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AI-Driven Fan Behavior Analytics for OnlyFans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Identified high-value fans with 20%+ potential revenue uplift</a:t>
            </a:r>
          </a:p>
          <a:p>
            <a:r>
              <a:t>- Reduced churn via emotional segmentation (esp. Cluster 2 &amp; 0)</a:t>
            </a:r>
          </a:p>
          <a:p>
            <a:r>
              <a:t>- Increased chatter efficiency by aligning styles to fan types</a:t>
            </a:r>
          </a:p>
          <a:p>
            <a:r>
              <a:t>- Lower operational cost via stage-based messaging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Combined fan-model interactions with fan profiling for clustering</a:t>
            </a:r>
          </a:p>
          <a:p>
            <a:r>
              <a:t>- Used UMAP for dimensionality reduction, K-Means for segmentation</a:t>
            </a:r>
          </a:p>
          <a:p>
            <a:r>
              <a:t>- Generated embeddings with and without LLM-based profiles</a:t>
            </a:r>
          </a:p>
          <a:p>
            <a:r>
              <a:t>- Compared cluster performance with revenue and retention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fan cluster tags into CRM</a:t>
            </a:r>
          </a:p>
          <a:p>
            <a:r>
              <a:t>- Launch A/B tests on hook messages &amp; premium bundles</a:t>
            </a:r>
          </a:p>
          <a:p>
            <a:r>
              <a:t>- Train chatters with updated playbook by cluster</a:t>
            </a:r>
          </a:p>
          <a:p>
            <a:r>
              <a:t>- Add real-time fan profiling into messaging interface</a:t>
            </a:r>
          </a:p>
          <a:p>
            <a:r>
              <a:t>- Periodically re-cluster based on new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