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/>
    <p:restoredTop sz="96327"/>
  </p:normalViewPr>
  <p:slideViewPr>
    <p:cSldViewPr snapToGrid="0">
      <p:cViewPr varScale="1">
        <p:scale>
          <a:sx n="152" d="100"/>
          <a:sy n="15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</TotalTime>
  <Words>1429</Words>
  <Application>Microsoft Macintosh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Apple Color Emoji</vt:lpstr>
      <vt:lpstr>Droid Sans Mono</vt:lpstr>
      <vt:lpstr>euclid_circular_a</vt:lpstr>
      <vt:lpstr>Gill Sans MT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3</cp:revision>
  <dcterms:created xsi:type="dcterms:W3CDTF">2024-03-02T10:42:34Z</dcterms:created>
  <dcterms:modified xsi:type="dcterms:W3CDTF">2024-03-02T13:31:09Z</dcterms:modified>
</cp:coreProperties>
</file>