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8"/>
    <p:restoredTop sz="96327"/>
  </p:normalViewPr>
  <p:slideViewPr>
    <p:cSldViewPr snapToGrid="0">
      <p:cViewPr varScale="1">
        <p:scale>
          <a:sx n="106" d="100"/>
          <a:sy n="106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9B7-6260-72BA-19D2-747AC6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Navigating the Jungle </a:t>
            </a:r>
            <a:br>
              <a:rPr lang="en-ID" dirty="0"/>
            </a:br>
            <a:r>
              <a:rPr lang="en-ID" dirty="0"/>
              <a:t>(FLOW CONTROL) 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5BCB-E962-53E8-FA7A-B0031A54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Choosing Your Path</a:t>
            </a:r>
          </a:p>
        </p:txBody>
      </p:sp>
    </p:spTree>
    <p:extLst>
      <p:ext uri="{BB962C8B-B14F-4D97-AF65-F5344CB8AC3E}">
        <p14:creationId xmlns:p14="http://schemas.microsoft.com/office/powerpoint/2010/main" val="13594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F55-4006-3051-F497-836CEBF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32F-A594-0F21-987B-B568F33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99655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danhanyajika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(true).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23EC-E041-7026-D072-ACA0A75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5" y="2456329"/>
            <a:ext cx="3250382" cy="2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B39-D5B6-4F5C-1FC6-A8B37846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364-75E4-D83E-6BFE-1F57448B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kondisitrue</a:t>
            </a:r>
            <a:r>
              <a:rPr lang="en-ID" dirty="0"/>
              <a:t> dan </a:t>
            </a:r>
            <a:r>
              <a:rPr lang="en-ID" dirty="0" err="1"/>
              <a:t>pernyataan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6FE6-0925-417B-58FE-FF628DD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44" y="2235670"/>
            <a:ext cx="431552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4B4-9D5C-DA92-A73C-BCE0F7D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FE17-C630-5A89-410C-CC99CBB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if-else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if-else yang lain.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mengijinkan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6FD-C60B-06A6-125C-70F07E9E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110385"/>
            <a:ext cx="4226528" cy="37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B61-FB32-2983-F77C-1835EAC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43B-AECB-DADA-7151-80DAD703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430368" cy="2884547"/>
          </a:xfrm>
        </p:spPr>
        <p:txBody>
          <a:bodyPr>
            <a:noAutofit/>
          </a:bodyPr>
          <a:lstStyle/>
          <a:p>
            <a:r>
              <a:rPr lang="en-ID" sz="1400" dirty="0"/>
              <a:t>Cara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kata </a:t>
            </a:r>
            <a:r>
              <a:rPr lang="en-ID" sz="1400" dirty="0" err="1"/>
              <a:t>kunci</a:t>
            </a:r>
            <a:r>
              <a:rPr lang="en-ID" sz="1400" dirty="0"/>
              <a:t> switch. </a:t>
            </a:r>
          </a:p>
          <a:p>
            <a:r>
              <a:rPr lang="en-ID" sz="1400" dirty="0"/>
              <a:t>Switch </a:t>
            </a:r>
            <a:r>
              <a:rPr lang="en-ID" sz="1400" dirty="0" err="1"/>
              <a:t>mengkonstruksikan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kondisi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.</a:t>
            </a:r>
          </a:p>
          <a:p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expression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ekspresi</a:t>
            </a:r>
            <a:r>
              <a:rPr lang="en-ID" sz="1400" dirty="0"/>
              <a:t> integer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karakter</a:t>
            </a:r>
            <a:r>
              <a:rPr lang="en-ID" sz="1400" dirty="0"/>
              <a:t> dan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case_selector1</a:t>
            </a:r>
            <a:r>
              <a:rPr lang="en-ID" sz="1400" dirty="0"/>
              <a:t>,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case_selector2 </a:t>
            </a:r>
            <a:r>
              <a:rPr lang="en-ID" sz="1400" dirty="0"/>
              <a:t>dan </a:t>
            </a:r>
            <a:r>
              <a:rPr lang="en-ID" sz="1400" dirty="0" err="1"/>
              <a:t>seterusnya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konstanta</a:t>
            </a:r>
            <a:r>
              <a:rPr lang="en-ID" sz="1400" dirty="0"/>
              <a:t>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b="1" dirty="0"/>
              <a:t>Integer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b="1" dirty="0"/>
              <a:t>Char</a:t>
            </a:r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0664-27AE-E507-956D-8AE10D21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87" y="2200542"/>
            <a:ext cx="3430368" cy="291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switch( expression 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case_selector1: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statement1;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case_selector2: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statement2;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default: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statement3;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0082C-5A62-F1EA-649D-AD1F98CD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8" y="1972996"/>
            <a:ext cx="3912729" cy="33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0C798-D649-CE9C-9128-85924F2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PERULANGAN / LOOPING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A480-4DCA-1D67-C946-5C504FF1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While Loop</a:t>
            </a:r>
          </a:p>
          <a:p>
            <a:r>
              <a:rPr lang="en-ID" dirty="0"/>
              <a:t>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822-990A-F0B9-9A32-49655DF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7CE3-581E-A9C2-87DC-F386E0B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loop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diulang-ulang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.</a:t>
            </a:r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while loop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7D28-7E30-B2E0-FD57-873529784E23}"/>
              </a:ext>
            </a:extLst>
          </p:cNvPr>
          <p:cNvSpPr txBox="1"/>
          <p:nvPr/>
        </p:nvSpPr>
        <p:spPr>
          <a:xfrm>
            <a:off x="6697980" y="3419482"/>
            <a:ext cx="297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while(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){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statement1;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statement2; </a:t>
            </a:r>
          </a:p>
          <a:p>
            <a:r>
              <a:rPr lang="en-ID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A44-A5E8-9DBE-CC5F-4128D57A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553-8791-AB40-5E43-3F75E3C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Do/while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7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092-A887-ACA3-E9E4-CA6EFA3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7219-DD9E-127F-70BF-514BE941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7712" cy="4172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r>
              <a:rPr lang="en-ID" dirty="0"/>
              <a:t>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yang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nama</a:t>
            </a:r>
            <a:r>
              <a:rPr lang="en-ID" dirty="0"/>
              <a:t> identifier-</a:t>
            </a:r>
            <a:r>
              <a:rPr lang="en-ID" dirty="0" err="1"/>
              <a:t>nya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[]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;</a:t>
            </a:r>
          </a:p>
          <a:p>
            <a:r>
              <a:rPr lang="en-ID" dirty="0" err="1"/>
              <a:t>Kamu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identifier.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instantiate </a:t>
            </a:r>
            <a:r>
              <a:rPr lang="en-ID" dirty="0" err="1"/>
              <a:t>obyek</a:t>
            </a:r>
            <a:r>
              <a:rPr lang="en-ID" dirty="0"/>
              <a:t>: 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ingin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kamu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langsung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: 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Java, </a:t>
            </a:r>
            <a:r>
              <a:rPr lang="en-ID" dirty="0" err="1"/>
              <a:t>bahwa</a:t>
            </a:r>
            <a:r>
              <a:rPr lang="en-ID" dirty="0"/>
              <a:t> identifier </a:t>
            </a:r>
            <a:r>
              <a:rPr lang="en-ID" b="1" dirty="0" err="1"/>
              <a:t>bilanganGanjil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 yang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integer,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meng-instantiate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100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BD1A7-F433-D5B9-33B2-6DE86E804264}"/>
              </a:ext>
            </a:extLst>
          </p:cNvPr>
          <p:cNvSpPr txBox="1"/>
          <p:nvPr/>
        </p:nvSpPr>
        <p:spPr>
          <a:xfrm>
            <a:off x="6671976" y="250567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25E3-3D90-4664-78FF-F3A0D4CFB1AB}"/>
              </a:ext>
            </a:extLst>
          </p:cNvPr>
          <p:cNvSpPr txBox="1"/>
          <p:nvPr/>
        </p:nvSpPr>
        <p:spPr>
          <a:xfrm>
            <a:off x="6671976" y="399795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193A-5C2B-BFE8-E48E-36D23457086B}"/>
              </a:ext>
            </a:extLst>
          </p:cNvPr>
          <p:cNvSpPr txBox="1"/>
          <p:nvPr/>
        </p:nvSpPr>
        <p:spPr>
          <a:xfrm>
            <a:off x="8061157" y="334414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0A8-7940-74C6-89A0-D3657C798141}"/>
              </a:ext>
            </a:extLst>
          </p:cNvPr>
          <p:cNvSpPr txBox="1"/>
          <p:nvPr/>
        </p:nvSpPr>
        <p:spPr>
          <a:xfrm>
            <a:off x="6671976" y="5051901"/>
            <a:ext cx="38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endParaRPr lang="en-US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BD8F-C6FB-E931-DA7C-CD35CDA09BC8}"/>
              </a:ext>
            </a:extLst>
          </p:cNvPr>
          <p:cNvSpPr txBox="1"/>
          <p:nvPr/>
        </p:nvSpPr>
        <p:spPr>
          <a:xfrm>
            <a:off x="7194884" y="4550418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2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91-4079-74C8-B48C-4097937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4C5-CF10-D606-7A39-A7BECAA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subscript yang </a:t>
            </a:r>
            <a:r>
              <a:rPr lang="en-ID" dirty="0" err="1"/>
              <a:t>urutannya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0.</a:t>
            </a:r>
          </a:p>
          <a:p>
            <a:pPr marL="0" indent="0">
              <a:buNone/>
            </a:pPr>
            <a:endParaRPr lang="en-ID" b="0" dirty="0">
              <a:solidFill>
                <a:srgbClr val="00B050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[0]);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1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[1]);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3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[2]);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5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71A-4436-F303-3D31-457250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C6EE-EB95-F31A-1A1C-7B5CD489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yang </a:t>
            </a:r>
            <a:r>
              <a:rPr lang="en-ID" dirty="0" err="1"/>
              <a:t>terl</a:t>
            </a:r>
            <a:r>
              <a:rPr lang="en-ID" dirty="0"/>
              <a:t> </a:t>
            </a:r>
            <a:r>
              <a:rPr lang="en-ID" dirty="0" err="1"/>
              <a:t>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array.</a:t>
            </a:r>
          </a:p>
          <a:p>
            <a:pPr marL="0" indent="0">
              <a:buNone/>
            </a:pPr>
            <a:r>
              <a:rPr lang="en-ID" dirty="0"/>
              <a:t>int[][] </a:t>
            </a:r>
            <a:r>
              <a:rPr lang="en-ID" dirty="0" err="1"/>
              <a:t>bilangan</a:t>
            </a:r>
            <a:r>
              <a:rPr lang="en-ID" dirty="0"/>
              <a:t> = new int[10][</a:t>
            </a:r>
            <a:r>
              <a:rPr lang="en-ID"/>
              <a:t>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1527</TotalTime>
  <Words>2027</Words>
  <Application>Microsoft Macintosh PowerPoint</Application>
  <PresentationFormat>Widescreen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Apple Color Emoji</vt:lpstr>
      <vt:lpstr>Droid Sans Mono</vt:lpstr>
      <vt:lpstr>euclid_circular_a</vt:lpstr>
      <vt:lpstr>Gill Sans MT</vt:lpstr>
      <vt:lpstr>Source Code Pro for Powerline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  <vt:lpstr>Navigating the Jungle  (FLOW CONTROL) 🧭</vt:lpstr>
      <vt:lpstr>Statement if</vt:lpstr>
      <vt:lpstr>Statement if-else</vt:lpstr>
      <vt:lpstr>Statement if-else-if</vt:lpstr>
      <vt:lpstr>Statement switch</vt:lpstr>
      <vt:lpstr>PERULANGAN / LOOPING</vt:lpstr>
      <vt:lpstr>While loop</vt:lpstr>
      <vt:lpstr>Do-While Loop</vt:lpstr>
      <vt:lpstr>Java Array</vt:lpstr>
      <vt:lpstr>Pengaksesan sebuah elemen array</vt:lpstr>
      <vt:lpstr>Array multidimensi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4</cp:revision>
  <dcterms:created xsi:type="dcterms:W3CDTF">2024-03-02T10:42:34Z</dcterms:created>
  <dcterms:modified xsi:type="dcterms:W3CDTF">2024-03-23T12:27:03Z</dcterms:modified>
</cp:coreProperties>
</file>