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57"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SIMBOL,LABEL DAN WARNA</a:t>
            </a:r>
            <a:endParaRPr lang="en-US" dirty="0"/>
          </a:p>
        </p:txBody>
      </p:sp>
      <p:sp>
        <p:nvSpPr>
          <p:cNvPr id="3" name="Subtitle 2"/>
          <p:cNvSpPr>
            <a:spLocks noGrp="1"/>
          </p:cNvSpPr>
          <p:nvPr>
            <p:ph type="subTitle" idx="1"/>
          </p:nvPr>
        </p:nvSpPr>
        <p:spPr/>
        <p:txBody>
          <a:bodyPr/>
          <a:lstStyle/>
          <a:p>
            <a:r>
              <a:rPr lang="en-US"/>
              <a:t>pertemuan 8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Simbol Limbah</a:t>
            </a:r>
            <a:endParaRPr lang="en-US"/>
          </a:p>
        </p:txBody>
      </p:sp>
      <p:sp>
        <p:nvSpPr>
          <p:cNvPr id="3" name="Content Placeholder 2"/>
          <p:cNvSpPr>
            <a:spLocks noGrp="1"/>
          </p:cNvSpPr>
          <p:nvPr>
            <p:ph idx="1"/>
          </p:nvPr>
        </p:nvSpPr>
        <p:spPr/>
        <p:txBody>
          <a:bodyPr/>
          <a:p>
            <a:pPr marL="0" indent="0">
              <a:buNone/>
            </a:pPr>
            <a:r>
              <a:rPr lang="en-US"/>
              <a:t>Simbol Limbah B3 dan Label Limbah B3 merupakan sesuatu yang berbeda.  Simbol dalam hal ini mengartikan gambar yang menunjukkan karakteristik dari limbah B3 sementara label dalam hal ini adalah setiap keterangan mengenai limbah B3 yang berbentuk tulisan yang berisi informasi penghasil, alamat penghasil, waktu pengemasan, jumlah, dan karakteristik limbah B3.  Informasi mengenai kedua hal ini sebenarnya secara lengkap di jelaskan dalam Peraturan Menteri Lingkungan Hidup No.14 tahun 2013 tentang Simbol dan Label Limbah B3.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a:t>
            </a:r>
            <a:endParaRPr lang="en-US"/>
          </a:p>
        </p:txBody>
      </p:sp>
      <p:pic>
        <p:nvPicPr>
          <p:cNvPr id="100" name="Content Placeholder 99"/>
          <p:cNvPicPr>
            <a:picLocks noChangeAspect="1"/>
          </p:cNvPicPr>
          <p:nvPr>
            <p:ph idx="1"/>
          </p:nvPr>
        </p:nvPicPr>
        <p:blipFill>
          <a:blip r:embed="rId1"/>
          <a:stretch>
            <a:fillRect/>
          </a:stretch>
        </p:blipFill>
        <p:spPr>
          <a:xfrm>
            <a:off x="2332990" y="1690370"/>
            <a:ext cx="7143750" cy="439991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22350" y="1377315"/>
            <a:ext cx="10535285" cy="4799965"/>
          </a:xfrm>
          <a:prstGeom prst="rect">
            <a:avLst/>
          </a:prstGeom>
          <a:noFill/>
        </p:spPr>
        <p:txBody>
          <a:bodyPr wrap="square" rtlCol="0" anchor="t">
            <a:spAutoFit/>
          </a:bodyPr>
          <a:p>
            <a:r>
              <a:rPr lang="en-US"/>
              <a:t>    Simbol mudah meledak merupakan diperuntukkan untuk limbah yang dapat menimbulkan reaksi ledakan.</a:t>
            </a:r>
            <a:endParaRPr lang="en-US"/>
          </a:p>
          <a:p>
            <a:r>
              <a:rPr lang="en-US"/>
              <a:t>    Simbol limbah reaktif diperuntukkan untuk limbah yang apabila tercampur dengan bahan lain membentuk zat/gas/senyawa baru yang berbahaya.</a:t>
            </a:r>
            <a:endParaRPr lang="en-US"/>
          </a:p>
          <a:p>
            <a:r>
              <a:rPr lang="en-US"/>
              <a:t>    Simbol limbah cairan mudah menyala diperuntukkan untuk limbah yang bila terjadi kontak dengan bahan lain, panas atau sumber api sehingga menimbulkan kebakaran.</a:t>
            </a:r>
            <a:endParaRPr lang="en-US"/>
          </a:p>
          <a:p>
            <a:r>
              <a:rPr lang="en-US"/>
              <a:t>    Simbol limbah padatan mudah menyala diperuntukkan untuk limbah yang bila terjadi kontak dengan bahan lain panas atau sumber api dapat menimbulkan kebakaran.</a:t>
            </a:r>
            <a:endParaRPr lang="en-US"/>
          </a:p>
          <a:p>
            <a:r>
              <a:rPr lang="en-US"/>
              <a:t>    Simbol limbah infeksius diperuntukkan untuk limbah medis atau limbah yang terinfeksi dan mengandung bakteri, virus atau zat lain yang dapat menularkan penyakit.</a:t>
            </a:r>
            <a:endParaRPr lang="en-US"/>
          </a:p>
          <a:p>
            <a:r>
              <a:rPr lang="en-US"/>
              <a:t>    Simbol limbah beracun diperuntukkan kepada limbah yang dapat meracuni langsung makhluk hidup saat tertelan, terhirup dan tersentuh.</a:t>
            </a:r>
            <a:endParaRPr lang="en-US"/>
          </a:p>
          <a:p>
            <a:r>
              <a:rPr lang="en-US"/>
              <a:t>    Simbol limbah korosif diperuntukkan untuk limbah yang jika menyentuhnya dapat menyebabkan tangan gatal/ membakar kulit &amp; mata serta mampu menyebabkan karat.</a:t>
            </a:r>
            <a:endParaRPr lang="en-US"/>
          </a:p>
          <a:p>
            <a:r>
              <a:rPr lang="en-US"/>
              <a:t>    Simbol limbah Berbahaya terhadap Lingkungan diperuntukkan untuk limbah yang secara langsung dapat mencemari lingkungan dan tidak mudah terurai dengan proses alam.</a:t>
            </a:r>
            <a:endParaRPr lang="en-US"/>
          </a:p>
          <a:p>
            <a:r>
              <a:rPr lang="en-US"/>
              <a:t>    Simbol limbah campuran diperuntukkan untuk limbah yang berisi campuran zat atau senyawa yang terdiri dari beberapa jenis dan berbahaya.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LABEL</a:t>
            </a:r>
            <a:endParaRPr lang="en-US"/>
          </a:p>
        </p:txBody>
      </p:sp>
      <p:sp>
        <p:nvSpPr>
          <p:cNvPr id="3" name="Content Placeholder 2"/>
          <p:cNvSpPr>
            <a:spLocks noGrp="1"/>
          </p:cNvSpPr>
          <p:nvPr>
            <p:ph idx="1"/>
          </p:nvPr>
        </p:nvSpPr>
        <p:spPr/>
        <p:txBody>
          <a:bodyPr/>
          <a:p>
            <a:pPr marL="0" indent="0">
              <a:buNone/>
            </a:pPr>
            <a:r>
              <a:rPr lang="en-US"/>
              <a:t>Label adalah salah satu bagian dari produk berupa keterangan baik gambar maupun kata-kata yang berfungsi sebagai sumber informasi produk dan penjual. Label umumnya berisi informasi berupa nama atau merek produk, bahan baku, bahan tambahan komposisi, informasi gizi, tanggal kedaluwarsa, isi produk dan keterangan legalitas.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LABEL</a:t>
            </a:r>
            <a:endParaRPr lang="en-US"/>
          </a:p>
        </p:txBody>
      </p:sp>
      <p:sp>
        <p:nvSpPr>
          <p:cNvPr id="3" name="Content Placeholder 2"/>
          <p:cNvSpPr>
            <a:spLocks noGrp="1"/>
          </p:cNvSpPr>
          <p:nvPr>
            <p:ph idx="1"/>
          </p:nvPr>
        </p:nvSpPr>
        <p:spPr/>
        <p:txBody>
          <a:bodyPr/>
          <a:p>
            <a:pPr marL="0" indent="0">
              <a:buNone/>
            </a:pPr>
            <a:r>
              <a:rPr lang="en-US"/>
              <a:t>Selain itu, ada pula label untuk menunjukkan arah tutup wadah atau kemasan.  Label ini berukuran paling rendah 7×15 cm dengan warna dasar putih dan terdapat gambar yang terdiri dari 2 buah anak panah mengarah ke atas.  Label ini diletakkan dibagian atas dari simbol LB3 yang sudah ditempelkan pada kemasan.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 LABEL</a:t>
            </a:r>
            <a:endParaRPr lang="en-US"/>
          </a:p>
        </p:txBody>
      </p:sp>
      <p:pic>
        <p:nvPicPr>
          <p:cNvPr id="101" name="Content Placeholder 100"/>
          <p:cNvPicPr>
            <a:picLocks noChangeAspect="1"/>
          </p:cNvPicPr>
          <p:nvPr>
            <p:ph idx="1"/>
          </p:nvPr>
        </p:nvPicPr>
        <p:blipFill>
          <a:blip r:embed="rId1"/>
          <a:stretch>
            <a:fillRect/>
          </a:stretch>
        </p:blipFill>
        <p:spPr>
          <a:xfrm>
            <a:off x="2561590" y="2051685"/>
            <a:ext cx="4577715" cy="31711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KETERANGAN LABEL</a:t>
            </a:r>
            <a:endParaRPr lang="en-US"/>
          </a:p>
        </p:txBody>
      </p:sp>
      <p:sp>
        <p:nvSpPr>
          <p:cNvPr id="4" name="Text Box 3"/>
          <p:cNvSpPr txBox="1"/>
          <p:nvPr/>
        </p:nvSpPr>
        <p:spPr>
          <a:xfrm>
            <a:off x="1064895" y="1998345"/>
            <a:ext cx="8079105" cy="2030095"/>
          </a:xfrm>
          <a:prstGeom prst="rect">
            <a:avLst/>
          </a:prstGeom>
          <a:noFill/>
        </p:spPr>
        <p:txBody>
          <a:bodyPr wrap="square" rtlCol="0" anchor="t">
            <a:spAutoFit/>
          </a:bodyPr>
          <a:p>
            <a:r>
              <a:rPr lang="en-US"/>
              <a:t>Untuk memperjelas informasi terkait limbah B3 maka perlu dilengkapi dengan adanya label limbah B3.  Untuk label bisa anda lihat seperti pada gambar dibawah ini.  Untuk ukuran label disamping adalah paling rendah 15×20 cm dengan dasar berwarna kuning dan tulisan berwarna hitam dengan tulisan PERINGATAN berwarna merah.  Seperti yang terlihat pada gambar di samping, setidaknya informasi yang ada pada label limbah B3 adalah identitas penghasil, nomor penghasil, tgl pengemasan, jenis limbah, kode limbah, jumlah limbah, &amp; sifat limbah.</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MINGGU DEPAN UTS INDIVIDU</a:t>
            </a:r>
            <a:endParaRPr lang="en-US"/>
          </a:p>
        </p:txBody>
      </p:sp>
      <p:sp>
        <p:nvSpPr>
          <p:cNvPr id="3" name="Content Placeholder 2"/>
          <p:cNvSpPr>
            <a:spLocks noGrp="1"/>
          </p:cNvSpPr>
          <p:nvPr>
            <p:ph idx="1"/>
          </p:nvPr>
        </p:nvSpPr>
        <p:spPr/>
        <p:txBody>
          <a:bodyPr/>
          <a:p>
            <a:r>
              <a:rPr lang="en-US"/>
              <a:t>ESSAY </a:t>
            </a:r>
            <a:endParaRPr lang="en-US"/>
          </a:p>
          <a:p>
            <a:r>
              <a:rPr lang="en-US"/>
              <a:t>OFFLINE</a:t>
            </a:r>
            <a:endParaRPr lang="en-US"/>
          </a:p>
          <a:p>
            <a:r>
              <a:rPr lang="en-US"/>
              <a:t>KERTAS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3150</Words>
  <Application>WPS Presentation</Application>
  <PresentationFormat>Widescreen</PresentationFormat>
  <Paragraphs>40</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SimSun</vt:lpstr>
      <vt:lpstr>Wingdings</vt:lpstr>
      <vt:lpstr>Calibri Light</vt:lpstr>
      <vt:lpstr>Calibri</vt:lpstr>
      <vt:lpstr>Microsoft YaHei</vt:lpstr>
      <vt:lpstr>Arial Unicode MS</vt:lpstr>
      <vt:lpstr>Office Theme</vt:lpstr>
      <vt:lpstr>LABEL DAN WARNA</vt:lpstr>
      <vt:lpstr>Simbol Limbah</vt:lpstr>
      <vt:lpstr>Contoh</vt:lpstr>
      <vt:lpstr>PowerPoint 演示文稿</vt:lpstr>
      <vt:lpstr>LABEL</vt:lpstr>
      <vt:lpstr>LABEL</vt:lpstr>
      <vt:lpstr>CONTOH LABEL</vt:lpstr>
      <vt:lpstr>KETERANGAN LABEL</vt:lpstr>
      <vt:lpstr>MINGGU DEPAN UTS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 DAN WARNA</dc:title>
  <dc:creator/>
  <cp:lastModifiedBy>ACER ASPIRE</cp:lastModifiedBy>
  <cp:revision>6</cp:revision>
  <dcterms:created xsi:type="dcterms:W3CDTF">2023-10-18T00:32:00Z</dcterms:created>
  <dcterms:modified xsi:type="dcterms:W3CDTF">2023-10-18T01:01:33Z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B610647CB2394ADFB9DFE4A283063BEF_11</vt:lpwstr>
  </property>
  <property fmtid="{D5CDD505-2E9C-101B-9397-08002B2CF9AE}" pid="3" name="KSOProductBuildVer">
    <vt:lpwstr>1033-12.2.0.13266</vt:lpwstr>
  </property>
</Properties>
</file>