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/>
              <a:t>Pertemuan 14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/>
              <a:t>APLIKASI K3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/>
              <a:t>BUATLAH </a:t>
            </a:r>
            <a:r>
              <a:rPr lang="en-US" b="1"/>
              <a:t>DESAIN REQUIREMENT USER/JARINGAN</a:t>
            </a:r>
            <a:r>
              <a:rPr lang="en-US"/>
              <a:t> PADA APLIKASI YANG AKAN DIBUAT K3 (BOLEH WEB </a:t>
            </a:r>
            <a:r>
              <a:rPr lang="en-US" b="1"/>
              <a:t>DAN ATAU</a:t>
            </a:r>
            <a:r>
              <a:rPr lang="en-US"/>
              <a:t> LAN)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pPr marL="0" indent="0">
              <a:buNone/>
            </a:pPr>
            <a:r>
              <a:rPr lang="en-US"/>
              <a:t>1. kelompok</a:t>
            </a:r>
            <a:endParaRPr lang="en-US"/>
          </a:p>
          <a:p>
            <a:pPr marL="0" indent="0">
              <a:buNone/>
            </a:pPr>
            <a:r>
              <a:rPr lang="en-US"/>
              <a:t>2. install software</a:t>
            </a:r>
            <a:endParaRPr lang="en-US"/>
          </a:p>
          <a:p>
            <a:pPr marL="0" indent="0">
              <a:buNone/>
            </a:pPr>
            <a:r>
              <a:rPr lang="en-US"/>
              <a:t>3. </a:t>
            </a:r>
            <a:r>
              <a:rPr lang="en-US" b="1"/>
              <a:t>desain user, jumlah user</a:t>
            </a:r>
            <a:r>
              <a:rPr lang="en-US"/>
              <a:t> </a:t>
            </a:r>
            <a:r>
              <a:rPr lang="en-US" b="1"/>
              <a:t>dan atau</a:t>
            </a:r>
            <a:r>
              <a:rPr lang="en-US"/>
              <a:t> desain jaringan misalkan  </a:t>
            </a:r>
            <a:endParaRPr lang="en-US"/>
          </a:p>
          <a:p>
            <a:pPr marL="0" indent="0">
              <a:buNone/>
            </a:pPr>
            <a:r>
              <a:rPr lang="en-US"/>
              <a:t>    menggunakan LAN (hitung perkiraan kabel, IC, dll)</a:t>
            </a:r>
            <a:endParaRPr lang="en-US"/>
          </a:p>
          <a:p>
            <a:pPr marL="0" indent="0">
              <a:buNone/>
            </a:pPr>
            <a:r>
              <a:rPr lang="en-US"/>
              <a:t>4.</a:t>
            </a:r>
            <a:r>
              <a:rPr lang="en-US" b="1"/>
              <a:t> hak user</a:t>
            </a:r>
            <a:r>
              <a:rPr lang="en-US"/>
              <a:t> </a:t>
            </a:r>
            <a:r>
              <a:rPr lang="en-US" b="1"/>
              <a:t>dan atau lokasi</a:t>
            </a:r>
            <a:r>
              <a:rPr lang="en-US"/>
              <a:t> (misalkan lokasi bu “LIA” ada di lantai 8  </a:t>
            </a:r>
            <a:endParaRPr lang="en-US"/>
          </a:p>
          <a:p>
            <a:pPr marL="0" indent="0">
              <a:buNone/>
            </a:pPr>
            <a:r>
              <a:rPr lang="en-US"/>
              <a:t>    komputer di ruang 8.1 dengan no komputer Komputer_8.1.A)</a:t>
            </a:r>
            <a:endParaRPr lang="en-US"/>
          </a:p>
          <a:p>
            <a:pPr marL="0" indent="0">
              <a:buNone/>
            </a:pPr>
            <a:r>
              <a:rPr lang="en-US"/>
              <a:t>4. </a:t>
            </a:r>
            <a:r>
              <a:rPr lang="en-US" b="1"/>
              <a:t>desain flowchart hak user</a:t>
            </a:r>
            <a:endParaRPr lang="en-US"/>
          </a:p>
          <a:p>
            <a:pPr marL="0" indent="0">
              <a:buNone/>
            </a:pPr>
            <a:r>
              <a:rPr lang="en-US"/>
              <a:t>5. apakah </a:t>
            </a:r>
            <a:r>
              <a:rPr lang="en-US" b="1"/>
              <a:t>tujuan aplikasi bagi user</a:t>
            </a:r>
            <a:endParaRPr lang="en-US" b="1"/>
          </a:p>
          <a:p>
            <a:pPr marL="0" indent="0">
              <a:buNone/>
            </a:pPr>
            <a:r>
              <a:rPr lang="en-US"/>
              <a:t>6. progress kumpulkan diemail setiap minggu</a:t>
            </a:r>
            <a:endParaRPr lang="en-US"/>
          </a:p>
          <a:p>
            <a:pPr marL="0" indent="0">
              <a:buNone/>
            </a:pPr>
            <a:r>
              <a:rPr lang="en-US"/>
              <a:t>7. Kumpulkan referensi internet juga menjadi 1 folder</a:t>
            </a:r>
            <a:endParaRPr lang="en-US"/>
          </a:p>
          <a:p>
            <a:pPr marL="0" indent="0">
              <a:buNone/>
            </a:pP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contoh aplikasi k3 DESKTOP ATAUPUN WEB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/>
              <a:t>1. Sistem aplikasi chat pada internal perusahaan.</a:t>
            </a:r>
            <a:endParaRPr lang="en-US"/>
          </a:p>
          <a:p>
            <a:pPr marL="0" indent="0">
              <a:buNone/>
            </a:pPr>
            <a:r>
              <a:rPr lang="en-US"/>
              <a:t>2. Sistem informasi monitoring K3 perusahaan.</a:t>
            </a:r>
            <a:endParaRPr lang="en-US"/>
          </a:p>
          <a:p>
            <a:pPr marL="0" indent="0">
              <a:buNone/>
            </a:pPr>
            <a:r>
              <a:rPr lang="en-US"/>
              <a:t>3. Aplikasi pembelajaran K3 </a:t>
            </a:r>
            <a:endParaRPr lang="en-US"/>
          </a:p>
          <a:p>
            <a:pPr marL="0" indent="0">
              <a:buNone/>
            </a:pPr>
            <a:r>
              <a:rPr lang="en-US"/>
              <a:t>4. Aplikasi pengenalan tools K3</a:t>
            </a:r>
            <a:endParaRPr lang="en-US"/>
          </a:p>
          <a:p>
            <a:pPr marL="0" indent="0">
              <a:buNone/>
            </a:pPr>
            <a:r>
              <a:rPr lang="en-US"/>
              <a:t>5. Aplikasi Health Safety Environment PT “” (ada contoh instansi)</a:t>
            </a:r>
            <a:endParaRPr lang="en-US"/>
          </a:p>
          <a:p>
            <a:pPr marL="0" indent="0">
              <a:buNone/>
            </a:pPr>
            <a:r>
              <a:rPr lang="en-US"/>
              <a:t>6. Aplikasi Sarana Fasilitas Tempat Kerja Bagi Karyawan.</a:t>
            </a:r>
            <a:endParaRPr lang="en-US"/>
          </a:p>
          <a:p>
            <a:pPr marL="0" indent="0">
              <a:buNone/>
            </a:pPr>
            <a:r>
              <a:rPr lang="en-US"/>
              <a:t>7. Aplikasi Monitoring Kesehatan Karyawan.</a:t>
            </a:r>
            <a:endParaRPr lang="en-US"/>
          </a:p>
          <a:p>
            <a:pPr marL="0" indent="0">
              <a:buNone/>
            </a:pP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913</Words>
  <Application>WPS Presentation</Application>
  <PresentationFormat>Widescreen</PresentationFormat>
  <Paragraphs>29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1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Pertemuan 14</vt:lpstr>
      <vt:lpstr>BUATLAH DESAIN REQUIREMENT USER/JARINGAN PADA APLIKASI YANG AKAN DIBUAT K3 (BOLEH WEB DAN ATAU LAN) </vt:lpstr>
      <vt:lpstr>contoh aplikasi k3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Pertemuan 14</dc:title>
  <dc:creator>ACER ASPIRE</dc:creator>
  <cp:lastModifiedBy>ACER ASPIRE</cp:lastModifiedBy>
  <cp:revision>24</cp:revision>
  <dcterms:created xsi:type="dcterms:W3CDTF">2023-11-26T13:59:00Z</dcterms:created>
  <dcterms:modified xsi:type="dcterms:W3CDTF">2023-11-29T01:30:07Z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DFBC29C5D83C4AE8BA82E9D228EC23CF_11</vt:lpwstr>
  </property>
  <property fmtid="{D5CDD505-2E9C-101B-9397-08002B2CF9AE}" pid="3" name="KSOProductBuildVer">
    <vt:lpwstr>1033-12.2.0.13306</vt:lpwstr>
  </property>
</Properties>
</file>