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10.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4"/>
  </p:notesMasterIdLst>
  <p:sldIdLst>
    <p:sldId id="257" r:id="rId2"/>
    <p:sldId id="263" r:id="rId3"/>
    <p:sldId id="281" r:id="rId4"/>
    <p:sldId id="258" r:id="rId5"/>
    <p:sldId id="268" r:id="rId6"/>
    <p:sldId id="290" r:id="rId7"/>
    <p:sldId id="291" r:id="rId8"/>
    <p:sldId id="270" r:id="rId9"/>
    <p:sldId id="273" r:id="rId10"/>
    <p:sldId id="271" r:id="rId11"/>
    <p:sldId id="280" r:id="rId12"/>
    <p:sldId id="279" r:id="rId13"/>
    <p:sldId id="285" r:id="rId14"/>
    <p:sldId id="297" r:id="rId15"/>
    <p:sldId id="287" r:id="rId16"/>
    <p:sldId id="282" r:id="rId17"/>
    <p:sldId id="298" r:id="rId18"/>
    <p:sldId id="283" r:id="rId19"/>
    <p:sldId id="286" r:id="rId20"/>
    <p:sldId id="272" r:id="rId21"/>
    <p:sldId id="288" r:id="rId22"/>
    <p:sldId id="284" r:id="rId23"/>
    <p:sldId id="274" r:id="rId24"/>
    <p:sldId id="275" r:id="rId25"/>
    <p:sldId id="292" r:id="rId26"/>
    <p:sldId id="294" r:id="rId27"/>
    <p:sldId id="295" r:id="rId28"/>
    <p:sldId id="296" r:id="rId29"/>
    <p:sldId id="276" r:id="rId30"/>
    <p:sldId id="277" r:id="rId31"/>
    <p:sldId id="278" r:id="rId32"/>
    <p:sldId id="26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819" autoAdjust="0"/>
  </p:normalViewPr>
  <p:slideViewPr>
    <p:cSldViewPr snapToGrid="0">
      <p:cViewPr>
        <p:scale>
          <a:sx n="66" d="100"/>
          <a:sy n="66" d="100"/>
        </p:scale>
        <p:origin x="64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al Beydoun" userId="e88cbbf3-5e5f-46df-aecf-fe10b322ce6e" providerId="ADAL" clId="{235DB176-F475-4499-B6B6-673125701636}"/>
    <pc:docChg chg="undo custSel addSld modSld sldOrd">
      <pc:chgData name="Kamal Beydoun" userId="e88cbbf3-5e5f-46df-aecf-fe10b322ce6e" providerId="ADAL" clId="{235DB176-F475-4499-B6B6-673125701636}" dt="2024-03-22T20:05:29.179" v="348" actId="15"/>
      <pc:docMkLst>
        <pc:docMk/>
      </pc:docMkLst>
      <pc:sldChg chg="modSp mod">
        <pc:chgData name="Kamal Beydoun" userId="e88cbbf3-5e5f-46df-aecf-fe10b322ce6e" providerId="ADAL" clId="{235DB176-F475-4499-B6B6-673125701636}" dt="2024-03-18T10:25:57.480" v="8" actId="20577"/>
        <pc:sldMkLst>
          <pc:docMk/>
          <pc:sldMk cId="4241787917" sldId="257"/>
        </pc:sldMkLst>
        <pc:spChg chg="mod">
          <ac:chgData name="Kamal Beydoun" userId="e88cbbf3-5e5f-46df-aecf-fe10b322ce6e" providerId="ADAL" clId="{235DB176-F475-4499-B6B6-673125701636}" dt="2024-03-18T10:25:57.480" v="8" actId="20577"/>
          <ac:spMkLst>
            <pc:docMk/>
            <pc:sldMk cId="4241787917" sldId="257"/>
            <ac:spMk id="5" creationId="{13C3EA0F-F204-42B3-B48F-D2712D106554}"/>
          </ac:spMkLst>
        </pc:spChg>
      </pc:sldChg>
      <pc:sldChg chg="modNotesTx">
        <pc:chgData name="Kamal Beydoun" userId="e88cbbf3-5e5f-46df-aecf-fe10b322ce6e" providerId="ADAL" clId="{235DB176-F475-4499-B6B6-673125701636}" dt="2024-03-18T10:57:35.411" v="25" actId="6549"/>
        <pc:sldMkLst>
          <pc:docMk/>
          <pc:sldMk cId="3377324161" sldId="268"/>
        </pc:sldMkLst>
      </pc:sldChg>
      <pc:sldChg chg="modSp mod modNotesTx">
        <pc:chgData name="Kamal Beydoun" userId="e88cbbf3-5e5f-46df-aecf-fe10b322ce6e" providerId="ADAL" clId="{235DB176-F475-4499-B6B6-673125701636}" dt="2024-03-20T13:48:25.183" v="227" actId="113"/>
        <pc:sldMkLst>
          <pc:docMk/>
          <pc:sldMk cId="4125203832" sldId="272"/>
        </pc:sldMkLst>
        <pc:spChg chg="mod">
          <ac:chgData name="Kamal Beydoun" userId="e88cbbf3-5e5f-46df-aecf-fe10b322ce6e" providerId="ADAL" clId="{235DB176-F475-4499-B6B6-673125701636}" dt="2024-03-20T13:48:25.183" v="227" actId="113"/>
          <ac:spMkLst>
            <pc:docMk/>
            <pc:sldMk cId="4125203832" sldId="272"/>
            <ac:spMk id="3" creationId="{979135F3-532C-4EC4-AFB9-AF2F7CCC9F10}"/>
          </ac:spMkLst>
        </pc:spChg>
      </pc:sldChg>
      <pc:sldChg chg="modNotesTx">
        <pc:chgData name="Kamal Beydoun" userId="e88cbbf3-5e5f-46df-aecf-fe10b322ce6e" providerId="ADAL" clId="{235DB176-F475-4499-B6B6-673125701636}" dt="2024-03-22T10:23:30.208" v="305"/>
        <pc:sldMkLst>
          <pc:docMk/>
          <pc:sldMk cId="1595445784" sldId="273"/>
        </pc:sldMkLst>
      </pc:sldChg>
      <pc:sldChg chg="modSp mod modNotesTx">
        <pc:chgData name="Kamal Beydoun" userId="e88cbbf3-5e5f-46df-aecf-fe10b322ce6e" providerId="ADAL" clId="{235DB176-F475-4499-B6B6-673125701636}" dt="2024-03-21T22:22:55.584" v="303" actId="20577"/>
        <pc:sldMkLst>
          <pc:docMk/>
          <pc:sldMk cId="3052479910" sldId="274"/>
        </pc:sldMkLst>
        <pc:spChg chg="mod">
          <ac:chgData name="Kamal Beydoun" userId="e88cbbf3-5e5f-46df-aecf-fe10b322ce6e" providerId="ADAL" clId="{235DB176-F475-4499-B6B6-673125701636}" dt="2024-03-20T13:54:49.147" v="235" actId="1076"/>
          <ac:spMkLst>
            <pc:docMk/>
            <pc:sldMk cId="3052479910" sldId="274"/>
            <ac:spMk id="2" creationId="{00000000-0000-0000-0000-000000000000}"/>
          </ac:spMkLst>
        </pc:spChg>
        <pc:spChg chg="mod">
          <ac:chgData name="Kamal Beydoun" userId="e88cbbf3-5e5f-46df-aecf-fe10b322ce6e" providerId="ADAL" clId="{235DB176-F475-4499-B6B6-673125701636}" dt="2024-03-21T22:22:55.584" v="303" actId="20577"/>
          <ac:spMkLst>
            <pc:docMk/>
            <pc:sldMk cId="3052479910" sldId="274"/>
            <ac:spMk id="3" creationId="{D16043AD-79FB-41EA-BCC2-3E3A57882204}"/>
          </ac:spMkLst>
        </pc:spChg>
        <pc:spChg chg="mod">
          <ac:chgData name="Kamal Beydoun" userId="e88cbbf3-5e5f-46df-aecf-fe10b322ce6e" providerId="ADAL" clId="{235DB176-F475-4499-B6B6-673125701636}" dt="2024-03-21T20:06:48.448" v="248" actId="403"/>
          <ac:spMkLst>
            <pc:docMk/>
            <pc:sldMk cId="3052479910" sldId="274"/>
            <ac:spMk id="6" creationId="{0164637D-1F67-45E9-97CF-5B81FF7C5145}"/>
          </ac:spMkLst>
        </pc:spChg>
      </pc:sldChg>
      <pc:sldChg chg="modSp mod ord">
        <pc:chgData name="Kamal Beydoun" userId="e88cbbf3-5e5f-46df-aecf-fe10b322ce6e" providerId="ADAL" clId="{235DB176-F475-4499-B6B6-673125701636}" dt="2024-03-20T13:26:34.030" v="137"/>
        <pc:sldMkLst>
          <pc:docMk/>
          <pc:sldMk cId="2595735457" sldId="282"/>
        </pc:sldMkLst>
        <pc:spChg chg="mod">
          <ac:chgData name="Kamal Beydoun" userId="e88cbbf3-5e5f-46df-aecf-fe10b322ce6e" providerId="ADAL" clId="{235DB176-F475-4499-B6B6-673125701636}" dt="2024-03-20T13:26:13.686" v="135" actId="13900"/>
          <ac:spMkLst>
            <pc:docMk/>
            <pc:sldMk cId="2595735457" sldId="282"/>
            <ac:spMk id="4" creationId="{42A83D2C-42AD-43B9-A169-6BD7F53AF998}"/>
          </ac:spMkLst>
        </pc:spChg>
        <pc:picChg chg="mod">
          <ac:chgData name="Kamal Beydoun" userId="e88cbbf3-5e5f-46df-aecf-fe10b322ce6e" providerId="ADAL" clId="{235DB176-F475-4499-B6B6-673125701636}" dt="2024-03-20T13:19:52.044" v="132" actId="14100"/>
          <ac:picMkLst>
            <pc:docMk/>
            <pc:sldMk cId="2595735457" sldId="282"/>
            <ac:picMk id="6" creationId="{A4122873-28D9-447F-93F6-5B5EC488454E}"/>
          </ac:picMkLst>
        </pc:picChg>
      </pc:sldChg>
      <pc:sldChg chg="modSp mod">
        <pc:chgData name="Kamal Beydoun" userId="e88cbbf3-5e5f-46df-aecf-fe10b322ce6e" providerId="ADAL" clId="{235DB176-F475-4499-B6B6-673125701636}" dt="2024-03-20T13:36:11.140" v="198" actId="14100"/>
        <pc:sldMkLst>
          <pc:docMk/>
          <pc:sldMk cId="1425161201" sldId="283"/>
        </pc:sldMkLst>
        <pc:spChg chg="mod">
          <ac:chgData name="Kamal Beydoun" userId="e88cbbf3-5e5f-46df-aecf-fe10b322ce6e" providerId="ADAL" clId="{235DB176-F475-4499-B6B6-673125701636}" dt="2024-03-20T13:36:11.140" v="198" actId="14100"/>
          <ac:spMkLst>
            <pc:docMk/>
            <pc:sldMk cId="1425161201" sldId="283"/>
            <ac:spMk id="5" creationId="{0F445A49-E682-4F85-84DE-3677C8DD6201}"/>
          </ac:spMkLst>
        </pc:spChg>
      </pc:sldChg>
      <pc:sldChg chg="modSp mod modNotesTx">
        <pc:chgData name="Kamal Beydoun" userId="e88cbbf3-5e5f-46df-aecf-fe10b322ce6e" providerId="ADAL" clId="{235DB176-F475-4499-B6B6-673125701636}" dt="2024-03-22T10:25:23.665" v="329"/>
        <pc:sldMkLst>
          <pc:docMk/>
          <pc:sldMk cId="1815008751" sldId="285"/>
        </pc:sldMkLst>
        <pc:spChg chg="mod">
          <ac:chgData name="Kamal Beydoun" userId="e88cbbf3-5e5f-46df-aecf-fe10b322ce6e" providerId="ADAL" clId="{235DB176-F475-4499-B6B6-673125701636}" dt="2024-03-20T13:11:22.577" v="120" actId="113"/>
          <ac:spMkLst>
            <pc:docMk/>
            <pc:sldMk cId="1815008751" sldId="285"/>
            <ac:spMk id="6" creationId="{0164637D-1F67-45E9-97CF-5B81FF7C5145}"/>
          </ac:spMkLst>
        </pc:spChg>
      </pc:sldChg>
      <pc:sldChg chg="modSp mod modNotesTx">
        <pc:chgData name="Kamal Beydoun" userId="e88cbbf3-5e5f-46df-aecf-fe10b322ce6e" providerId="ADAL" clId="{235DB176-F475-4499-B6B6-673125701636}" dt="2024-03-20T13:40:20.622" v="210" actId="113"/>
        <pc:sldMkLst>
          <pc:docMk/>
          <pc:sldMk cId="1704100423" sldId="287"/>
        </pc:sldMkLst>
        <pc:spChg chg="mod">
          <ac:chgData name="Kamal Beydoun" userId="e88cbbf3-5e5f-46df-aecf-fe10b322ce6e" providerId="ADAL" clId="{235DB176-F475-4499-B6B6-673125701636}" dt="2024-03-20T13:39:32.871" v="206" actId="113"/>
          <ac:spMkLst>
            <pc:docMk/>
            <pc:sldMk cId="1704100423" sldId="287"/>
            <ac:spMk id="6" creationId="{0164637D-1F67-45E9-97CF-5B81FF7C5145}"/>
          </ac:spMkLst>
        </pc:spChg>
      </pc:sldChg>
      <pc:sldChg chg="modNotesTx">
        <pc:chgData name="Kamal Beydoun" userId="e88cbbf3-5e5f-46df-aecf-fe10b322ce6e" providerId="ADAL" clId="{235DB176-F475-4499-B6B6-673125701636}" dt="2024-03-22T19:52:46.721" v="335"/>
        <pc:sldMkLst>
          <pc:docMk/>
          <pc:sldMk cId="2494815614" sldId="288"/>
        </pc:sldMkLst>
      </pc:sldChg>
      <pc:sldChg chg="modSp mod">
        <pc:chgData name="Kamal Beydoun" userId="e88cbbf3-5e5f-46df-aecf-fe10b322ce6e" providerId="ADAL" clId="{235DB176-F475-4499-B6B6-673125701636}" dt="2024-03-22T10:13:55.906" v="304" actId="113"/>
        <pc:sldMkLst>
          <pc:docMk/>
          <pc:sldMk cId="2590851351" sldId="290"/>
        </pc:sldMkLst>
        <pc:spChg chg="mod">
          <ac:chgData name="Kamal Beydoun" userId="e88cbbf3-5e5f-46df-aecf-fe10b322ce6e" providerId="ADAL" clId="{235DB176-F475-4499-B6B6-673125701636}" dt="2024-03-22T10:13:55.906" v="304" actId="113"/>
          <ac:spMkLst>
            <pc:docMk/>
            <pc:sldMk cId="2590851351" sldId="290"/>
            <ac:spMk id="6" creationId="{2AFEC099-8D60-418C-BB10-96F60539FD1F}"/>
          </ac:spMkLst>
        </pc:spChg>
      </pc:sldChg>
      <pc:sldChg chg="modSp mod modNotesTx">
        <pc:chgData name="Kamal Beydoun" userId="e88cbbf3-5e5f-46df-aecf-fe10b322ce6e" providerId="ADAL" clId="{235DB176-F475-4499-B6B6-673125701636}" dt="2024-03-22T20:05:29.179" v="348" actId="15"/>
        <pc:sldMkLst>
          <pc:docMk/>
          <pc:sldMk cId="914080116" sldId="294"/>
        </pc:sldMkLst>
        <pc:spChg chg="mod">
          <ac:chgData name="Kamal Beydoun" userId="e88cbbf3-5e5f-46df-aecf-fe10b322ce6e" providerId="ADAL" clId="{235DB176-F475-4499-B6B6-673125701636}" dt="2024-03-22T20:05:29.179" v="348" actId="15"/>
          <ac:spMkLst>
            <pc:docMk/>
            <pc:sldMk cId="914080116" sldId="294"/>
            <ac:spMk id="3" creationId="{00000000-0000-0000-0000-000000000000}"/>
          </ac:spMkLst>
        </pc:spChg>
      </pc:sldChg>
      <pc:sldChg chg="modSp mod">
        <pc:chgData name="Kamal Beydoun" userId="e88cbbf3-5e5f-46df-aecf-fe10b322ce6e" providerId="ADAL" clId="{235DB176-F475-4499-B6B6-673125701636}" dt="2024-03-18T11:15:02.180" v="28" actId="113"/>
        <pc:sldMkLst>
          <pc:docMk/>
          <pc:sldMk cId="3686011250" sldId="297"/>
        </pc:sldMkLst>
        <pc:spChg chg="mod">
          <ac:chgData name="Kamal Beydoun" userId="e88cbbf3-5e5f-46df-aecf-fe10b322ce6e" providerId="ADAL" clId="{235DB176-F475-4499-B6B6-673125701636}" dt="2024-03-18T11:15:02.180" v="28" actId="113"/>
          <ac:spMkLst>
            <pc:docMk/>
            <pc:sldMk cId="3686011250" sldId="297"/>
            <ac:spMk id="3" creationId="{216BD0BE-655C-0F76-6CD1-0D6374B9934F}"/>
          </ac:spMkLst>
        </pc:spChg>
      </pc:sldChg>
      <pc:sldChg chg="addSp delSp modSp new mod modNotesTx">
        <pc:chgData name="Kamal Beydoun" userId="e88cbbf3-5e5f-46df-aecf-fe10b322ce6e" providerId="ADAL" clId="{235DB176-F475-4499-B6B6-673125701636}" dt="2024-03-20T13:40:39.573" v="214" actId="113"/>
        <pc:sldMkLst>
          <pc:docMk/>
          <pc:sldMk cId="893777824" sldId="298"/>
        </pc:sldMkLst>
        <pc:spChg chg="del mod">
          <ac:chgData name="Kamal Beydoun" userId="e88cbbf3-5e5f-46df-aecf-fe10b322ce6e" providerId="ADAL" clId="{235DB176-F475-4499-B6B6-673125701636}" dt="2024-03-20T12:48:54.635" v="75" actId="478"/>
          <ac:spMkLst>
            <pc:docMk/>
            <pc:sldMk cId="893777824" sldId="298"/>
            <ac:spMk id="2" creationId="{E98F2456-119C-4682-8501-4E3616984CC3}"/>
          </ac:spMkLst>
        </pc:spChg>
        <pc:spChg chg="del mod">
          <ac:chgData name="Kamal Beydoun" userId="e88cbbf3-5e5f-46df-aecf-fe10b322ce6e" providerId="ADAL" clId="{235DB176-F475-4499-B6B6-673125701636}" dt="2024-03-20T12:48:51.492" v="74" actId="478"/>
          <ac:spMkLst>
            <pc:docMk/>
            <pc:sldMk cId="893777824" sldId="298"/>
            <ac:spMk id="3" creationId="{B63573AA-070E-4407-8813-DBBE66D3BDEC}"/>
          </ac:spMkLst>
        </pc:spChg>
        <pc:spChg chg="add mod">
          <ac:chgData name="Kamal Beydoun" userId="e88cbbf3-5e5f-46df-aecf-fe10b322ce6e" providerId="ADAL" clId="{235DB176-F475-4499-B6B6-673125701636}" dt="2024-03-20T12:53:34.083" v="112" actId="20577"/>
          <ac:spMkLst>
            <pc:docMk/>
            <pc:sldMk cId="893777824" sldId="298"/>
            <ac:spMk id="6" creationId="{7B894ED5-B0AF-4E3F-A1D3-85A39A532099}"/>
          </ac:spMkLst>
        </pc:spChg>
        <pc:spChg chg="add del mod">
          <ac:chgData name="Kamal Beydoun" userId="e88cbbf3-5e5f-46df-aecf-fe10b322ce6e" providerId="ADAL" clId="{235DB176-F475-4499-B6B6-673125701636}" dt="2024-03-20T12:48:56.972" v="76" actId="478"/>
          <ac:spMkLst>
            <pc:docMk/>
            <pc:sldMk cId="893777824" sldId="298"/>
            <ac:spMk id="8" creationId="{C56CBC5F-4C6C-4957-B140-C69E1C6701DE}"/>
          </ac:spMkLst>
        </pc:spChg>
        <pc:spChg chg="add mod">
          <ac:chgData name="Kamal Beydoun" userId="e88cbbf3-5e5f-46df-aecf-fe10b322ce6e" providerId="ADAL" clId="{235DB176-F475-4499-B6B6-673125701636}" dt="2024-03-20T13:35:50.464" v="197" actId="20577"/>
          <ac:spMkLst>
            <pc:docMk/>
            <pc:sldMk cId="893777824" sldId="298"/>
            <ac:spMk id="10" creationId="{2D0FE6EA-3DF1-4B04-BB03-0923CB041B27}"/>
          </ac:spMkLst>
        </pc:spChg>
      </pc:sldChg>
    </pc:docChg>
  </pc:docChgLst>
  <pc:docChgLst>
    <pc:chgData name="Kamal Beydoun" userId="e88cbbf3-5e5f-46df-aecf-fe10b322ce6e" providerId="ADAL" clId="{86A117AC-9076-41CE-ACC5-6D1212A8EA05}"/>
    <pc:docChg chg="undo custSel addSld delSld modSld">
      <pc:chgData name="Kamal Beydoun" userId="e88cbbf3-5e5f-46df-aecf-fe10b322ce6e" providerId="ADAL" clId="{86A117AC-9076-41CE-ACC5-6D1212A8EA05}" dt="2021-04-17T09:18:39.777" v="147" actId="20577"/>
      <pc:docMkLst>
        <pc:docMk/>
      </pc:docMkLst>
      <pc:sldChg chg="modSp">
        <pc:chgData name="Kamal Beydoun" userId="e88cbbf3-5e5f-46df-aecf-fe10b322ce6e" providerId="ADAL" clId="{86A117AC-9076-41CE-ACC5-6D1212A8EA05}" dt="2021-04-17T07:33:45.440" v="22" actId="27636"/>
        <pc:sldMkLst>
          <pc:docMk/>
          <pc:sldMk cId="13837464" sldId="263"/>
        </pc:sldMkLst>
        <pc:spChg chg="mod">
          <ac:chgData name="Kamal Beydoun" userId="e88cbbf3-5e5f-46df-aecf-fe10b322ce6e" providerId="ADAL" clId="{86A117AC-9076-41CE-ACC5-6D1212A8EA05}" dt="2021-04-17T07:33:45.440" v="22" actId="27636"/>
          <ac:spMkLst>
            <pc:docMk/>
            <pc:sldMk cId="13837464" sldId="263"/>
            <ac:spMk id="3" creationId="{ACA771ED-F202-46A0-AA35-FB619F06A79C}"/>
          </ac:spMkLst>
        </pc:spChg>
      </pc:sldChg>
      <pc:sldChg chg="addSp delSp modSp">
        <pc:chgData name="Kamal Beydoun" userId="e88cbbf3-5e5f-46df-aecf-fe10b322ce6e" providerId="ADAL" clId="{86A117AC-9076-41CE-ACC5-6D1212A8EA05}" dt="2021-04-17T07:54:44.171" v="45" actId="20577"/>
        <pc:sldMkLst>
          <pc:docMk/>
          <pc:sldMk cId="3377324161" sldId="268"/>
        </pc:sldMkLst>
        <pc:spChg chg="mod">
          <ac:chgData name="Kamal Beydoun" userId="e88cbbf3-5e5f-46df-aecf-fe10b322ce6e" providerId="ADAL" clId="{86A117AC-9076-41CE-ACC5-6D1212A8EA05}" dt="2021-04-17T07:54:44.171" v="45" actId="20577"/>
          <ac:spMkLst>
            <pc:docMk/>
            <pc:sldMk cId="3377324161" sldId="268"/>
            <ac:spMk id="3" creationId="{02AF9495-2ABD-4CD8-B47F-AD6CB8469DD6}"/>
          </ac:spMkLst>
        </pc:spChg>
        <pc:spChg chg="del mod">
          <ac:chgData name="Kamal Beydoun" userId="e88cbbf3-5e5f-46df-aecf-fe10b322ce6e" providerId="ADAL" clId="{86A117AC-9076-41CE-ACC5-6D1212A8EA05}" dt="2021-04-17T07:42:09.101" v="31" actId="478"/>
          <ac:spMkLst>
            <pc:docMk/>
            <pc:sldMk cId="3377324161" sldId="268"/>
            <ac:spMk id="4" creationId="{4FC88006-DFC2-4DA8-A13E-FDC7044C42FD}"/>
          </ac:spMkLst>
        </pc:spChg>
        <pc:picChg chg="add del">
          <ac:chgData name="Kamal Beydoun" userId="e88cbbf3-5e5f-46df-aecf-fe10b322ce6e" providerId="ADAL" clId="{86A117AC-9076-41CE-ACC5-6D1212A8EA05}" dt="2021-04-17T07:42:42.241" v="35"/>
          <ac:picMkLst>
            <pc:docMk/>
            <pc:sldMk cId="3377324161" sldId="268"/>
            <ac:picMk id="6" creationId="{E35B82C2-C7D5-4308-9F5F-84100DAA4DD5}"/>
          </ac:picMkLst>
        </pc:picChg>
        <pc:picChg chg="add del">
          <ac:chgData name="Kamal Beydoun" userId="e88cbbf3-5e5f-46df-aecf-fe10b322ce6e" providerId="ADAL" clId="{86A117AC-9076-41CE-ACC5-6D1212A8EA05}" dt="2021-04-17T07:42:42.241" v="35"/>
          <ac:picMkLst>
            <pc:docMk/>
            <pc:sldMk cId="3377324161" sldId="268"/>
            <ac:picMk id="7" creationId="{660BA0E6-7911-4023-9899-9BDCF52FF6C1}"/>
          </ac:picMkLst>
        </pc:picChg>
        <pc:picChg chg="add mod">
          <ac:chgData name="Kamal Beydoun" userId="e88cbbf3-5e5f-46df-aecf-fe10b322ce6e" providerId="ADAL" clId="{86A117AC-9076-41CE-ACC5-6D1212A8EA05}" dt="2021-04-17T07:42:54.750" v="40" actId="1076"/>
          <ac:picMkLst>
            <pc:docMk/>
            <pc:sldMk cId="3377324161" sldId="268"/>
            <ac:picMk id="8" creationId="{89149707-C465-499A-9B57-4328C5019F1A}"/>
          </ac:picMkLst>
        </pc:picChg>
        <pc:picChg chg="add mod">
          <ac:chgData name="Kamal Beydoun" userId="e88cbbf3-5e5f-46df-aecf-fe10b322ce6e" providerId="ADAL" clId="{86A117AC-9076-41CE-ACC5-6D1212A8EA05}" dt="2021-04-17T07:42:57.812" v="41" actId="1076"/>
          <ac:picMkLst>
            <pc:docMk/>
            <pc:sldMk cId="3377324161" sldId="268"/>
            <ac:picMk id="9" creationId="{1B4F7899-A0F6-4E36-8DC6-0A6143A53D26}"/>
          </ac:picMkLst>
        </pc:picChg>
      </pc:sldChg>
      <pc:sldChg chg="modSp">
        <pc:chgData name="Kamal Beydoun" userId="e88cbbf3-5e5f-46df-aecf-fe10b322ce6e" providerId="ADAL" clId="{86A117AC-9076-41CE-ACC5-6D1212A8EA05}" dt="2021-04-17T07:55:29.781" v="47" actId="12"/>
        <pc:sldMkLst>
          <pc:docMk/>
          <pc:sldMk cId="3834594072" sldId="270"/>
        </pc:sldMkLst>
        <pc:spChg chg="mod">
          <ac:chgData name="Kamal Beydoun" userId="e88cbbf3-5e5f-46df-aecf-fe10b322ce6e" providerId="ADAL" clId="{86A117AC-9076-41CE-ACC5-6D1212A8EA05}" dt="2021-04-17T07:55:29.781" v="47" actId="12"/>
          <ac:spMkLst>
            <pc:docMk/>
            <pc:sldMk cId="3834594072" sldId="270"/>
            <ac:spMk id="6" creationId="{0164637D-1F67-45E9-97CF-5B81FF7C5145}"/>
          </ac:spMkLst>
        </pc:spChg>
      </pc:sldChg>
      <pc:sldChg chg="modSp">
        <pc:chgData name="Kamal Beydoun" userId="e88cbbf3-5e5f-46df-aecf-fe10b322ce6e" providerId="ADAL" clId="{86A117AC-9076-41CE-ACC5-6D1212A8EA05}" dt="2021-04-17T07:33:22.834" v="17" actId="27636"/>
        <pc:sldMkLst>
          <pc:docMk/>
          <pc:sldMk cId="2252461360" sldId="281"/>
        </pc:sldMkLst>
        <pc:spChg chg="mod">
          <ac:chgData name="Kamal Beydoun" userId="e88cbbf3-5e5f-46df-aecf-fe10b322ce6e" providerId="ADAL" clId="{86A117AC-9076-41CE-ACC5-6D1212A8EA05}" dt="2021-04-17T07:33:22.834" v="17" actId="27636"/>
          <ac:spMkLst>
            <pc:docMk/>
            <pc:sldMk cId="2252461360" sldId="281"/>
            <ac:spMk id="3" creationId="{ACA771ED-F202-46A0-AA35-FB619F06A79C}"/>
          </ac:spMkLst>
        </pc:spChg>
      </pc:sldChg>
      <pc:sldChg chg="modSp">
        <pc:chgData name="Kamal Beydoun" userId="e88cbbf3-5e5f-46df-aecf-fe10b322ce6e" providerId="ADAL" clId="{86A117AC-9076-41CE-ACC5-6D1212A8EA05}" dt="2021-04-17T08:51:08.901" v="105" actId="12"/>
        <pc:sldMkLst>
          <pc:docMk/>
          <pc:sldMk cId="2595735457" sldId="282"/>
        </pc:sldMkLst>
        <pc:spChg chg="mod">
          <ac:chgData name="Kamal Beydoun" userId="e88cbbf3-5e5f-46df-aecf-fe10b322ce6e" providerId="ADAL" clId="{86A117AC-9076-41CE-ACC5-6D1212A8EA05}" dt="2021-04-17T08:51:08.901" v="105" actId="12"/>
          <ac:spMkLst>
            <pc:docMk/>
            <pc:sldMk cId="2595735457" sldId="282"/>
            <ac:spMk id="4" creationId="{42A83D2C-42AD-43B9-A169-6BD7F53AF998}"/>
          </ac:spMkLst>
        </pc:spChg>
      </pc:sldChg>
      <pc:sldChg chg="modSp">
        <pc:chgData name="Kamal Beydoun" userId="e88cbbf3-5e5f-46df-aecf-fe10b322ce6e" providerId="ADAL" clId="{86A117AC-9076-41CE-ACC5-6D1212A8EA05}" dt="2021-04-17T08:53:04.777" v="106" actId="207"/>
        <pc:sldMkLst>
          <pc:docMk/>
          <pc:sldMk cId="1425161201" sldId="283"/>
        </pc:sldMkLst>
        <pc:spChg chg="mod">
          <ac:chgData name="Kamal Beydoun" userId="e88cbbf3-5e5f-46df-aecf-fe10b322ce6e" providerId="ADAL" clId="{86A117AC-9076-41CE-ACC5-6D1212A8EA05}" dt="2021-04-17T08:53:04.777" v="106" actId="207"/>
          <ac:spMkLst>
            <pc:docMk/>
            <pc:sldMk cId="1425161201" sldId="283"/>
            <ac:spMk id="5" creationId="{0F445A49-E682-4F85-84DE-3677C8DD6201}"/>
          </ac:spMkLst>
        </pc:spChg>
      </pc:sldChg>
      <pc:sldChg chg="addSp delSp modSp">
        <pc:chgData name="Kamal Beydoun" userId="e88cbbf3-5e5f-46df-aecf-fe10b322ce6e" providerId="ADAL" clId="{86A117AC-9076-41CE-ACC5-6D1212A8EA05}" dt="2021-04-17T09:18:39.777" v="147" actId="20577"/>
        <pc:sldMkLst>
          <pc:docMk/>
          <pc:sldMk cId="59061542" sldId="284"/>
        </pc:sldMkLst>
        <pc:spChg chg="mod">
          <ac:chgData name="Kamal Beydoun" userId="e88cbbf3-5e5f-46df-aecf-fe10b322ce6e" providerId="ADAL" clId="{86A117AC-9076-41CE-ACC5-6D1212A8EA05}" dt="2021-04-17T09:18:39.777" v="147" actId="20577"/>
          <ac:spMkLst>
            <pc:docMk/>
            <pc:sldMk cId="59061542" sldId="284"/>
            <ac:spMk id="5" creationId="{00011EDF-4BBD-4851-9F6F-E96FD5C2CA78}"/>
          </ac:spMkLst>
        </pc:spChg>
        <pc:spChg chg="add del">
          <ac:chgData name="Kamal Beydoun" userId="e88cbbf3-5e5f-46df-aecf-fe10b322ce6e" providerId="ADAL" clId="{86A117AC-9076-41CE-ACC5-6D1212A8EA05}" dt="2021-04-17T09:18:22.495" v="109"/>
          <ac:spMkLst>
            <pc:docMk/>
            <pc:sldMk cId="59061542" sldId="284"/>
            <ac:spMk id="6" creationId="{440D4AE1-8D50-43B3-9E4F-E933525DA481}"/>
          </ac:spMkLst>
        </pc:spChg>
      </pc:sldChg>
      <pc:sldChg chg="modSp">
        <pc:chgData name="Kamal Beydoun" userId="e88cbbf3-5e5f-46df-aecf-fe10b322ce6e" providerId="ADAL" clId="{86A117AC-9076-41CE-ACC5-6D1212A8EA05}" dt="2021-04-17T08:39:29.945" v="99" actId="207"/>
        <pc:sldMkLst>
          <pc:docMk/>
          <pc:sldMk cId="1815008751" sldId="285"/>
        </pc:sldMkLst>
        <pc:spChg chg="mod">
          <ac:chgData name="Kamal Beydoun" userId="e88cbbf3-5e5f-46df-aecf-fe10b322ce6e" providerId="ADAL" clId="{86A117AC-9076-41CE-ACC5-6D1212A8EA05}" dt="2021-04-17T08:39:29.945" v="99" actId="207"/>
          <ac:spMkLst>
            <pc:docMk/>
            <pc:sldMk cId="1815008751" sldId="285"/>
            <ac:spMk id="6" creationId="{0164637D-1F67-45E9-97CF-5B81FF7C5145}"/>
          </ac:spMkLst>
        </pc:spChg>
      </pc:sldChg>
      <pc:sldChg chg="modSp">
        <pc:chgData name="Kamal Beydoun" userId="e88cbbf3-5e5f-46df-aecf-fe10b322ce6e" providerId="ADAL" clId="{86A117AC-9076-41CE-ACC5-6D1212A8EA05}" dt="2021-04-17T08:47:19.950" v="104" actId="20577"/>
        <pc:sldMkLst>
          <pc:docMk/>
          <pc:sldMk cId="1704100423" sldId="287"/>
        </pc:sldMkLst>
        <pc:spChg chg="mod">
          <ac:chgData name="Kamal Beydoun" userId="e88cbbf3-5e5f-46df-aecf-fe10b322ce6e" providerId="ADAL" clId="{86A117AC-9076-41CE-ACC5-6D1212A8EA05}" dt="2021-04-17T08:47:19.950" v="104" actId="20577"/>
          <ac:spMkLst>
            <pc:docMk/>
            <pc:sldMk cId="1704100423" sldId="287"/>
            <ac:spMk id="6" creationId="{0164637D-1F67-45E9-97CF-5B81FF7C5145}"/>
          </ac:spMkLst>
        </pc:spChg>
      </pc:sldChg>
      <pc:sldChg chg="addSp delSp modSp add">
        <pc:chgData name="Kamal Beydoun" userId="e88cbbf3-5e5f-46df-aecf-fe10b322ce6e" providerId="ADAL" clId="{86A117AC-9076-41CE-ACC5-6D1212A8EA05}" dt="2021-04-17T07:58:36.389" v="90" actId="27636"/>
        <pc:sldMkLst>
          <pc:docMk/>
          <pc:sldMk cId="2590851351" sldId="290"/>
        </pc:sldMkLst>
        <pc:spChg chg="mod">
          <ac:chgData name="Kamal Beydoun" userId="e88cbbf3-5e5f-46df-aecf-fe10b322ce6e" providerId="ADAL" clId="{86A117AC-9076-41CE-ACC5-6D1212A8EA05}" dt="2021-04-17T07:56:41.786" v="65" actId="20577"/>
          <ac:spMkLst>
            <pc:docMk/>
            <pc:sldMk cId="2590851351" sldId="290"/>
            <ac:spMk id="2" creationId="{79201C83-C6F7-4888-A95E-C206E1E470C6}"/>
          </ac:spMkLst>
        </pc:spChg>
        <pc:spChg chg="del">
          <ac:chgData name="Kamal Beydoun" userId="e88cbbf3-5e5f-46df-aecf-fe10b322ce6e" providerId="ADAL" clId="{86A117AC-9076-41CE-ACC5-6D1212A8EA05}" dt="2021-04-17T07:56:47.846" v="66"/>
          <ac:spMkLst>
            <pc:docMk/>
            <pc:sldMk cId="2590851351" sldId="290"/>
            <ac:spMk id="3" creationId="{F1F1A3D0-D908-4847-B74A-9A7E63BFFF08}"/>
          </ac:spMkLst>
        </pc:spChg>
        <pc:spChg chg="del">
          <ac:chgData name="Kamal Beydoun" userId="e88cbbf3-5e5f-46df-aecf-fe10b322ce6e" providerId="ADAL" clId="{86A117AC-9076-41CE-ACC5-6D1212A8EA05}" dt="2021-04-17T07:56:47.846" v="66"/>
          <ac:spMkLst>
            <pc:docMk/>
            <pc:sldMk cId="2590851351" sldId="290"/>
            <ac:spMk id="4" creationId="{85E82249-722F-4BC2-97D5-A0031FD7EDA4}"/>
          </ac:spMkLst>
        </pc:spChg>
        <pc:spChg chg="add del mod">
          <ac:chgData name="Kamal Beydoun" userId="e88cbbf3-5e5f-46df-aecf-fe10b322ce6e" providerId="ADAL" clId="{86A117AC-9076-41CE-ACC5-6D1212A8EA05}" dt="2021-04-17T07:58:36.389" v="90" actId="27636"/>
          <ac:spMkLst>
            <pc:docMk/>
            <pc:sldMk cId="2590851351" sldId="290"/>
            <ac:spMk id="6" creationId="{2AFEC099-8D60-418C-BB10-96F60539FD1F}"/>
          </ac:spMkLst>
        </pc:spChg>
        <pc:spChg chg="add del">
          <ac:chgData name="Kamal Beydoun" userId="e88cbbf3-5e5f-46df-aecf-fe10b322ce6e" providerId="ADAL" clId="{86A117AC-9076-41CE-ACC5-6D1212A8EA05}" dt="2021-04-17T07:57:10.123" v="68"/>
          <ac:spMkLst>
            <pc:docMk/>
            <pc:sldMk cId="2590851351" sldId="290"/>
            <ac:spMk id="7" creationId="{56B8559A-E82F-4119-813F-F309A1851367}"/>
          </ac:spMkLst>
        </pc:spChg>
        <pc:spChg chg="add del">
          <ac:chgData name="Kamal Beydoun" userId="e88cbbf3-5e5f-46df-aecf-fe10b322ce6e" providerId="ADAL" clId="{86A117AC-9076-41CE-ACC5-6D1212A8EA05}" dt="2021-04-17T07:57:37.984" v="76"/>
          <ac:spMkLst>
            <pc:docMk/>
            <pc:sldMk cId="2590851351" sldId="290"/>
            <ac:spMk id="8" creationId="{588A705C-E3BE-4C8F-8F73-8DACE0E371CD}"/>
          </ac:spMkLst>
        </pc:spChg>
        <pc:spChg chg="add del mod">
          <ac:chgData name="Kamal Beydoun" userId="e88cbbf3-5e5f-46df-aecf-fe10b322ce6e" providerId="ADAL" clId="{86A117AC-9076-41CE-ACC5-6D1212A8EA05}" dt="2021-04-17T07:57:24.821" v="75" actId="478"/>
          <ac:spMkLst>
            <pc:docMk/>
            <pc:sldMk cId="2590851351" sldId="290"/>
            <ac:spMk id="10" creationId="{EE25DDCD-07F5-4346-9B5A-B20C6776A02D}"/>
          </ac:spMkLst>
        </pc:spChg>
        <pc:spChg chg="add del">
          <ac:chgData name="Kamal Beydoun" userId="e88cbbf3-5e5f-46df-aecf-fe10b322ce6e" providerId="ADAL" clId="{86A117AC-9076-41CE-ACC5-6D1212A8EA05}" dt="2021-04-17T07:57:42.279" v="80"/>
          <ac:spMkLst>
            <pc:docMk/>
            <pc:sldMk cId="2590851351" sldId="290"/>
            <ac:spMk id="11" creationId="{5F81A227-C189-4F7D-975F-7B631999C4DC}"/>
          </ac:spMkLst>
        </pc:spChg>
      </pc:sldChg>
      <pc:sldChg chg="modSp add">
        <pc:chgData name="Kamal Beydoun" userId="e88cbbf3-5e5f-46df-aecf-fe10b322ce6e" providerId="ADAL" clId="{86A117AC-9076-41CE-ACC5-6D1212A8EA05}" dt="2021-04-17T07:59:24.708" v="93" actId="403"/>
        <pc:sldMkLst>
          <pc:docMk/>
          <pc:sldMk cId="1120135079" sldId="291"/>
        </pc:sldMkLst>
        <pc:spChg chg="mod">
          <ac:chgData name="Kamal Beydoun" userId="e88cbbf3-5e5f-46df-aecf-fe10b322ce6e" providerId="ADAL" clId="{86A117AC-9076-41CE-ACC5-6D1212A8EA05}" dt="2021-04-17T07:57:59.989" v="87"/>
          <ac:spMkLst>
            <pc:docMk/>
            <pc:sldMk cId="1120135079" sldId="291"/>
            <ac:spMk id="2" creationId="{00EE0396-C619-4876-A7C4-AA4F1CF08117}"/>
          </ac:spMkLst>
        </pc:spChg>
        <pc:spChg chg="mod">
          <ac:chgData name="Kamal Beydoun" userId="e88cbbf3-5e5f-46df-aecf-fe10b322ce6e" providerId="ADAL" clId="{86A117AC-9076-41CE-ACC5-6D1212A8EA05}" dt="2021-04-17T07:59:24.708" v="93" actId="403"/>
          <ac:spMkLst>
            <pc:docMk/>
            <pc:sldMk cId="1120135079" sldId="291"/>
            <ac:spMk id="3" creationId="{8883ECDC-2BCB-49D7-BB22-E8AAD60C75BB}"/>
          </ac:spMkLst>
        </pc:spChg>
      </pc:sldChg>
    </pc:docChg>
  </pc:docChgLst>
  <pc:docChgLst>
    <pc:chgData name="Kamal Beydoun" userId="e88cbbf3-5e5f-46df-aecf-fe10b322ce6e" providerId="ADAL" clId="{E31E73FD-969C-4AB1-B428-C86D4113B9C7}"/>
    <pc:docChg chg="undo custSel addSld modSld">
      <pc:chgData name="Kamal Beydoun" userId="e88cbbf3-5e5f-46df-aecf-fe10b322ce6e" providerId="ADAL" clId="{E31E73FD-969C-4AB1-B428-C86D4113B9C7}" dt="2022-06-26T11:58:29.399" v="159"/>
      <pc:docMkLst>
        <pc:docMk/>
      </pc:docMkLst>
      <pc:sldChg chg="modSp mod">
        <pc:chgData name="Kamal Beydoun" userId="e88cbbf3-5e5f-46df-aecf-fe10b322ce6e" providerId="ADAL" clId="{E31E73FD-969C-4AB1-B428-C86D4113B9C7}" dt="2022-06-19T10:38:17.379" v="3" actId="20577"/>
        <pc:sldMkLst>
          <pc:docMk/>
          <pc:sldMk cId="4241787917" sldId="257"/>
        </pc:sldMkLst>
        <pc:spChg chg="mod">
          <ac:chgData name="Kamal Beydoun" userId="e88cbbf3-5e5f-46df-aecf-fe10b322ce6e" providerId="ADAL" clId="{E31E73FD-969C-4AB1-B428-C86D4113B9C7}" dt="2022-06-19T10:38:17.379" v="3" actId="20577"/>
          <ac:spMkLst>
            <pc:docMk/>
            <pc:sldMk cId="4241787917" sldId="257"/>
            <ac:spMk id="5" creationId="{13C3EA0F-F204-42B3-B48F-D2712D106554}"/>
          </ac:spMkLst>
        </pc:spChg>
      </pc:sldChg>
      <pc:sldChg chg="modSp mod">
        <pc:chgData name="Kamal Beydoun" userId="e88cbbf3-5e5f-46df-aecf-fe10b322ce6e" providerId="ADAL" clId="{E31E73FD-969C-4AB1-B428-C86D4113B9C7}" dt="2022-06-19T10:42:02.209" v="24" actId="20577"/>
        <pc:sldMkLst>
          <pc:docMk/>
          <pc:sldMk cId="3377324161" sldId="268"/>
        </pc:sldMkLst>
        <pc:spChg chg="mod">
          <ac:chgData name="Kamal Beydoun" userId="e88cbbf3-5e5f-46df-aecf-fe10b322ce6e" providerId="ADAL" clId="{E31E73FD-969C-4AB1-B428-C86D4113B9C7}" dt="2022-06-19T10:42:02.209" v="24" actId="20577"/>
          <ac:spMkLst>
            <pc:docMk/>
            <pc:sldMk cId="3377324161" sldId="268"/>
            <ac:spMk id="3" creationId="{02AF9495-2ABD-4CD8-B47F-AD6CB8469DD6}"/>
          </ac:spMkLst>
        </pc:spChg>
        <pc:picChg chg="mod">
          <ac:chgData name="Kamal Beydoun" userId="e88cbbf3-5e5f-46df-aecf-fe10b322ce6e" providerId="ADAL" clId="{E31E73FD-969C-4AB1-B428-C86D4113B9C7}" dt="2022-06-19T10:41:30.885" v="15" actId="1076"/>
          <ac:picMkLst>
            <pc:docMk/>
            <pc:sldMk cId="3377324161" sldId="268"/>
            <ac:picMk id="8" creationId="{89149707-C465-499A-9B57-4328C5019F1A}"/>
          </ac:picMkLst>
        </pc:picChg>
        <pc:picChg chg="mod">
          <ac:chgData name="Kamal Beydoun" userId="e88cbbf3-5e5f-46df-aecf-fe10b322ce6e" providerId="ADAL" clId="{E31E73FD-969C-4AB1-B428-C86D4113B9C7}" dt="2022-06-19T10:41:47.839" v="22" actId="1076"/>
          <ac:picMkLst>
            <pc:docMk/>
            <pc:sldMk cId="3377324161" sldId="268"/>
            <ac:picMk id="9" creationId="{1B4F7899-A0F6-4E36-8DC6-0A6143A53D26}"/>
          </ac:picMkLst>
        </pc:picChg>
      </pc:sldChg>
      <pc:sldChg chg="modNotesTx">
        <pc:chgData name="Kamal Beydoun" userId="e88cbbf3-5e5f-46df-aecf-fe10b322ce6e" providerId="ADAL" clId="{E31E73FD-969C-4AB1-B428-C86D4113B9C7}" dt="2022-06-26T11:58:29.399" v="159"/>
        <pc:sldMkLst>
          <pc:docMk/>
          <pc:sldMk cId="4125203832" sldId="272"/>
        </pc:sldMkLst>
      </pc:sldChg>
      <pc:sldChg chg="addSp delSp modSp mod">
        <pc:chgData name="Kamal Beydoun" userId="e88cbbf3-5e5f-46df-aecf-fe10b322ce6e" providerId="ADAL" clId="{E31E73FD-969C-4AB1-B428-C86D4113B9C7}" dt="2022-06-19T12:24:05.053" v="150" actId="15"/>
        <pc:sldMkLst>
          <pc:docMk/>
          <pc:sldMk cId="3052479910" sldId="274"/>
        </pc:sldMkLst>
        <pc:spChg chg="add del mod">
          <ac:chgData name="Kamal Beydoun" userId="e88cbbf3-5e5f-46df-aecf-fe10b322ce6e" providerId="ADAL" clId="{E31E73FD-969C-4AB1-B428-C86D4113B9C7}" dt="2022-06-19T12:23:54.024" v="148" actId="21"/>
          <ac:spMkLst>
            <pc:docMk/>
            <pc:sldMk cId="3052479910" sldId="274"/>
            <ac:spMk id="3" creationId="{D16043AD-79FB-41EA-BCC2-3E3A57882204}"/>
          </ac:spMkLst>
        </pc:spChg>
        <pc:spChg chg="mod">
          <ac:chgData name="Kamal Beydoun" userId="e88cbbf3-5e5f-46df-aecf-fe10b322ce6e" providerId="ADAL" clId="{E31E73FD-969C-4AB1-B428-C86D4113B9C7}" dt="2022-06-19T12:24:05.053" v="150" actId="15"/>
          <ac:spMkLst>
            <pc:docMk/>
            <pc:sldMk cId="3052479910" sldId="274"/>
            <ac:spMk id="6" creationId="{0164637D-1F67-45E9-97CF-5B81FF7C5145}"/>
          </ac:spMkLst>
        </pc:spChg>
      </pc:sldChg>
      <pc:sldChg chg="modNotesTx">
        <pc:chgData name="Kamal Beydoun" userId="e88cbbf3-5e5f-46df-aecf-fe10b322ce6e" providerId="ADAL" clId="{E31E73FD-969C-4AB1-B428-C86D4113B9C7}" dt="2022-06-19T12:19:45.225" v="130" actId="20577"/>
        <pc:sldMkLst>
          <pc:docMk/>
          <pc:sldMk cId="754725955" sldId="275"/>
        </pc:sldMkLst>
      </pc:sldChg>
      <pc:sldChg chg="modSp mod">
        <pc:chgData name="Kamal Beydoun" userId="e88cbbf3-5e5f-46df-aecf-fe10b322ce6e" providerId="ADAL" clId="{E31E73FD-969C-4AB1-B428-C86D4113B9C7}" dt="2022-06-19T11:43:08.135" v="40" actId="113"/>
        <pc:sldMkLst>
          <pc:docMk/>
          <pc:sldMk cId="2595735457" sldId="282"/>
        </pc:sldMkLst>
        <pc:spChg chg="mod">
          <ac:chgData name="Kamal Beydoun" userId="e88cbbf3-5e5f-46df-aecf-fe10b322ce6e" providerId="ADAL" clId="{E31E73FD-969C-4AB1-B428-C86D4113B9C7}" dt="2022-06-19T11:43:08.135" v="40" actId="113"/>
          <ac:spMkLst>
            <pc:docMk/>
            <pc:sldMk cId="2595735457" sldId="282"/>
            <ac:spMk id="4" creationId="{42A83D2C-42AD-43B9-A169-6BD7F53AF998}"/>
          </ac:spMkLst>
        </pc:spChg>
      </pc:sldChg>
      <pc:sldChg chg="modSp mod">
        <pc:chgData name="Kamal Beydoun" userId="e88cbbf3-5e5f-46df-aecf-fe10b322ce6e" providerId="ADAL" clId="{E31E73FD-969C-4AB1-B428-C86D4113B9C7}" dt="2022-06-19T11:56:24.040" v="89" actId="108"/>
        <pc:sldMkLst>
          <pc:docMk/>
          <pc:sldMk cId="1815008751" sldId="285"/>
        </pc:sldMkLst>
        <pc:spChg chg="mod">
          <ac:chgData name="Kamal Beydoun" userId="e88cbbf3-5e5f-46df-aecf-fe10b322ce6e" providerId="ADAL" clId="{E31E73FD-969C-4AB1-B428-C86D4113B9C7}" dt="2022-06-19T11:56:24.040" v="89" actId="108"/>
          <ac:spMkLst>
            <pc:docMk/>
            <pc:sldMk cId="1815008751" sldId="285"/>
            <ac:spMk id="6" creationId="{0164637D-1F67-45E9-97CF-5B81FF7C5145}"/>
          </ac:spMkLst>
        </pc:spChg>
      </pc:sldChg>
      <pc:sldChg chg="modSp mod">
        <pc:chgData name="Kamal Beydoun" userId="e88cbbf3-5e5f-46df-aecf-fe10b322ce6e" providerId="ADAL" clId="{E31E73FD-969C-4AB1-B428-C86D4113B9C7}" dt="2022-06-19T11:54:58.262" v="47" actId="207"/>
        <pc:sldMkLst>
          <pc:docMk/>
          <pc:sldMk cId="1704100423" sldId="287"/>
        </pc:sldMkLst>
        <pc:spChg chg="mod">
          <ac:chgData name="Kamal Beydoun" userId="e88cbbf3-5e5f-46df-aecf-fe10b322ce6e" providerId="ADAL" clId="{E31E73FD-969C-4AB1-B428-C86D4113B9C7}" dt="2022-06-19T11:54:58.262" v="47" actId="207"/>
          <ac:spMkLst>
            <pc:docMk/>
            <pc:sldMk cId="1704100423" sldId="287"/>
            <ac:spMk id="6" creationId="{0164637D-1F67-45E9-97CF-5B81FF7C5145}"/>
          </ac:spMkLst>
        </pc:spChg>
      </pc:sldChg>
      <pc:sldChg chg="modNotesTx">
        <pc:chgData name="Kamal Beydoun" userId="e88cbbf3-5e5f-46df-aecf-fe10b322ce6e" providerId="ADAL" clId="{E31E73FD-969C-4AB1-B428-C86D4113B9C7}" dt="2022-06-19T11:45:56.887" v="45" actId="6549"/>
        <pc:sldMkLst>
          <pc:docMk/>
          <pc:sldMk cId="2494815614" sldId="288"/>
        </pc:sldMkLst>
      </pc:sldChg>
      <pc:sldChg chg="modSp mod">
        <pc:chgData name="Kamal Beydoun" userId="e88cbbf3-5e5f-46df-aecf-fe10b322ce6e" providerId="ADAL" clId="{E31E73FD-969C-4AB1-B428-C86D4113B9C7}" dt="2022-06-19T10:43:58.487" v="29" actId="13900"/>
        <pc:sldMkLst>
          <pc:docMk/>
          <pc:sldMk cId="2590851351" sldId="290"/>
        </pc:sldMkLst>
        <pc:spChg chg="mod">
          <ac:chgData name="Kamal Beydoun" userId="e88cbbf3-5e5f-46df-aecf-fe10b322ce6e" providerId="ADAL" clId="{E31E73FD-969C-4AB1-B428-C86D4113B9C7}" dt="2022-06-19T10:43:58.487" v="29" actId="13900"/>
          <ac:spMkLst>
            <pc:docMk/>
            <pc:sldMk cId="2590851351" sldId="290"/>
            <ac:spMk id="6" creationId="{2AFEC099-8D60-418C-BB10-96F60539FD1F}"/>
          </ac:spMkLst>
        </pc:spChg>
      </pc:sldChg>
      <pc:sldChg chg="modSp mod">
        <pc:chgData name="Kamal Beydoun" userId="e88cbbf3-5e5f-46df-aecf-fe10b322ce6e" providerId="ADAL" clId="{E31E73FD-969C-4AB1-B428-C86D4113B9C7}" dt="2022-06-19T12:31:40.965" v="156" actId="3626"/>
        <pc:sldMkLst>
          <pc:docMk/>
          <pc:sldMk cId="914080116" sldId="294"/>
        </pc:sldMkLst>
        <pc:spChg chg="mod">
          <ac:chgData name="Kamal Beydoun" userId="e88cbbf3-5e5f-46df-aecf-fe10b322ce6e" providerId="ADAL" clId="{E31E73FD-969C-4AB1-B428-C86D4113B9C7}" dt="2022-06-19T12:31:40.965" v="156" actId="3626"/>
          <ac:spMkLst>
            <pc:docMk/>
            <pc:sldMk cId="914080116" sldId="294"/>
            <ac:spMk id="3" creationId="{00000000-0000-0000-0000-000000000000}"/>
          </ac:spMkLst>
        </pc:spChg>
      </pc:sldChg>
      <pc:sldChg chg="addSp delSp modSp new mod modNotesTx">
        <pc:chgData name="Kamal Beydoun" userId="e88cbbf3-5e5f-46df-aecf-fe10b322ce6e" providerId="ADAL" clId="{E31E73FD-969C-4AB1-B428-C86D4113B9C7}" dt="2022-06-19T12:01:30.299" v="128" actId="13900"/>
        <pc:sldMkLst>
          <pc:docMk/>
          <pc:sldMk cId="3686011250" sldId="297"/>
        </pc:sldMkLst>
        <pc:spChg chg="mod">
          <ac:chgData name="Kamal Beydoun" userId="e88cbbf3-5e5f-46df-aecf-fe10b322ce6e" providerId="ADAL" clId="{E31E73FD-969C-4AB1-B428-C86D4113B9C7}" dt="2022-06-19T11:55:41.709" v="82" actId="20577"/>
          <ac:spMkLst>
            <pc:docMk/>
            <pc:sldMk cId="3686011250" sldId="297"/>
            <ac:spMk id="2" creationId="{B28D22AC-CCFF-E589-2598-C2AB0CDB041E}"/>
          </ac:spMkLst>
        </pc:spChg>
        <pc:spChg chg="add del mod">
          <ac:chgData name="Kamal Beydoun" userId="e88cbbf3-5e5f-46df-aecf-fe10b322ce6e" providerId="ADAL" clId="{E31E73FD-969C-4AB1-B428-C86D4113B9C7}" dt="2022-06-19T12:01:30.299" v="128" actId="13900"/>
          <ac:spMkLst>
            <pc:docMk/>
            <pc:sldMk cId="3686011250" sldId="297"/>
            <ac:spMk id="3" creationId="{216BD0BE-655C-0F76-6CD1-0D6374B9934F}"/>
          </ac:spMkLst>
        </pc:spChg>
        <pc:spChg chg="add del mod">
          <ac:chgData name="Kamal Beydoun" userId="e88cbbf3-5e5f-46df-aecf-fe10b322ce6e" providerId="ADAL" clId="{E31E73FD-969C-4AB1-B428-C86D4113B9C7}" dt="2022-06-19T11:55:55.862" v="84"/>
          <ac:spMkLst>
            <pc:docMk/>
            <pc:sldMk cId="3686011250" sldId="297"/>
            <ac:spMk id="5" creationId="{094B3571-FFE2-051C-4589-4733B0B77E6C}"/>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5T18:04:04.133"/>
    </inkml:context>
    <inkml:brush xml:id="br0">
      <inkml:brushProperty name="width" value="0.05" units="cm"/>
      <inkml:brushProperty name="height" value="0.05" units="cm"/>
      <inkml:brushProperty name="color" value="#FF0066"/>
    </inkml:brush>
  </inkml:definitions>
  <inkml:trace contextRef="#ctx0" brushRef="#br0">110 284 2337,'0'0'1230,"0"0"51,0 0 34,0 0 117,0 0 9,0 0-30,0 0-237,0 0-221,0 0-217,0 0-160,0 0-127,0 0-68,0 0-45,0 0 6,0 0-14,0 0 0,-5-5-21,-12-14-30,12 14-55,5 5-20,0 0-15,0 0 16,0 0-3,0 0-37,0 0-32,3-5-17,8-16 14,-10 20-118,-1 1-1,0-1 1,0 1-1,1-1 1,-1 1-1,0 0 1,0-1-1,1 1 0,-1-1 1,1 1-1,-1 0 1,0-1-1,1 1 1,-1 0-1,1-1 1,-1 1-1,1 0 1,-1 0-1,1-1 1,-1 1-1,1 0 0,0 0-9,55-22 1003,2 3-1,0 3 0,50-8-1002,193-20 826,-191 29-1078,-9 1 83,112-14 135,-162 23-201,-46 4-258,-5 1-417,0 0-453,0 0-684,-4-4-1317,1 1 1917,-6-7-518,-8 4-5169,-26-3 4322</inkml:trace>
  <inkml:trace contextRef="#ctx0" brushRef="#br0" timeOffset="427.72">580 355 5907,'27'-120'8267,"-25"116"-7749,-2 4-54,0-4-74,0-14-22,0 14-51,0 4-23,0 0-51,0 0-54,0 0-58,0 0-54,0 0-55,0 0-33,0 0 3,0 5 32,13 53 112,-9-41-29,-1 1-1,-1 0 1,0 0 0,-1 0 0,-2 7-107,2 13 322,1-11-97,-2 1-1,-1 0 0,-1-1 1,-2 1-1,0-1 0,-2 0 0,-1 0 1,-1 0-1,-1-1 0,-2 0 1,0-1-1,-2-1 0,-9 15-224,17-30 48,-13 16 112,-19 14-90,27-30-92,0 0 0,-1 0 0,0-1 0,-1-1 0,0 0 0,0-1 1,0 0-1,-1 0 0,0-2 0,0 1 0,0-2 0,0 0 0,-1 0 0,1-1 0,-5-1 22,5-1-450,1 0 0,0-1 0,-1 0 0,1-1 0,0 0 0,0-1 0,0-1-1,0 0 1,1 0 0,0-1 0,-10-6 450,9 5-657,-5-4-207,-9-6-2769,8 4-675,1-1 1,-13-13 4307,25 21-2329</inkml:trace>
  <inkml:trace contextRef="#ctx0" brushRef="#br0" timeOffset="1189.58">1028 482 2497,'0'0'723,"0"0"70,0 0-9,0 0-32,0 0-39,0 0-73,0 0-69,0 0-30,0 0-20,0 0 12,0 0 49,0 0 71,0 0 73,0 0 80,0 0 31,0 0-23,0 0-45,0 0-52,0 0-45,0 0 14,0 0 32,0 0 69,0 0 29,0 0 6,0 0-56,0 0-137,0 0-125,0 0-85,0 0-53,0 0-6,0-6-16,0-16-5,0 16-46,0 6-42,-3-3-61,-12-12-70,11 11-46,-1 3-47,-30-8-17,25 10-16,4 0 2,4-1 2,1 0 0,0 0 1,-1 0-1,1 1 0,0-1 0,0 0 0,-1 0 0,1 1 0,0-1 1,0 1-1,-1-1 0,1 1 0,0 0 0,0-1 0,0 1 0,0 0 1,0 0-1,0 0 0,0-1 0,0 1 0,0 1 2,-1 0-6,-27 21-45,22-16 38,4-5 5,0 1-1,0-1 1,0 1 0,0 0 0,0 0 0,1 0 0,0 0 0,-1 0 0,1 1 0,0-1 0,0 1 8,-4 8-23,-3 5-36,0 0 0,1 0 1,1 1-1,1 0 0,0 0 0,1 1 1,0 5 58,5-22-6,-1 0 1,1 0-1,-1 1 1,1-1-1,0 0 1,0 1-1,0-1 1,0 0-1,1 0 1,-1 1-1,0-1 1,1 0-1,0 0 1,0 0-1,0 2 6,1 2-16,-1-3 8,-1 0 0,0-1 0,1 1 0,-1-1 0,1 1 0,0 0 0,0-1-1,0 0 1,0 1 0,1-1 0,0 1 8,1 3-18,-2-4 14,-1 0 0,1 0 0,0-1 0,0 1 0,0 0 0,0-1 0,0 1 0,0-1 0,1 1-1,-1-1 1,0 0 0,1 1 0,-1-1 0,1 0 0,-1 0 0,1 0 0,1 1 4,2 1-13,-3-1 9,-1 0 0,1-1 0,1 1 1,-1 0-1,0-1 0,0 1 0,0-1 1,1 1-1,-1-1 0,1 0 0,-1 0 1,1 0 3,4 1-9,-4 0 6,0 0 1,0 0-1,-1-1 0,1 1 0,0-1 1,1 0-1,-1 0 0,0 0 0,0-1 0,0 1 1,1-1-1,-1 1 0,0-1 0,0 0 0,1 0 1,-1-1-1,1 1 3,36-1-1,-29-3 31,12-11 12,-18 12 46,-1-4 30,2 2-71,-5 3-26,1 0 0,0 0 0,-1 0 0,1 0 0,-1 0 0,0 0 0,1-1 0,-1 1 0,0 0 0,0-1 0,-1 1 0,1-1 0,0 0-21,16-64 584,-5-3-109,-11 65-424,-1 5-14,0 0 8,0 0 1,0 0-22,0 0-48,0 0-19,0 6 8,9 55 11,-3-32 18,4 2-6,-7-23-93,0 0 1,1 0-1,0 0 0,0 0 1,1 0-1,0-1 0,0 0 1,1 0-1,0 0 1,0-1-1,0 0 0,1 0 1,0-1-1,0 0 1,1 0-1,-1 0 0,1-1 1,0 0-1,7 2 105,3 1-678,-14-5-223,1-3-321,53-24-7564,-57 25 8607,-1-1-1,1 1 0,0 0 1,-1 0-1,1-1 0,-1 1 0,1 0 1,-1-1-1,0 1 0,1 0 1,-1-1-1,1 1 0,-1-1 0,0 1 1,1-1-1,-1 1 0,0-1 1,1 1-1,-1-1 0,0 1 0,0-1 1,1 0 179,15-26-4328,-15 25 4098,1 1 0,0 0 0,-1 0-1,1 0 1,0 0 0,0 0 0,0 0-1,0 1 1,0-1 0,0 0 0,0 1-1,0 0 1,0-1 230</inkml:trace>
  <inkml:trace contextRef="#ctx0" brushRef="#br0" timeOffset="1622.16">1392 630 11477,'-8'-18'6763,"10"23"-2211,0 2-4533,0-2-1388,-1-2 1368,0-1 0,0 1 0,-1 0 0,1 0 0,-1 0 0,1 0 0,-1 1 0,0-1 0,0 0 1,-1 0-1,1 0 0,-1 2 1,0-2-1,1 0 0,0 0 0,-1 0 0,1 0 0,0 1 0,1-1 0,-1 0 0,1 3 1,8 53-24,-1-30 8,-5-23-5,-3-5 21,0 1 1,1-1 0,0 1 0,-1-1-1,1 1 1,0-1 0,0 1-1,0-1 1,0 0 0,0 1-1,0-1 1,0 0 0,1 1-1,0 0 1,1 2 13,-3-4 4,0 0 12,0 0 4,0 0 36,0 0 117,0 0 117,0 0 99,4-4 34,4-3-254,-1-1 0,0 0 0,0 0-1,0-1 1,-1 0 0,-1 0 0,0 0 0,2-3-183,49-85 253,-17 36-256,-36 57-58,-3 4-113,0 0-199,0 0-318,0 0-449,0 0-610,0 0-803,0 0-1534,0 0-1870,0 0 639,0 0 2840</inkml:trace>
  <inkml:trace contextRef="#ctx0" brushRef="#br0" timeOffset="2256.75">2228 546 6035,'-3'-6'1123,"-8"-15"27,8 16 34,-1 0-151,1 3-927,1 0-7,0-1 0,0 1 0,0 0 0,0 0 0,-1 0 0,1 0 0,-1 0 0,1 0 0,-1 1 1,0-1-1,0 1 0,0 0 0,1 0 0,-1 0 0,0 0 0,-1 0 0,1 1 0,0-1-99,-18 1 285,0 0 1,0 2-1,0 0 1,-3 2-286,19-2 213,0-1 16,-49 21 1503,49-19-1089,5-3-3,0 0-10,-5 2 2,-48 25 1809,47-24-2227,2-1-52,-12 8-34,12-7-32,-1 0-34,-27 20-14,7-5-54,13-9 5,-29 30-3,6-6-31,29-27 6,4-1-8,-6 15 23,6-15-4,8 0 31,15 15 27,-16-15-3,14-1 59,-18-3-82,1-1 0,0 1 0,0 0 0,-1-1 0,1 1 0,0-1 0,0 1 0,0-1 0,-1 0 0,1 0 0,0 0 0,0 0 0,2 0-14,52-5 488,-35 2-287,3-4-90,-18 5-60,55-25 149,-38 18-94,1-7 20,-5 1-51,-14 11 13,-1-2-3,12-16 6,-12 16-3,-1 1 13,8-18-15,-8 18-6,-3 5 0,0 0 3,0 0 5,0 0-19,0 0-13,0 0-32,0 0-16,-4 6-24,-24 33 0,6-12 12,6-8-3,1 0 0,1 1 0,1 0 0,-3 8 7,-2 11-27,9-3-13,9-35 37,-1 1 0,1-1 0,0 0 0,0 1 0,0-1 0,0 0 0,0 1 0,0-1 0,0 0 0,0 1 0,1-1 0,-1 0 0,0 1 0,1-1 0,-1 0-1,1 0 1,-1 0 0,1 1 0,0-1 0,0 0 0,-1 0 0,1 0 3,1 2-13,7 6-29,-2-6-4,0 1 1,1-1 0,0 0 0,0-1 0,0 1 0,0-2 0,0 1 0,0-1 0,0 0-1,0-1 1,7 0 45,9-2-1084,-1 0 0,0-2 0,1 0-1,-1-2 1,13-5 1084,124-28-11562,-72 8 6378,-46 21 4066,25-2 1118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5T19:12:55.229"/>
    </inkml:context>
    <inkml:brush xml:id="br0">
      <inkml:brushProperty name="width" value="0.05" units="cm"/>
      <inkml:brushProperty name="height" value="0.05" units="cm"/>
      <inkml:brushProperty name="color" value="#FF0066"/>
    </inkml:brush>
  </inkml:definitions>
  <inkml:trace contextRef="#ctx0" brushRef="#br0">560 66 1793,'0'0'795,"0"0"-37,0 0-73,0 0-26,0 0-19,0 0-87,0 0-134,0 0-126,0 0-85,0 0-8,0 0 38,0 0 36,0 0 36,0 0-3,0 0-14,0 0-50,-3-5-51,-10-14-48,10 14-42,3 5-20,0 0-4,0 0-6,0 0 34,0 0 84,2 0-145,-1-1 0,1 0 0,0 0 0,-1 1 0,1-1 0,-1 0 0,1-1 0,-1 1 0,0 0 0,0 0 0,1-1-1,-1 1 1,0-1-45,0 2 69,3-3 372,-4 3 25,0 0 25,5-2 11,75-14 3316,-75 15-3770,-5 1-14,4 0-7,14 0-19,-14 0 5,-4 0 6,0 0 8,0 0-3,5 1 21,12 3 16,-12-3 9,-5-1 23,0 0 22,0 0 29,4 0 24,14 0-11,-14 0-26,-4 0-19,0 0-13,0 0-6,0 0-10,4 2-3,40 33 782,-39-31-828,-5-4-4,0 2-28,1-1 0,-1 1 1,1 0-1,-1-1 0,1 1 1,0-1-1,-1 1 0,1-1 1,0 1-1,0-1 0,0 1 0,1-1 1,0 1-3,0 1 5,1 2 11,-2 0 0,5 47 514,-2 1 1,-2 30-531,-6-55 156,3-25-144,1-1 1,-1 1-1,0-1 0,1 1 1,-1-1-1,1 1 0,0-1 0,0 1 1,0-1-1,0 1 0,0-1-12,0 48 206,1 11 671,5 32-877,-3-54 150,-2 0 0,-1 9-150,2 54 130,5 44 62,-3-70-36,-5 70-156,-1-44 47,2-48-73,-1 14 52,2-1 1,4 0-1,11 55-26,12-8 72,19 38-72,-42-138-3,13 16 11,4 2-5,4-10 0,-18-17-12,0-2 1,0 1-1,1-1 0,-1 0 1,1 0-1,0-1 1,-1-1-1,1 1 1,0-1-1,0-1 1,0 0-1,0 0 0,2-1 9,1 1-38,-10 0 26,0 0 0,-1 1-1,1-1 1,0 0 0,0-1-1,-1 1 1,1 0 0,0 0-1,-1-1 1,1 1 0,0-1 0,-1 1-1,1-1 1,1-1 12,16-6-198,-1 2 45,-13 4 7,-5 2 10,4-2 37,12-8 38,-11 7 37,-5 3 16,0 0 24,0 0-30,0 0-31,0 0-24,0 0-41,-5-3-26,-11-12 5,12 11 9,4 4 20,-27-5-87,22 4 109,5 1 16,-5 2 16,1-1 41,0 1 0,0-1 0,0 1 0,1 0 0,-1 1 0,0-1 0,1 1 0,-1-1 0,1 1 0,0 0 0,0 0 0,0 0 0,1 1 0,-1-1 0,1 1 0,-3 3 7,-21 49-27,18-33 18,2 0 0,0 0 0,2 0 0,1 1 0,-1 21 9,3-27-16,-5 37 21,0-6 232,2 32-237,1-16 3,-3 0-1,-6 19-2,2-19 484,4 0 1,1 21-485,-4 80 990,9-127-868,-12 562 407,4-493-264,-6 200 449,13-208-664,7 219 484,-4-191-593,-3-62 121,5 19-62,-2-40-16,2 14 53,-1-29-33,-5-1-8,2-11 4,-1-1 0,0 1 0,-1-1 0,-1 1 0,-1-1 0,0 0 0,-1-1 0,-2 2 0,0 0 11,4-12-25,-1 0 1,1 1-1,-1-1 1,0 0-1,-1-1 0,1 1 1,-1-1-1,0 0 1,-4 3 13,6-6 7,-3 4-57,2-4-22,-15 10 0,14-10-14,-1 0 17,-18 4 10,18-4 19,1-2-5,-16 0-3,15 0 0,2 0-3,-15 0-10,14 0-3,0 0 0,-17 0 8,17 0 26,0-2-7,-15-6 13,15 7-3,-1 1 6,-16 0-9,16 0-2,0-2-5,-114-16-486,-23 1 123,116 15 342,4 3 15,-39-1-35,29-1 30,27 1 48,0-1 0,0 1 0,0 1 0,-1-1 0,-5 2 0,-13 3 3,-5-1-6,-1-2-46,23-3 29,2 1-81,0 1-76,-17 3-81,18-3-95,5-1-103,-6 0-133,-6 1 1065,-30 3-10589,38-3 7248,4-1-918,0 0 400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5T19:13:14.110"/>
    </inkml:context>
    <inkml:brush xml:id="br0">
      <inkml:brushProperty name="width" value="0.05" units="cm"/>
      <inkml:brushProperty name="height" value="0.05" units="cm"/>
      <inkml:brushProperty name="color" value="#FF0066"/>
    </inkml:brush>
  </inkml:definitions>
  <inkml:trace contextRef="#ctx0" brushRef="#br0">12 0 1393,'0'0'669,"0"0"-103,0 0-155,0 0-118,0 0-82,0 0-59,0 0-21,0 0 2,0 0 30,0 0 40,0 0 18,0 0-5,0 0-34,0 0-28,0 0-34,0 0-8,-2 5-2,-5 12-11,5-13-6,2-4-13,0 0-11,0 0 17,0 0 58,0 0 123,0 0 122,0 0 121,0 0 50,0 0 21,0 0-18,0 0-16,0 0-2,3 5-4,9 15-21,-9-15-61,-3-5-93,7 4-107,10 5-144,0 0 0,0-1 0,1-1 1,0-1-1,2 0-115,67 9 17,0-4 0,1-4 0,77-4-17,12 5 44,-2 0 256,123 8 164,-161-1-267,15 9-197,-57-10 187,-46-5-130,0-2 0,37 0-57,-68-6 11,89 5 21,-28-3-74,-1 4-1,3 4 43,18 2 12,45-1-12,-88-8-1,66 1-95,4-6 96,118 5-88,-116 5 71,370 16-118,-382-25 135,227 5-14,1-2-53,-181-5 86,-27 5-5,30 8-14,147 6-64,-206-11 50,0-5 1,26-6 13,208-26-472,11-5-566,-246 25-1613,33-5-3243,-45 9 2433,-89 6 3457,1 0 0,-1 0 0,0 0 0,0-1-1,0 0 1,-1 0 0,2 0 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5T19:13:17.794"/>
    </inkml:context>
    <inkml:brush xml:id="br0">
      <inkml:brushProperty name="width" value="0.05" units="cm"/>
      <inkml:brushProperty name="height" value="0.05" units="cm"/>
      <inkml:brushProperty name="color" value="#FF0066"/>
    </inkml:brush>
  </inkml:definitions>
  <inkml:trace contextRef="#ctx0" brushRef="#br0">0 16 304,'0'0'171,"0"0"-35,0 0-61,5 1-30,14 3-24,-15-3-10,-4-1-16,0 0 15,4 0 12,70-12 2862,-69 11-2831,0 0-21,12-3-13,-1 2 55,0 1 1,0 0-1,0 1 1,7 2-75,11-1 598,-30-1-336,2 1-44,59 10 321,-36-4-498,-23-6-36,0 1 1,0-1 0,1 0 0,-1-1-1,0 0 1,1 0-6,24 0 5,27-2 2,-47 3 3,4 2-5,46 3 139,-36-3 157,-3 5 230,152 23 1339,-117-26-1843,-1-2 0,1-3 0,44-6-27,44-1 90,98-4 444,-57-2-548,101 0 30,8-2 205,4 0-10,-29 25 1694,91 22-1905,-164-14 755,66-9-755,-7 6-18,-171-9 15,460 24 1448,-359-22-910,273-1-110,-367-7-365,751-31 599,-465 12-496,-100 13 139,37-1-1,-271 4-292,369-17 633,100 21-642,-380 3 370,169 13 111,78 15 381,-292-24-574,355 43 878,-353-40-1021,77 0-145,-71-7 12,347 7 466,-227-5-513,97 12 73,91 5-3987,-342-20-621,1-3 0,7-4 4570,21 3-6175,-57 2 5114,-27-2 973,0 1 0,1-1 0,-1-1 0,0 1 0,6-3 88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5T19:13:20.009"/>
    </inkml:context>
    <inkml:brush xml:id="br0">
      <inkml:brushProperty name="width" value="0.05" units="cm"/>
      <inkml:brushProperty name="height" value="0.05" units="cm"/>
      <inkml:brushProperty name="color" value="#FF0066"/>
    </inkml:brush>
  </inkml:definitions>
  <inkml:trace contextRef="#ctx0" brushRef="#br0">1 131 1937,'0'0'771,"0"0"-211,5 0-184,111-5 206,-95 5-593,1-1 429,-1 2 1,1 1-1,-1 0 0,4 2-418,22 3 1577,-7 0-121,17 1-901,-55-7-544,-1-1 0,1 1 0,-1-1 0,1 1 0,0-1 0,-1 0 0,1 0 0,0 0 0,-1 0-1,1 0 1,0 0 0,-1 0 0,1 0 0,0-1-11,23 1 149,45 5 75,30-1-178,-59-2-26,0-1-1,15-3-19,230-22 94,-217 20-110,68 5 16,-45 0 34,85 8 545,-4-1-237,526-25-145,-29-28-146,128 31-27,-760 14-32,384 5 21,-310-4-10,256-6-6,167-12 49,-181 9-62,-160-7-1458,-32 2-2844,16-7-1096,-129 9 5193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5T19:13:21.191"/>
    </inkml:context>
    <inkml:brush xml:id="br0">
      <inkml:brushProperty name="width" value="0.05" units="cm"/>
      <inkml:brushProperty name="height" value="0.05" units="cm"/>
      <inkml:brushProperty name="color" value="#FF0066"/>
    </inkml:brush>
  </inkml:definitions>
  <inkml:trace contextRef="#ctx0" brushRef="#br0">0 1 3794,'0'0'800,"30"0"-400,-30 0-256,0 0-96,32 11-48,-32-11-192,32 9-384,-32-9-448,32 8-289,-32-8-208,34 0 961</inkml:trace>
  <inkml:trace contextRef="#ctx0" brushRef="#br0" timeOffset="564.29">275 42 2513,'415'0'6318,"-371"0"-6282,49 0 96,29 6-132,41 3 986,97-9-986,-97-2 217,528-9 1749,-243 0-1830,-21 5 1084,-314 5-1113,259 7-17,-49-1-111,-66-1-28,7 0 20,599 52 848,-462-53-805,-210-5-28,189-16-1880,-294 12-806,22-15-3729,-49 20 3558,-54 0 2803,0 0-1,-1 0 1,1-1-1,0 0 1,-1 0 0,1 0-1,-1 0 1,1-1 68,-5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5T19:05:17.751"/>
    </inkml:context>
    <inkml:brush xml:id="br0">
      <inkml:brushProperty name="width" value="0.05" units="cm"/>
      <inkml:brushProperty name="height" value="0.05" units="cm"/>
      <inkml:brushProperty name="color" value="#FF0066"/>
    </inkml:brush>
  </inkml:definitions>
  <inkml:trace contextRef="#ctx0" brushRef="#br0">29 712 4466,'0'0'1395,"0"0"-77,0 0-120,0 0-91,0 0-120,0 0-111,0 0-177,0 0-142,0 0-71,-5 0-22,-14 0 51,15 0 66,4 0 30,0 0 19,0 0-24,0 0-52,0 0-76,0 0-94,0 0-90,0 0-65,0 0-42,0 0-54,0 0-39,0 0-41,0 0-8,0 0 43,0 0 32,0 0 51,0 0 29,5-3-8,158-84 1262,-83 37-719,-3-3 0,31-30-735,23-17 374,-72 58-94,68-47 403,-120 85-640,-2 1-22,15-7-5,-15 8-5,-5 2-17,0 0 17,0 0 0,0 0-22,0 0-5,0 0 0,0 0 8,0 0 29,0 0-2,0 0-3,0 0 0,0 0 0,0 0-5,0 0-22,0 0-8,0 0-7,0 0 7,0 0 3,0 0-3,-4-5-10,-15-17-160,15 21 154,-6-1 2,0 0 1,1 1-1,-1 0 0,-9 1 33,-19-3 2,37 3-1,-1 0 1,1 0-1,-1 0 0,1 0 0,0 0 0,-1 0 0,1 0 0,-1 0 0,1 1 0,0-1 0,-1 0 0,1 1 0,0 0 0,0-1 0,-1 1 0,1 0-1,-62 15 13,36-11-7,-4 2 7,-26 3 6,51-9-6,6-1 3,0 0-5,0 0-22,0 0-5,0 0-5,0 0-17,0 0 17,0 0 5,0 0 5,0 0 22,0 0 5,6-5 3,17-15 10,-21 18-26,0 0 0,0 0 0,0 0 0,1 0 0,-1 1 0,1-1 0,-1 1 0,1-1 0,0 1 0,-1 0 0,1 0-3,5-2 4,-2 0 20,0-1-5,44-30 42,-46 30-37,2 1 19,52-30 192,-52 30-198,-6 3-5,5-2-5,16-7-19,-15 7 0,-1 0-14,42-15 17,-18 11 8,-24 5-6,0 0 6,45-12 296,-44 12-209,-2 0-34,14-4-16,-14 3-32,-4 2-8,0 0 3,0 0 8,0 0-9,0 0-2,0 0 0,0 0 0,0 0 0,0 0 3,0 0 10,0 0 9,0 0 29,0 0 37,0 0 10,0 0 9,0 0-16,0 0-38,0 0-21,0 0-16,0 0-19,0 0-18,0 0 16,-3 7 10,0-1-11,0 1 0,0-1 0,0 1 1,-1-1-1,0 0 0,0-1 0,-2 2-10,-5 16-4,-20 61-31,3 1 0,0 20 35,-34 163-8,61-262-2,0-2-4,-6 15 9,6-14-8,1-5-3,0 0-3,0 0-2,0 0 23,0 0-12,0 0-6,0 0 0,0 0-6,0 0-23,0 0-40,0 0-107,0 0-70,0 0-71,0 0-54,0 0-11,0 0-61,0 0-117,0 5-142,0 16-207,0-16-284,0-5-312,0 0-309,0 0-557,0 0-834,3 5-932,13 12-228,-13-12 1825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5T19:05:20.019"/>
    </inkml:context>
    <inkml:brush xml:id="br0">
      <inkml:brushProperty name="width" value="0.05" units="cm"/>
      <inkml:brushProperty name="height" value="0.05" units="cm"/>
      <inkml:brushProperty name="color" value="#FF0066"/>
    </inkml:brush>
  </inkml:definitions>
  <inkml:trace contextRef="#ctx0" brushRef="#br0">0 118 6451,'0'0'2796,"0"0"-787,0 0-494,0 0-349,0 0-190,0 0-191,0 0-153,0 0-160,0 0-130,0 0-89,0 0-23,0 0 15,0 0 33,0 0-9,0 0-34,6 0-62,18 0-32,-4-1-51,0 1 1,0 2-1,0 0 0,8 2-90,19 5 790,281 42 2582,-321-49-3348,68 13 469,61 22-493,-106-29 11,-28-15-27,5-19 19,-7 15-9,-7-9 12,5 15-12,-1-2 9,0-1-7,-13-21-5,-1 7-2,-8-7-2,-2 4 10,4 5 0,-7-1-11,22 17 10,2 0-15,1 3 22,3 0 0,-3 0-4,1-1 0,-1 1 1,0 0-1,1 1 1,-1-1-1,0 1 0,0 0 1,1 0-1,-4 1 1,8 3 19,0-2-15,-1-1-3,1 0 0,0 0 0,0 0 0,-1 0 0,1 0 0,0 0 1,0 0-1,0 0 0,0 0 0,0 0 0,0 0 0,0 0 0,1 0 0,-1 0 0,0 0 1,0 0-1,1 0 0,-1 0 0,1 0 0,-1 0 0,1 0 0,-1 0 0,1-1 1,0 1-1,-1 0-1,31 37 3,-23-32-8,-1-1 1,14 10 17,-2-6 1,31 20 53,-5-6 13,33 20 267,-73-40-281,0 0-2,16 11-2,-15-10-6,-6-4 13,0 0-13,0 0 3,0 0-11,0 0-14,4 4-2,11 13-2,-12-12-12,-3-5-2,0 0 0,0 0 1,-2 4 4,-8 20 22,-5 4 2,-29 28-21,-19 21-85,55-65 1,-13 11-85,-4-3-459,12-8 256,7-5-129,0-1 0,-1 1 0,0-2 0,0 1 0,0-1 0,-1 0 0,0 0 0,-6 2 477,2-1-2834,-13 13-1506,19-14-1837,-1-2 975,-28 12 3524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5T19:05:29.548"/>
    </inkml:context>
    <inkml:brush xml:id="br0">
      <inkml:brushProperty name="width" value="0.05" units="cm"/>
      <inkml:brushProperty name="height" value="0.05" units="cm"/>
      <inkml:brushProperty name="color" value="#FF0066"/>
    </inkml:brush>
  </inkml:definitions>
  <inkml:trace contextRef="#ctx0" brushRef="#br0">1 486 7748,'0'0'1958,"0"0"-510,0 0-495,0 0-334,5-3-144,15-8-112,-15 8-81,-5 3-79,4 0-37,14 0 2,-14 0 34,-4 0 33,6 3 53,8 3 23,1-1 0,0-1 0,0 0-1,10 0-310,39 2 169,-14-5 834,-1-3 0,1-2 0,39-8-1003,197-49 452,31-5 502,-83 37-501,-175 23-292,70-6 137,59 4-298,-163 9 9,27-1 11,0-2-1,8-3-19,-29-2 6,13 0 4,52-10 25,-61 13-35,10-7 0,1 0 0,-3 2 0,-4 4 3,34-2 29,-39 4-22,-3-5-10,-7 0 8,1-1-1,-1-2 0,10-6-7,73-41 10,-49 29-10,-54 26-13,-4 3-3,5-2 3,15-5 13,-15 5 16,-5 2 13,0 0 3,0 0 3,0 0 10,0 0 3,0 0 6,0 0 20,0 0 6,0 0 6,0 0 10,0 0-40,0 0-22,0 0-2,0 0-2,0 0-6,0 0 13,0 0-10,0 0 18,0 0 19,0 0 14,0 0-1,0 0-13,0 0-13,0 0-9,0 0-26,-6 0-26,-19 0-1,-3 0 51,23 0-21,0-1-6,-21-6-10,-4-2-3,-14-8 0,11 9 2,9 4-2,-48-3 16,60 7-5,-35 0 8,43 0-3,4 0 8,-5-1 42,-14-4 57,15 4 37,4 1 24,0 0-8,0 0-18,0 0-30,0 0-32,0 0-32,0 0-27,0 0-7,0 0-17,0 0-26,0 0-17,0 0-4,0 0-6,0 0 24,0 0 26,0 0 12,5 2 15,105 21 462,-99-21-398,-1-2 0,1 1-1,-1-1 1,7-2-101,-5 1 60,1 1 0,-1 0 0,0 1 0,0 0-60,49 4 98,4 2 815,-65-1-830,-1 1-41,0 1 1,-1-1 0,0 1-1,0-1 1,-1 0 0,1 0-1,-2 0 1,-3 6-43,-4 3 108,0-1 0,-1 0 0,-6 4-108,13-13-6,-74 80 131,-85 88-154,100-108-70,38-43-220,20-18 216,1-1-291,5-4-129,0 0-64,0 0-83,0 0-88,0 0-127,0 0-193,0 0-195,0 0-498,0 0-649,0 0-1347,0 0-1636,1-5 390,9-18 2519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5T19:05:17.751"/>
    </inkml:context>
    <inkml:brush xml:id="br0">
      <inkml:brushProperty name="width" value="0.05" units="cm"/>
      <inkml:brushProperty name="height" value="0.05" units="cm"/>
      <inkml:brushProperty name="color" value="#FF0066"/>
    </inkml:brush>
  </inkml:definitions>
  <inkml:trace contextRef="#ctx0" brushRef="#br0">29 712 4466,'0'0'1395,"0"0"-77,0 0-120,0 0-91,0 0-120,0 0-111,0 0-177,0 0-142,0 0-71,-5 0-22,-14 0 51,15 0 66,4 0 30,0 0 19,0 0-24,0 0-52,0 0-76,0 0-94,0 0-90,0 0-65,0 0-42,0 0-54,0 0-39,0 0-41,0 0-8,0 0 43,0 0 32,0 0 51,0 0 29,5-3-8,158-84 1262,-83 37-719,-3-3 0,31-30-735,23-17 374,-72 58-94,68-47 403,-120 85-640,-2 1-22,15-7-5,-15 8-5,-5 2-17,0 0 17,0 0 0,0 0-22,0 0-5,0 0 0,0 0 8,0 0 29,0 0-2,0 0-3,0 0 0,0 0 0,0 0-5,0 0-22,0 0-8,0 0-7,0 0 7,0 0 3,0 0-3,-4-5-10,-15-17-160,15 21 154,-6-1 2,0 0 1,1 1-1,-1 0 0,-9 1 33,-19-3 2,37 3-1,-1 0 1,1 0-1,-1 0 0,1 0 0,0 0 0,-1 0 0,1 0 0,-1 0 0,1 1 0,0-1 0,-1 0 0,1 1 0,0 0 0,0-1 0,-1 1 0,1 0-1,-62 15 13,36-11-7,-4 2 7,-26 3 6,51-9-6,6-1 3,0 0-5,0 0-22,0 0-5,0 0-5,0 0-17,0 0 17,0 0 5,0 0 5,0 0 22,0 0 5,6-5 3,17-15 10,-21 18-26,0 0 0,0 0 0,0 0 0,1 0 0,-1 1 0,1-1 0,-1 1 0,1-1 0,0 1 0,-1 0 0,1 0-3,5-2 4,-2 0 20,0-1-5,44-30 42,-46 30-37,2 1 19,52-30 192,-52 30-198,-6 3-5,5-2-5,16-7-19,-15 7 0,-1 0-14,42-15 17,-18 11 8,-24 5-6,0 0 6,45-12 296,-44 12-209,-2 0-34,14-4-16,-14 3-32,-4 2-8,0 0 3,0 0 8,0 0-9,0 0-2,0 0 0,0 0 0,0 0 0,0 0 3,0 0 10,0 0 9,0 0 29,0 0 37,0 0 10,0 0 9,0 0-16,0 0-38,0 0-21,0 0-16,0 0-19,0 0-18,0 0 16,-3 7 10,0-1-11,0 1 0,0-1 0,0 1 1,-1-1-1,0 0 0,0-1 0,-2 2-10,-5 16-4,-20 61-31,3 1 0,0 20 35,-34 163-8,61-262-2,0-2-4,-6 15 9,6-14-8,1-5-3,0 0-3,0 0-2,0 0 23,0 0-12,0 0-6,0 0 0,0 0-6,0 0-23,0 0-40,0 0-107,0 0-70,0 0-71,0 0-54,0 0-11,0 0-61,0 0-117,0 5-142,0 16-207,0-16-284,0-5-312,0 0-309,0 0-557,0 0-834,3 5-932,13 12-228,-13-12 1825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5T19:05:20.019"/>
    </inkml:context>
    <inkml:brush xml:id="br0">
      <inkml:brushProperty name="width" value="0.05" units="cm"/>
      <inkml:brushProperty name="height" value="0.05" units="cm"/>
      <inkml:brushProperty name="color" value="#FF0066"/>
    </inkml:brush>
  </inkml:definitions>
  <inkml:trace contextRef="#ctx0" brushRef="#br0">0 118 6451,'0'0'2796,"0"0"-787,0 0-494,0 0-349,0 0-190,0 0-191,0 0-153,0 0-160,0 0-130,0 0-89,0 0-23,0 0 15,0 0 33,0 0-9,0 0-34,6 0-62,18 0-32,-4-1-51,0 1 1,0 2-1,0 0 0,8 2-90,19 5 790,281 42 2582,-321-49-3348,68 13 469,61 22-493,-106-29 11,-28-15-27,5-19 19,-7 15-9,-7-9 12,5 15-12,-1-2 9,0-1-7,-13-21-5,-1 7-2,-8-7-2,-2 4 10,4 5 0,-7-1-11,22 17 10,2 0-15,1 3 22,3 0 0,-3 0-4,1-1 0,-1 1 1,0 0-1,1 1 1,-1-1-1,0 1 0,0 0 1,1 0-1,-4 1 1,8 3 19,0-2-15,-1-1-3,1 0 0,0 0 0,0 0 0,-1 0 0,1 0 0,0 0 1,0 0-1,0 0 0,0 0 0,0 0 0,0 0 0,0 0 0,1 0 0,-1 0 0,0 0 1,0 0-1,1 0 0,-1 0 0,1 0 0,-1 0 0,1 0 0,-1 0 0,1-1 1,0 1-1,-1 0-1,31 37 3,-23-32-8,-1-1 1,14 10 17,-2-6 1,31 20 53,-5-6 13,33 20 267,-73-40-281,0 0-2,16 11-2,-15-10-6,-6-4 13,0 0-13,0 0 3,0 0-11,0 0-14,4 4-2,11 13-2,-12-12-12,-3-5-2,0 0 0,0 0 1,-2 4 4,-8 20 22,-5 4 2,-29 28-21,-19 21-85,55-65 1,-13 11-85,-4-3-459,12-8 256,7-5-129,0-1 0,-1 1 0,0-2 0,0 1 0,0-1 0,-1 0 0,0 0 0,-6 2 477,2-1-2834,-13 13-1506,19-14-1837,-1-2 975,-28 12 3524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5T19:05:29.548"/>
    </inkml:context>
    <inkml:brush xml:id="br0">
      <inkml:brushProperty name="width" value="0.05" units="cm"/>
      <inkml:brushProperty name="height" value="0.05" units="cm"/>
      <inkml:brushProperty name="color" value="#FF0066"/>
    </inkml:brush>
  </inkml:definitions>
  <inkml:trace contextRef="#ctx0" brushRef="#br0">1 486 7748,'0'0'1958,"0"0"-510,0 0-495,0 0-334,5-3-144,15-8-112,-15 8-81,-5 3-79,4 0-37,14 0 2,-14 0 34,-4 0 33,6 3 53,8 3 23,1-1 0,0-1 0,0 0-1,10 0-310,39 2 169,-14-5 834,-1-3 0,1-2 0,39-8-1003,197-49 452,31-5 502,-83 37-501,-175 23-292,70-6 137,59 4-298,-163 9 9,27-1 11,0-2-1,8-3-19,-29-2 6,13 0 4,52-10 25,-61 13-35,10-7 0,1 0 0,-3 2 0,-4 4 3,34-2 29,-39 4-22,-3-5-10,-7 0 8,1-1-1,-1-2 0,10-6-7,73-41 10,-49 29-10,-54 26-13,-4 3-3,5-2 3,15-5 13,-15 5 16,-5 2 13,0 0 3,0 0 3,0 0 10,0 0 3,0 0 6,0 0 20,0 0 6,0 0 6,0 0 10,0 0-40,0 0-22,0 0-2,0 0-2,0 0-6,0 0 13,0 0-10,0 0 18,0 0 19,0 0 14,0 0-1,0 0-13,0 0-13,0 0-9,0 0-26,-6 0-26,-19 0-1,-3 0 51,23 0-21,0-1-6,-21-6-10,-4-2-3,-14-8 0,11 9 2,9 4-2,-48-3 16,60 7-5,-35 0 8,43 0-3,4 0 8,-5-1 42,-14-4 57,15 4 37,4 1 24,0 0-8,0 0-18,0 0-30,0 0-32,0 0-32,0 0-27,0 0-7,0 0-17,0 0-26,0 0-17,0 0-4,0 0-6,0 0 24,0 0 26,0 0 12,5 2 15,105 21 462,-99-21-398,-1-2 0,1 1-1,-1-1 1,7-2-101,-5 1 60,1 1 0,-1 0 0,0 1 0,0 0-60,49 4 98,4 2 815,-65-1-830,-1 1-41,0 1 1,-1-1 0,0 1-1,0-1 1,-1 0 0,1 0-1,-2 0 1,-3 6-43,-4 3 108,0-1 0,-1 0 0,-6 4-108,13-13-6,-74 80 131,-85 88-154,100-108-70,38-43-220,20-18 216,1-1-291,5-4-129,0 0-64,0 0-83,0 0-88,0 0-127,0 0-193,0 0-195,0 0-498,0 0-649,0 0-1347,0 0-1636,1-5 390,9-18 2519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5T18:12:43.780"/>
    </inkml:context>
    <inkml:brush xml:id="br0">
      <inkml:brushProperty name="width" value="0.05" units="cm"/>
      <inkml:brushProperty name="height" value="0.05" units="cm"/>
      <inkml:brushProperty name="color" value="#FF0066"/>
    </inkml:brush>
  </inkml:definitions>
  <inkml:trace contextRef="#ctx0" brushRef="#br0">29 23 576,'0'0'0,"0"0"-32,-28-22-48,28 22-64,0 0-112,0 0 192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5T18:12:50.549"/>
    </inkml:context>
    <inkml:brush xml:id="br0">
      <inkml:brushProperty name="width" value="0.05" units="cm"/>
      <inkml:brushProperty name="height" value="0.05" units="cm"/>
      <inkml:brushProperty name="color" value="#FF0066"/>
    </inkml:brush>
  </inkml:definitions>
  <inkml:trace contextRef="#ctx0" brushRef="#br0">300 0 2833,'0'0'870,"0"0"-46,5 0-21,12 0 0,-12 0 1,-5 0-44,0 0-32,5 1-47,16 3-31,-15-3-39,-6-1-40,6 1-48,44 3 1283,-46-4-1424,1 2-25,15 3-7,-15-4-14,-5-1-13,5 1-3,46 15 987,-47-14-1133,-4-2-46,0 0-40,5 1-8,-1 1 43,0 0-1,0 1 1,0 0 0,0-1-1,0 1 1,0 0 0,-1 1 0,1-1-1,0 2-122,-1-1 91,-3-4-19,0 0 3,2 5-3,6 43 547,-8-43-432,0 1 34,-8 78 526,7-83-742,1 1 1,-1-1 0,1 0-1,0 0 1,-1 1-1,1-1 1,0 0-1,0 1 1,0-1-1,0 0 1,0 1-1,0-1 1,0 0-1,0 1 1,1-1-1,-1 1-5,1 0 2,-1-1 0,0 1 0,0-1 0,1 1 0,-1-1 0,0 0 0,0 1 0,0-1 0,0 1 0,-1-1 0,1 1 0,0-1-1,-1 1 1,1-1 0,-1 2-2,-6 32 165,1 2 0,2 7-165,-8 53-250,-18 148 685,26-207-384,3 0 0,1 1-1,1-1 1,7 35-51,6 7 29,17 53-29,-10-73-42,-19-52 41,-2-5 1,1 1 0,0-1 0,0 0 0,0 0 0,0 0 0,1 0 1,-1 0-1,1 0 0,1 2 0,1 4-17,2 4 196,1-1 0,1 1 0,5 7-179,18 21 19,-23-35-24,-1-2 2,-3 1-21,2-3-32,15 10-147,-16-10 5,-5-2 166,5 2 24,-5-2 44,1 0 0,0 0 0,-1 0 0,1 0 0,-1 0 0,1 1 0,0-1 0,-1 0 0,1 0 0,-1 0 0,1 1 0,-1-1 0,1 0 0,-1 1 0,1-1 0,-1 1 0,1-1 0,-1 0 0,1 1 0,-1-1 0,0 1 0,1-1 0,-1 1 0,0-1 0,1 1 0,-1-1 0,0 1 0,1 0-36,-15 11 364,9-9-370,0 8 27,0-5-1,-11 28-10,-10 31 30,24-60-11,0 0 1,0 0-20,0 0 21,-1 1 0,2-1 0,-1 0 0,0 1 0,1-1 0,0 1 0,0 0 0,1 2-31,0-7 2,0 0 0,1-1 0,-1 1 0,0 0-1,0-1 1,0 1 0,0 0 0,0 0 0,0-1 0,0 1-1,0 0 1,0 0 0,-1-1 0,1 1 0,0 0-1,0-1 1,-1 1 0,1 0 0,0-1 0,-1 1-1,1 0 1,0-1 0,-1 1-2,0 0 1,0 1 0,1-1 0,-1 0 1,0 1-1,1-1 0,-1 1 0,1-1 0,-1 1 0,1-1 0,0 1 1,0-1-1,-1 1 0,1-1 0,0 1 0,0-1-1,-3 120 139,-5-67-62,14 18-53,-5-70-23,0 0 0,-1 1 0,0-1 1,1 1-1,-1-1 0,0 0 0,0 1 0,0-1 0,-1 1 0,1-1 0,-1 1-1,1 0 2,-1-1-1,1 0 1,0 0 0,0 0-1,0 1 1,0-1 0,0 0 0,0 0-1,1 0 1,-1 0 0,1 0-1,0 2-1,12 70 14,19 162 26,-22-134-128,-7-71 31,2 3 68,-2 140 89,-3-137-93,-1-7-4,-2-1-1,-3 12-2,6-34 4,-14 41 11,9-35-17,1-1 1,-2 1-1,0-1 1,0 0-1,-1-1 1,-1 1-1,-3 4 2,-12 8-16,0 0 16,-31 29 40,49-49-50,0 0-4,-15 14 9,9-9-8,-10 10 2,16-15 22,0 1 2,-39 42-8,40-42 9,4-5-4,-5 5-15,-14 15 10,15-15-10,4-5 10,0 0-15,-5 2-4,-12 10 9,7-8-6,-10 4 11,11-5 11,-10 3-6,14-4 3,1 0-13,-14 5 8,14-5-25,-2 0 1,-15 4-8,16-4-1,5-2 9,0 0-8,-5 0-3,-16 0 0,16 0 0,5 0 2,0 0 9,0 0-8,0 0-1,0 0 11,0 0 1,0 0-4,0 0 25,0 0-8,-4-2 13,-12-6-8,12 6-19,4 2-26,0 0-25,0 0-26,-5 2 19,-15 3-14,15-4-15,5-1-65,0 0-115,-5 1-122,-17 4-149,17-4-150,5-1-155,-7 0-165,-21 0-235,21 0-302,3-1-575,-43-11-9218,42 10 9329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F78FC-674D-41BF-B25F-32136329794A}" type="datetimeFigureOut">
              <a:rPr lang="en-US" smtClean="0"/>
              <a:t>3/22/2024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E56D7-66D8-4362-B06B-D22B99445134}" type="slidenum">
              <a:rPr lang="en-US" smtClean="0"/>
              <a:t>‹#›</a:t>
            </a:fld>
            <a:endParaRPr lang="en-US"/>
          </a:p>
        </p:txBody>
      </p:sp>
    </p:spTree>
    <p:extLst>
      <p:ext uri="{BB962C8B-B14F-4D97-AF65-F5344CB8AC3E}">
        <p14:creationId xmlns:p14="http://schemas.microsoft.com/office/powerpoint/2010/main" val="3578873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ubs.opengroup.org/onlinepubs/9699919799/functions/pthread_exit.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node1.yo-linux.com/cgi-bin/man2html?cgi_command=pthread_exi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AE56D7-66D8-4362-B06B-D22B99445134}" type="slidenum">
              <a:rPr lang="en-US" smtClean="0"/>
              <a:t>1</a:t>
            </a:fld>
            <a:endParaRPr lang="en-US"/>
          </a:p>
        </p:txBody>
      </p:sp>
    </p:spTree>
    <p:extLst>
      <p:ext uri="{BB962C8B-B14F-4D97-AF65-F5344CB8AC3E}">
        <p14:creationId xmlns:p14="http://schemas.microsoft.com/office/powerpoint/2010/main" val="2421815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Alters the current </a:t>
            </a:r>
            <a:r>
              <a:rPr lang="en-US" sz="1200" b="0" i="1" kern="1200" dirty="0" err="1">
                <a:solidFill>
                  <a:schemeClr val="tx1"/>
                </a:solidFill>
                <a:effectLst/>
                <a:latin typeface="+mn-lt"/>
                <a:ea typeface="+mn-ea"/>
                <a:cs typeface="+mn-cs"/>
              </a:rPr>
              <a:t>detachstate</a:t>
            </a:r>
            <a:r>
              <a:rPr lang="en-US" sz="1200" b="0" i="0" kern="1200" dirty="0">
                <a:solidFill>
                  <a:schemeClr val="tx1"/>
                </a:solidFill>
                <a:effectLst/>
                <a:latin typeface="+mn-lt"/>
                <a:ea typeface="+mn-ea"/>
                <a:cs typeface="+mn-cs"/>
              </a:rPr>
              <a:t> setting of a thread attributes object, which can be set to </a:t>
            </a:r>
            <a:r>
              <a:rPr lang="en-US" sz="1200" b="0" i="1" kern="1200" dirty="0">
                <a:solidFill>
                  <a:schemeClr val="tx1"/>
                </a:solidFill>
                <a:effectLst/>
                <a:latin typeface="+mn-lt"/>
                <a:ea typeface="+mn-ea"/>
                <a:cs typeface="+mn-cs"/>
              </a:rPr>
              <a:t>PTHREAD_CREATE_JOINABLE</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PTHREAD_CREATE_DETACHED</a:t>
            </a:r>
            <a:r>
              <a:rPr lang="en-US" sz="1200" b="0" i="0" kern="1200" dirty="0">
                <a:solidFill>
                  <a:schemeClr val="tx1"/>
                </a:solidFill>
                <a:effectLst/>
                <a:latin typeface="+mn-lt"/>
                <a:ea typeface="+mn-ea"/>
                <a:cs typeface="+mn-cs"/>
              </a:rPr>
              <a:t>.</a:t>
            </a:r>
            <a:r>
              <a:rPr lang="en-US" dirty="0"/>
              <a:t>0</a:t>
            </a:r>
          </a:p>
          <a:p>
            <a:endParaRPr lang="en-US" dirty="0"/>
          </a:p>
          <a:p>
            <a:r>
              <a:rPr lang="en-US" dirty="0"/>
              <a:t>Causes all the threads created with </a:t>
            </a:r>
            <a:r>
              <a:rPr lang="en-US" sz="1200" i="1" kern="1200" dirty="0" err="1">
                <a:solidFill>
                  <a:schemeClr val="tx1"/>
                </a:solidFill>
                <a:effectLst/>
                <a:latin typeface="+mn-lt"/>
                <a:ea typeface="+mn-ea"/>
                <a:cs typeface="+mn-cs"/>
              </a:rPr>
              <a:t>attr</a:t>
            </a:r>
            <a:r>
              <a:rPr lang="en-US" dirty="0"/>
              <a:t> to be in an undetached state. An undetached thread will keep its resources after termination.</a:t>
            </a:r>
          </a:p>
          <a:p>
            <a:r>
              <a:rPr lang="en-US" dirty="0"/>
              <a:t>Causes all the threads created with </a:t>
            </a:r>
            <a:r>
              <a:rPr lang="en-US" sz="1200" i="1" kern="1200" dirty="0" err="1">
                <a:solidFill>
                  <a:schemeClr val="tx1"/>
                </a:solidFill>
                <a:effectLst/>
                <a:latin typeface="+mn-lt"/>
                <a:ea typeface="+mn-ea"/>
                <a:cs typeface="+mn-cs"/>
              </a:rPr>
              <a:t>attr</a:t>
            </a:r>
            <a:r>
              <a:rPr lang="en-US" dirty="0"/>
              <a:t> to be in a detached state. A detached thread will have its resources automatically freed by the system at termination. Thus, you cannot get the thread's termination status, or wait for the thread to terminate by using </a:t>
            </a:r>
            <a:r>
              <a:rPr lang="en-US" dirty="0" err="1"/>
              <a:t>pthread_join</a:t>
            </a:r>
            <a:r>
              <a:rPr lang="en-US" dirty="0"/>
              <a:t>().</a:t>
            </a:r>
          </a:p>
          <a:p>
            <a:endParaRPr lang="en-US" dirty="0"/>
          </a:p>
          <a:p>
            <a:r>
              <a:rPr lang="en-US" b="0" i="0" dirty="0">
                <a:solidFill>
                  <a:srgbClr val="ECECEC"/>
                </a:solidFill>
                <a:effectLst/>
                <a:latin typeface="Söhne"/>
              </a:rPr>
              <a:t>The </a:t>
            </a:r>
            <a:r>
              <a:rPr lang="en-US" dirty="0"/>
              <a:t>PTHREAD_CREATE_DETACHED</a:t>
            </a:r>
            <a:r>
              <a:rPr lang="en-US" b="0" i="0" dirty="0">
                <a:solidFill>
                  <a:srgbClr val="ECECEC"/>
                </a:solidFill>
                <a:effectLst/>
                <a:latin typeface="Söhne"/>
              </a:rPr>
              <a:t> attribute, when used to create threads, means that the thread will be in a detached state. A detached thread does not need to be explicitly joined by another thread using </a:t>
            </a:r>
            <a:r>
              <a:rPr lang="en-US" dirty="0" err="1"/>
              <a:t>pthread_join</a:t>
            </a:r>
            <a:r>
              <a:rPr lang="en-US" dirty="0"/>
              <a:t>()</a:t>
            </a:r>
            <a:r>
              <a:rPr lang="en-US" b="0" i="0" dirty="0">
                <a:solidFill>
                  <a:srgbClr val="ECECEC"/>
                </a:solidFill>
                <a:effectLst/>
                <a:latin typeface="Söhne"/>
              </a:rPr>
              <a:t>. When a detached thread terminates, its resources (memory, etc.) are automatically released back to the system without needing an explicit join.</a:t>
            </a:r>
          </a:p>
          <a:p>
            <a:endParaRPr lang="en-US" b="0" i="0" dirty="0">
              <a:solidFill>
                <a:srgbClr val="ECECEC"/>
              </a:solidFill>
              <a:effectLst/>
              <a:latin typeface="Söhne"/>
            </a:endParaRPr>
          </a:p>
          <a:p>
            <a:r>
              <a:rPr lang="en-US" b="0" i="0" dirty="0">
                <a:solidFill>
                  <a:srgbClr val="ECECEC"/>
                </a:solidFill>
                <a:effectLst/>
                <a:latin typeface="Söhne"/>
              </a:rPr>
              <a:t>If you want the main thread to receive the return values of all threads, even if they terminate before calling </a:t>
            </a:r>
            <a:r>
              <a:rPr lang="en-US" dirty="0" err="1"/>
              <a:t>pthread_join</a:t>
            </a:r>
            <a:r>
              <a:rPr lang="en-US" dirty="0"/>
              <a:t>()</a:t>
            </a:r>
            <a:r>
              <a:rPr lang="en-US" b="0" i="0" dirty="0">
                <a:solidFill>
                  <a:srgbClr val="ECECEC"/>
                </a:solidFill>
                <a:effectLst/>
                <a:latin typeface="Söhne"/>
              </a:rPr>
              <a:t>, you would need to modify the code to use joinable threads (</a:t>
            </a:r>
            <a:r>
              <a:rPr lang="en-US" dirty="0"/>
              <a:t>PTHREAD_CREATE_JOINABLE</a:t>
            </a:r>
            <a:r>
              <a:rPr lang="en-US" b="0" i="0" dirty="0">
                <a:solidFill>
                  <a:srgbClr val="ECECEC"/>
                </a:solidFill>
                <a:effectLst/>
                <a:latin typeface="Söhne"/>
              </a:rPr>
              <a:t>) and ensure that the main thread calls </a:t>
            </a:r>
            <a:r>
              <a:rPr lang="en-US" dirty="0" err="1"/>
              <a:t>pthread_join</a:t>
            </a:r>
            <a:r>
              <a:rPr lang="en-US" dirty="0"/>
              <a:t>()</a:t>
            </a:r>
            <a:r>
              <a:rPr lang="en-US" b="0" i="0" dirty="0">
                <a:solidFill>
                  <a:srgbClr val="ECECEC"/>
                </a:solidFill>
                <a:effectLst/>
                <a:latin typeface="Söhne"/>
              </a:rPr>
              <a:t> for each thread to collect their return values.</a:t>
            </a:r>
            <a:endParaRPr lang="en-US" dirty="0"/>
          </a:p>
        </p:txBody>
      </p:sp>
      <p:sp>
        <p:nvSpPr>
          <p:cNvPr id="4" name="Slide Number Placeholder 3"/>
          <p:cNvSpPr>
            <a:spLocks noGrp="1"/>
          </p:cNvSpPr>
          <p:nvPr>
            <p:ph type="sldNum" sz="quarter" idx="5"/>
          </p:nvPr>
        </p:nvSpPr>
        <p:spPr/>
        <p:txBody>
          <a:bodyPr/>
          <a:lstStyle/>
          <a:p>
            <a:fld id="{8BAE56D7-66D8-4362-B06B-D22B99445134}" type="slidenum">
              <a:rPr lang="en-US" smtClean="0"/>
              <a:t>21</a:t>
            </a:fld>
            <a:endParaRPr lang="en-US"/>
          </a:p>
        </p:txBody>
      </p:sp>
    </p:spTree>
    <p:extLst>
      <p:ext uri="{BB962C8B-B14F-4D97-AF65-F5344CB8AC3E}">
        <p14:creationId xmlns:p14="http://schemas.microsoft.com/office/powerpoint/2010/main" val="1119812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pthread_self</a:t>
            </a:r>
            <a:r>
              <a:rPr lang="en-US" sz="1200" b="0" i="0" kern="1200" dirty="0">
                <a:solidFill>
                  <a:schemeClr val="tx1"/>
                </a:solidFill>
                <a:effectLst/>
                <a:latin typeface="+mn-lt"/>
                <a:ea typeface="+mn-ea"/>
                <a:cs typeface="+mn-cs"/>
              </a:rPr>
              <a:t>() function is used to get the ID of the current thread. This function can uniquely identify the existing threads. But if there are multiple threads, and one thread is completed, then that id can be reused. So for all running threads, the ids are unique.</a:t>
            </a:r>
            <a:endParaRPr lang="en-US" dirty="0"/>
          </a:p>
        </p:txBody>
      </p:sp>
      <p:sp>
        <p:nvSpPr>
          <p:cNvPr id="4" name="Slide Number Placeholder 3"/>
          <p:cNvSpPr>
            <a:spLocks noGrp="1"/>
          </p:cNvSpPr>
          <p:nvPr>
            <p:ph type="sldNum" sz="quarter" idx="5"/>
          </p:nvPr>
        </p:nvSpPr>
        <p:spPr/>
        <p:txBody>
          <a:bodyPr/>
          <a:lstStyle/>
          <a:p>
            <a:fld id="{8BAE56D7-66D8-4362-B06B-D22B99445134}" type="slidenum">
              <a:rPr lang="en-US" smtClean="0"/>
              <a:t>22</a:t>
            </a:fld>
            <a:endParaRPr lang="en-US"/>
          </a:p>
        </p:txBody>
      </p:sp>
    </p:spTree>
    <p:extLst>
      <p:ext uri="{BB962C8B-B14F-4D97-AF65-F5344CB8AC3E}">
        <p14:creationId xmlns:p14="http://schemas.microsoft.com/office/powerpoint/2010/main" val="2987875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Mutexes are used to prevent data inconsistencies due to race conditions.</a:t>
            </a:r>
          </a:p>
          <a:p>
            <a:r>
              <a:rPr lang="en-US" sz="1200" b="0" i="0" kern="1200" dirty="0">
                <a:solidFill>
                  <a:schemeClr val="tx1"/>
                </a:solidFill>
                <a:effectLst/>
                <a:latin typeface="+mn-lt"/>
                <a:ea typeface="+mn-ea"/>
                <a:cs typeface="+mn-cs"/>
              </a:rPr>
              <a:t> A race condition often occurs when two or more threads need to perform operations on the same memory area, but the results of computations depends on the order in which these operations are performed.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Mutexes are used for serializing shared resources. Anytime a global resource is accessed by more than one thread the resource should have a Mutex associated with it. </a:t>
            </a:r>
          </a:p>
          <a:p>
            <a:r>
              <a:rPr lang="en-US" sz="1200" b="0" i="0" kern="1200" dirty="0">
                <a:solidFill>
                  <a:schemeClr val="tx1"/>
                </a:solidFill>
                <a:effectLst/>
                <a:latin typeface="+mn-lt"/>
                <a:ea typeface="+mn-ea"/>
                <a:cs typeface="+mn-cs"/>
              </a:rPr>
              <a:t>One can apply a mutex to protect a segment of memory ("critical region") from other threads. </a:t>
            </a:r>
            <a:r>
              <a:rPr lang="en-US" sz="1200" b="1" i="0" kern="1200" dirty="0">
                <a:solidFill>
                  <a:schemeClr val="tx1"/>
                </a:solidFill>
                <a:effectLst/>
                <a:latin typeface="+mn-lt"/>
                <a:ea typeface="+mn-ea"/>
                <a:cs typeface="+mn-cs"/>
              </a:rPr>
              <a:t>Mutexes can be applied only to threads in a single process and do not work between processes as do semaphores.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t>
            </a:r>
          </a:p>
          <a:p>
            <a:endParaRPr lang="en-US" sz="1200" b="1" i="0" kern="1200" dirty="0">
              <a:solidFill>
                <a:schemeClr val="tx1"/>
              </a:solidFill>
              <a:effectLst/>
              <a:latin typeface="+mn-lt"/>
              <a:ea typeface="+mn-ea"/>
              <a:cs typeface="+mn-cs"/>
            </a:endParaRPr>
          </a:p>
          <a:p>
            <a:pPr algn="l">
              <a:buFont typeface="+mj-lt"/>
              <a:buAutoNum type="arabicPeriod"/>
            </a:pPr>
            <a:r>
              <a:rPr lang="en-US" b="1" i="0" dirty="0" err="1">
                <a:solidFill>
                  <a:srgbClr val="ECECEC"/>
                </a:solidFill>
                <a:effectLst/>
                <a:latin typeface="Söhne"/>
              </a:rPr>
              <a:t>pthread_mutex_lock</a:t>
            </a:r>
            <a:r>
              <a:rPr lang="en-US" b="1" i="0" dirty="0">
                <a:solidFill>
                  <a:srgbClr val="ECECEC"/>
                </a:solidFill>
                <a:effectLst/>
                <a:latin typeface="Söhne"/>
              </a:rPr>
              <a:t>():</a:t>
            </a:r>
            <a:endParaRPr lang="en-US" b="0" i="0" dirty="0">
              <a:solidFill>
                <a:srgbClr val="ECECEC"/>
              </a:solidFill>
              <a:effectLst/>
              <a:latin typeface="Söhne"/>
            </a:endParaRPr>
          </a:p>
          <a:p>
            <a:pPr marL="742950" lvl="1" indent="-285750" algn="l">
              <a:buFont typeface="+mj-lt"/>
              <a:buAutoNum type="arabicPeriod"/>
            </a:pPr>
            <a:r>
              <a:rPr lang="en-US" b="0" i="0" dirty="0" err="1">
                <a:solidFill>
                  <a:srgbClr val="ECECEC"/>
                </a:solidFill>
                <a:effectLst/>
                <a:latin typeface="Söhne"/>
              </a:rPr>
              <a:t>pthread_mutex_lock</a:t>
            </a:r>
            <a:r>
              <a:rPr lang="en-US" b="0" i="0" dirty="0">
                <a:solidFill>
                  <a:srgbClr val="ECECEC"/>
                </a:solidFill>
                <a:effectLst/>
                <a:latin typeface="Söhne"/>
              </a:rPr>
              <a:t>() is a blocking call. When a thread attempts to acquire a mutex using this function, if the mutex is already locked by another thread, the calling thread will be suspended (blocked) until the mutex becomes available.</a:t>
            </a:r>
          </a:p>
          <a:p>
            <a:pPr marL="742950" lvl="1" indent="-285750" algn="l">
              <a:buFont typeface="+mj-lt"/>
              <a:buAutoNum type="arabicPeriod"/>
            </a:pPr>
            <a:r>
              <a:rPr lang="en-US" b="0" i="0" dirty="0">
                <a:solidFill>
                  <a:srgbClr val="ECECEC"/>
                </a:solidFill>
                <a:effectLst/>
                <a:latin typeface="Söhne"/>
              </a:rPr>
              <a:t>If the mutex is available, </a:t>
            </a:r>
            <a:r>
              <a:rPr lang="en-US" b="0" i="0" dirty="0" err="1">
                <a:solidFill>
                  <a:srgbClr val="ECECEC"/>
                </a:solidFill>
                <a:effectLst/>
                <a:latin typeface="Söhne"/>
              </a:rPr>
              <a:t>pthread_mutex_lock</a:t>
            </a:r>
            <a:r>
              <a:rPr lang="en-US" b="0" i="0" dirty="0">
                <a:solidFill>
                  <a:srgbClr val="ECECEC"/>
                </a:solidFill>
                <a:effectLst/>
                <a:latin typeface="Söhne"/>
              </a:rPr>
              <a:t>() acquires the mutex and returns control to the calling thread.</a:t>
            </a:r>
          </a:p>
          <a:p>
            <a:pPr marL="742950" lvl="1" indent="-285750" algn="l">
              <a:buFont typeface="+mj-lt"/>
              <a:buAutoNum type="arabicPeriod"/>
            </a:pPr>
            <a:r>
              <a:rPr lang="en-US" b="0" i="0" dirty="0">
                <a:solidFill>
                  <a:srgbClr val="ECECEC"/>
                </a:solidFill>
                <a:effectLst/>
                <a:latin typeface="Söhne"/>
              </a:rPr>
              <a:t>This function is typically used when a thread needs to hold onto a mutex for an extended period, and it's acceptable for the thread to wait until the mutex becomes available.</a:t>
            </a:r>
          </a:p>
          <a:p>
            <a:pPr algn="l">
              <a:buFont typeface="+mj-lt"/>
              <a:buAutoNum type="arabicPeriod"/>
            </a:pPr>
            <a:r>
              <a:rPr lang="en-US" b="1" i="0" dirty="0" err="1">
                <a:solidFill>
                  <a:srgbClr val="ECECEC"/>
                </a:solidFill>
                <a:effectLst/>
                <a:latin typeface="Söhne"/>
              </a:rPr>
              <a:t>pthread_mutex_trylock</a:t>
            </a:r>
            <a:r>
              <a:rPr lang="en-US" b="1" i="0" dirty="0">
                <a:solidFill>
                  <a:srgbClr val="ECECEC"/>
                </a:solidFill>
                <a:effectLst/>
                <a:latin typeface="Söhne"/>
              </a:rPr>
              <a:t>():</a:t>
            </a:r>
            <a:endParaRPr lang="en-US" b="0" i="0" dirty="0">
              <a:solidFill>
                <a:srgbClr val="ECECEC"/>
              </a:solidFill>
              <a:effectLst/>
              <a:latin typeface="Söhne"/>
            </a:endParaRPr>
          </a:p>
          <a:p>
            <a:pPr marL="742950" lvl="1" indent="-285750" algn="l">
              <a:buFont typeface="+mj-lt"/>
              <a:buAutoNum type="arabicPeriod"/>
            </a:pPr>
            <a:r>
              <a:rPr lang="en-US" b="0" i="0" dirty="0" err="1">
                <a:solidFill>
                  <a:srgbClr val="ECECEC"/>
                </a:solidFill>
                <a:effectLst/>
                <a:latin typeface="Söhne"/>
              </a:rPr>
              <a:t>pthread_mutex_trylock</a:t>
            </a:r>
            <a:r>
              <a:rPr lang="en-US" b="0" i="0" dirty="0">
                <a:solidFill>
                  <a:srgbClr val="ECECEC"/>
                </a:solidFill>
                <a:effectLst/>
                <a:latin typeface="Söhne"/>
              </a:rPr>
              <a:t>() is a non-blocking call. When a thread attempts to acquire a mutex using this function, if the mutex is already locked by another thread, instead of waiting, the function returns immediately with a failure status.</a:t>
            </a:r>
          </a:p>
          <a:p>
            <a:pPr marL="742950" lvl="1" indent="-285750" algn="l">
              <a:buFont typeface="+mj-lt"/>
              <a:buAutoNum type="arabicPeriod"/>
            </a:pPr>
            <a:r>
              <a:rPr lang="en-US" b="0" i="0" dirty="0">
                <a:solidFill>
                  <a:srgbClr val="ECECEC"/>
                </a:solidFill>
                <a:effectLst/>
                <a:latin typeface="Söhne"/>
              </a:rPr>
              <a:t>If the mutex is available, </a:t>
            </a:r>
            <a:r>
              <a:rPr lang="en-US" b="0" i="0" dirty="0" err="1">
                <a:solidFill>
                  <a:srgbClr val="ECECEC"/>
                </a:solidFill>
                <a:effectLst/>
                <a:latin typeface="Söhne"/>
              </a:rPr>
              <a:t>pthread_mutex_trylock</a:t>
            </a:r>
            <a:r>
              <a:rPr lang="en-US" b="0" i="0" dirty="0">
                <a:solidFill>
                  <a:srgbClr val="ECECEC"/>
                </a:solidFill>
                <a:effectLst/>
                <a:latin typeface="Söhne"/>
              </a:rPr>
              <a:t>() acquires the mutex and returns success.</a:t>
            </a:r>
          </a:p>
          <a:p>
            <a:pPr marL="742950" lvl="1" indent="-285750" algn="l">
              <a:buFont typeface="+mj-lt"/>
              <a:buAutoNum type="arabicPeriod"/>
            </a:pPr>
            <a:r>
              <a:rPr lang="en-US" b="0" i="0" dirty="0">
                <a:solidFill>
                  <a:srgbClr val="ECECEC"/>
                </a:solidFill>
                <a:effectLst/>
                <a:latin typeface="Söhne"/>
              </a:rPr>
              <a:t>This function is useful when a thread wants to try to acquire a mutex but doesn't want to block if the mutex is currently locked. It allows the thread to perform other tasks or take alternative actions if the mutex is not immediately available.</a:t>
            </a:r>
          </a:p>
          <a:p>
            <a:endParaRPr lang="fr-FR" b="1" dirty="0"/>
          </a:p>
        </p:txBody>
      </p:sp>
      <p:sp>
        <p:nvSpPr>
          <p:cNvPr id="4" name="Slide Number Placeholder 3"/>
          <p:cNvSpPr>
            <a:spLocks noGrp="1"/>
          </p:cNvSpPr>
          <p:nvPr>
            <p:ph type="sldNum" sz="quarter" idx="10"/>
          </p:nvPr>
        </p:nvSpPr>
        <p:spPr/>
        <p:txBody>
          <a:bodyPr/>
          <a:lstStyle/>
          <a:p>
            <a:fld id="{8BAE56D7-66D8-4362-B06B-D22B99445134}" type="slidenum">
              <a:rPr lang="en-US" smtClean="0"/>
              <a:t>23</a:t>
            </a:fld>
            <a:endParaRPr lang="en-US"/>
          </a:p>
        </p:txBody>
      </p:sp>
    </p:spTree>
    <p:extLst>
      <p:ext uri="{BB962C8B-B14F-4D97-AF65-F5344CB8AC3E}">
        <p14:creationId xmlns:p14="http://schemas.microsoft.com/office/powerpoint/2010/main" val="727660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https://www.cs.cmu.edu/afs/cs/academic/class/15492-f07/www/pthreads.html</a:t>
            </a:r>
          </a:p>
          <a:p>
            <a:endParaRPr lang="fr-FR" dirty="0"/>
          </a:p>
        </p:txBody>
      </p:sp>
      <p:sp>
        <p:nvSpPr>
          <p:cNvPr id="4" name="Slide Number Placeholder 3"/>
          <p:cNvSpPr>
            <a:spLocks noGrp="1"/>
          </p:cNvSpPr>
          <p:nvPr>
            <p:ph type="sldNum" sz="quarter" idx="10"/>
          </p:nvPr>
        </p:nvSpPr>
        <p:spPr/>
        <p:txBody>
          <a:bodyPr/>
          <a:lstStyle/>
          <a:p>
            <a:fld id="{8BAE56D7-66D8-4362-B06B-D22B99445134}" type="slidenum">
              <a:rPr lang="en-US" smtClean="0"/>
              <a:t>24</a:t>
            </a:fld>
            <a:endParaRPr lang="en-US"/>
          </a:p>
        </p:txBody>
      </p:sp>
    </p:spTree>
    <p:extLst>
      <p:ext uri="{BB962C8B-B14F-4D97-AF65-F5344CB8AC3E}">
        <p14:creationId xmlns:p14="http://schemas.microsoft.com/office/powerpoint/2010/main" val="1425612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FFFFFF"/>
                </a:solidFill>
                <a:effectLst/>
                <a:latin typeface="Söhne Mono"/>
              </a:rPr>
              <a:t>pthread_cond_init</a:t>
            </a:r>
            <a:r>
              <a:rPr lang="en-US" b="0" i="0" dirty="0">
                <a:solidFill>
                  <a:srgbClr val="FFFFFF"/>
                </a:solidFill>
                <a:effectLst/>
                <a:latin typeface="Söhne Mono"/>
              </a:rPr>
              <a:t>(&amp;</a:t>
            </a:r>
            <a:r>
              <a:rPr lang="en-US" b="0" i="0" dirty="0" err="1">
                <a:solidFill>
                  <a:srgbClr val="FFFFFF"/>
                </a:solidFill>
                <a:effectLst/>
                <a:latin typeface="Söhne Mono"/>
              </a:rPr>
              <a:t>buffer_not_full</a:t>
            </a:r>
            <a:r>
              <a:rPr lang="en-US" b="0" i="0" dirty="0">
                <a:solidFill>
                  <a:srgbClr val="FFFFFF"/>
                </a:solidFill>
                <a:effectLst/>
                <a:latin typeface="Söhne Mono"/>
              </a:rPr>
              <a:t>, </a:t>
            </a:r>
            <a:r>
              <a:rPr lang="en-US" b="0" i="0" dirty="0">
                <a:solidFill>
                  <a:srgbClr val="2E95D3"/>
                </a:solidFill>
                <a:effectLst/>
                <a:latin typeface="Söhne Mono"/>
              </a:rPr>
              <a:t>NULL</a:t>
            </a:r>
            <a:r>
              <a:rPr lang="en-US" b="0" i="0" dirty="0">
                <a:solidFill>
                  <a:srgbClr val="FFFFFF"/>
                </a:solidFill>
                <a:effectLst/>
                <a:latin typeface="Söhne Mono"/>
              </a:rPr>
              <a:t>); </a:t>
            </a:r>
          </a:p>
          <a:p>
            <a:r>
              <a:rPr lang="en-US" b="0" i="0" dirty="0" err="1">
                <a:solidFill>
                  <a:srgbClr val="FFFFFF"/>
                </a:solidFill>
                <a:effectLst/>
                <a:latin typeface="Söhne Mono"/>
              </a:rPr>
              <a:t>pthread_cond_init</a:t>
            </a:r>
            <a:r>
              <a:rPr lang="en-US" b="0" i="0" dirty="0">
                <a:solidFill>
                  <a:srgbClr val="FFFFFF"/>
                </a:solidFill>
                <a:effectLst/>
                <a:latin typeface="Söhne Mono"/>
              </a:rPr>
              <a:t>(&amp;</a:t>
            </a:r>
            <a:r>
              <a:rPr lang="en-US" b="0" i="0" dirty="0" err="1">
                <a:solidFill>
                  <a:srgbClr val="FFFFFF"/>
                </a:solidFill>
                <a:effectLst/>
                <a:latin typeface="Söhne Mono"/>
              </a:rPr>
              <a:t>buffer_not_empty</a:t>
            </a:r>
            <a:r>
              <a:rPr lang="en-US" b="0" i="0" dirty="0">
                <a:solidFill>
                  <a:srgbClr val="FFFFFF"/>
                </a:solidFill>
                <a:effectLst/>
                <a:latin typeface="Söhne Mono"/>
              </a:rPr>
              <a:t>, </a:t>
            </a:r>
            <a:r>
              <a:rPr lang="en-US" b="0" i="0" dirty="0">
                <a:solidFill>
                  <a:srgbClr val="2E95D3"/>
                </a:solidFill>
                <a:effectLst/>
                <a:latin typeface="Söhne Mono"/>
              </a:rPr>
              <a:t>NULL</a:t>
            </a:r>
            <a:r>
              <a:rPr lang="en-US" b="0" i="0" dirty="0">
                <a:solidFill>
                  <a:srgbClr val="FFFFFF"/>
                </a:solidFill>
                <a:effectLst/>
                <a:latin typeface="Söhne Mono"/>
              </a:rPr>
              <a:t>);</a:t>
            </a:r>
          </a:p>
          <a:p>
            <a:endParaRPr lang="en-US" b="0" i="0" dirty="0">
              <a:solidFill>
                <a:srgbClr val="FFFFFF"/>
              </a:solidFill>
              <a:effectLst/>
              <a:latin typeface="Söhne Mono"/>
            </a:endParaRPr>
          </a:p>
          <a:p>
            <a:r>
              <a:rPr lang="en-US" b="0" i="0" dirty="0">
                <a:solidFill>
                  <a:srgbClr val="ECECEC"/>
                </a:solidFill>
                <a:effectLst/>
                <a:latin typeface="Söhne"/>
              </a:rPr>
              <a:t>In the </a:t>
            </a:r>
            <a:r>
              <a:rPr lang="en-US" dirty="0" err="1"/>
              <a:t>pthread_cond_init</a:t>
            </a:r>
            <a:r>
              <a:rPr lang="en-US" b="0" i="0" dirty="0">
                <a:solidFill>
                  <a:srgbClr val="ECECEC"/>
                </a:solidFill>
                <a:effectLst/>
                <a:latin typeface="Söhne"/>
              </a:rPr>
              <a:t> function, the second argument is a pointer to a </a:t>
            </a:r>
            <a:r>
              <a:rPr lang="en-US" dirty="0" err="1"/>
              <a:t>pthread_condattr_t</a:t>
            </a:r>
            <a:r>
              <a:rPr lang="en-US" b="0" i="0" dirty="0">
                <a:solidFill>
                  <a:srgbClr val="ECECEC"/>
                </a:solidFill>
                <a:effectLst/>
                <a:latin typeface="Söhne"/>
              </a:rPr>
              <a:t> structure that specifies the attributes for the condition variable. This structure can be used to set various attributes like the condition variable's clock, process-shared condition variable, etc.</a:t>
            </a:r>
            <a:endParaRPr lang="en-US" b="0" i="0" dirty="0">
              <a:solidFill>
                <a:srgbClr val="FFFFFF"/>
              </a:solidFill>
              <a:effectLst/>
              <a:latin typeface="Söhne Mono"/>
            </a:endParaRPr>
          </a:p>
          <a:p>
            <a:endParaRPr lang="en-US" b="0" i="0" dirty="0">
              <a:solidFill>
                <a:srgbClr val="FFFFFF"/>
              </a:solidFill>
              <a:effectLst/>
              <a:latin typeface="Söhne Mono"/>
            </a:endParaRPr>
          </a:p>
          <a:p>
            <a:r>
              <a:rPr lang="en-US" b="0" i="0" dirty="0">
                <a:solidFill>
                  <a:srgbClr val="FFFFFF"/>
                </a:solidFill>
                <a:effectLst/>
                <a:latin typeface="Söhne Mono"/>
              </a:rPr>
              <a:t>// Destroy condition variables </a:t>
            </a:r>
          </a:p>
          <a:p>
            <a:r>
              <a:rPr lang="en-US" b="0" i="0" dirty="0" err="1">
                <a:solidFill>
                  <a:srgbClr val="FFFFFF"/>
                </a:solidFill>
                <a:effectLst/>
                <a:latin typeface="Söhne Mono"/>
              </a:rPr>
              <a:t>pthread_cond_destroy</a:t>
            </a:r>
            <a:r>
              <a:rPr lang="en-US" b="0" i="0" dirty="0">
                <a:solidFill>
                  <a:srgbClr val="FFFFFF"/>
                </a:solidFill>
                <a:effectLst/>
                <a:latin typeface="Söhne Mono"/>
              </a:rPr>
              <a:t>(&amp;</a:t>
            </a:r>
            <a:r>
              <a:rPr lang="en-US" b="0" i="0" dirty="0" err="1">
                <a:solidFill>
                  <a:srgbClr val="FFFFFF"/>
                </a:solidFill>
                <a:effectLst/>
                <a:latin typeface="Söhne Mono"/>
              </a:rPr>
              <a:t>buffer_not_full</a:t>
            </a:r>
            <a:r>
              <a:rPr lang="en-US" b="0" i="0" dirty="0">
                <a:solidFill>
                  <a:srgbClr val="FFFFFF"/>
                </a:solidFill>
                <a:effectLst/>
                <a:latin typeface="Söhne Mono"/>
              </a:rPr>
              <a:t>); </a:t>
            </a:r>
          </a:p>
          <a:p>
            <a:r>
              <a:rPr lang="en-US" b="0" i="0" dirty="0" err="1">
                <a:solidFill>
                  <a:srgbClr val="FFFFFF"/>
                </a:solidFill>
                <a:effectLst/>
                <a:latin typeface="Söhne Mono"/>
              </a:rPr>
              <a:t>pthread_cond_destroy</a:t>
            </a:r>
            <a:r>
              <a:rPr lang="en-US" b="0" i="0" dirty="0">
                <a:solidFill>
                  <a:srgbClr val="FFFFFF"/>
                </a:solidFill>
                <a:effectLst/>
                <a:latin typeface="Söhne Mono"/>
              </a:rPr>
              <a:t>(&amp;</a:t>
            </a:r>
            <a:r>
              <a:rPr lang="en-US" b="0" i="0" dirty="0" err="1">
                <a:solidFill>
                  <a:srgbClr val="FFFFFF"/>
                </a:solidFill>
                <a:effectLst/>
                <a:latin typeface="Söhne Mono"/>
              </a:rPr>
              <a:t>buffer_not_empty</a:t>
            </a:r>
            <a:r>
              <a:rPr lang="en-US" b="0" i="0" dirty="0">
                <a:solidFill>
                  <a:srgbClr val="FFFFFF"/>
                </a:solidFill>
                <a:effectLst/>
                <a:latin typeface="Söhne Mono"/>
              </a:rPr>
              <a:t>);</a:t>
            </a:r>
            <a:endParaRPr lang="en-US" dirty="0"/>
          </a:p>
        </p:txBody>
      </p:sp>
      <p:sp>
        <p:nvSpPr>
          <p:cNvPr id="4" name="Slide Number Placeholder 3"/>
          <p:cNvSpPr>
            <a:spLocks noGrp="1"/>
          </p:cNvSpPr>
          <p:nvPr>
            <p:ph type="sldNum" sz="quarter" idx="5"/>
          </p:nvPr>
        </p:nvSpPr>
        <p:spPr/>
        <p:txBody>
          <a:bodyPr/>
          <a:lstStyle/>
          <a:p>
            <a:fld id="{8BAE56D7-66D8-4362-B06B-D22B99445134}" type="slidenum">
              <a:rPr lang="en-US" smtClean="0"/>
              <a:t>26</a:t>
            </a:fld>
            <a:endParaRPr lang="en-US"/>
          </a:p>
        </p:txBody>
      </p:sp>
    </p:spTree>
    <p:extLst>
      <p:ext uri="{BB962C8B-B14F-4D97-AF65-F5344CB8AC3E}">
        <p14:creationId xmlns:p14="http://schemas.microsoft.com/office/powerpoint/2010/main" val="3223474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that I have done the calculation of </a:t>
            </a:r>
            <a:r>
              <a:rPr lang="en-US" dirty="0"/>
              <a:t>elapsed</a:t>
            </a:r>
            <a:r>
              <a:rPr lang="en-US" sz="1200" b="0" i="0" kern="1200" dirty="0">
                <a:solidFill>
                  <a:schemeClr val="tx1"/>
                </a:solidFill>
                <a:effectLst/>
                <a:latin typeface="+mn-lt"/>
                <a:ea typeface="+mn-ea"/>
                <a:cs typeface="+mn-cs"/>
              </a:rPr>
              <a:t> carefully to ensure that precision is not lost when timing very short intervals).</a:t>
            </a:r>
            <a:endParaRPr lang="fr-FR" dirty="0"/>
          </a:p>
        </p:txBody>
      </p:sp>
      <p:sp>
        <p:nvSpPr>
          <p:cNvPr id="4" name="Slide Number Placeholder 3"/>
          <p:cNvSpPr>
            <a:spLocks noGrp="1"/>
          </p:cNvSpPr>
          <p:nvPr>
            <p:ph type="sldNum" sz="quarter" idx="10"/>
          </p:nvPr>
        </p:nvSpPr>
        <p:spPr/>
        <p:txBody>
          <a:bodyPr/>
          <a:lstStyle/>
          <a:p>
            <a:fld id="{8BAE56D7-66D8-4362-B06B-D22B99445134}" type="slidenum">
              <a:rPr lang="en-US" smtClean="0"/>
              <a:t>28</a:t>
            </a:fld>
            <a:endParaRPr lang="en-US"/>
          </a:p>
        </p:txBody>
      </p:sp>
    </p:spTree>
    <p:extLst>
      <p:ext uri="{BB962C8B-B14F-4D97-AF65-F5344CB8AC3E}">
        <p14:creationId xmlns:p14="http://schemas.microsoft.com/office/powerpoint/2010/main" val="3921497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Different programming models for concurrency in shared memory</a:t>
            </a:r>
          </a:p>
          <a:p>
            <a:r>
              <a:rPr lang="en-US" dirty="0"/>
              <a:t>■ Processes and threads mapped to processing elements (cores)</a:t>
            </a:r>
          </a:p>
          <a:p>
            <a:r>
              <a:rPr lang="en-US" dirty="0"/>
              <a:t>■ Process- and thread-based programming typically part of operating system lectures</a:t>
            </a:r>
          </a:p>
          <a:p>
            <a:endParaRPr lang="en-US" dirty="0"/>
          </a:p>
        </p:txBody>
      </p:sp>
      <p:sp>
        <p:nvSpPr>
          <p:cNvPr id="4" name="Slide Number Placeholder 3"/>
          <p:cNvSpPr>
            <a:spLocks noGrp="1"/>
          </p:cNvSpPr>
          <p:nvPr>
            <p:ph type="sldNum" sz="quarter" idx="5"/>
          </p:nvPr>
        </p:nvSpPr>
        <p:spPr/>
        <p:txBody>
          <a:bodyPr/>
          <a:lstStyle/>
          <a:p>
            <a:fld id="{8BAE56D7-66D8-4362-B06B-D22B99445134}" type="slidenum">
              <a:rPr lang="en-US" smtClean="0"/>
              <a:t>5</a:t>
            </a:fld>
            <a:endParaRPr lang="en-US"/>
          </a:p>
        </p:txBody>
      </p:sp>
    </p:spTree>
    <p:extLst>
      <p:ext uri="{BB962C8B-B14F-4D97-AF65-F5344CB8AC3E}">
        <p14:creationId xmlns:p14="http://schemas.microsoft.com/office/powerpoint/2010/main" val="2354661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errno.h</a:t>
            </a:r>
            <a:r>
              <a:rPr lang="en-US" sz="1200" b="0" i="0" kern="1200" dirty="0">
                <a:solidFill>
                  <a:schemeClr val="tx1"/>
                </a:solidFill>
                <a:effectLst/>
                <a:latin typeface="+mn-lt"/>
                <a:ea typeface="+mn-ea"/>
                <a:cs typeface="+mn-cs"/>
              </a:rPr>
              <a:t> is a header file in the standard library of the C programming language. It defines macros for reporting and retrieving error conditions using the symbol </a:t>
            </a:r>
            <a:r>
              <a:rPr lang="en-US" sz="1200" b="0" i="0" kern="1200" dirty="0" err="1">
                <a:solidFill>
                  <a:schemeClr val="tx1"/>
                </a:solidFill>
                <a:effectLst/>
                <a:latin typeface="+mn-lt"/>
                <a:ea typeface="+mn-ea"/>
                <a:cs typeface="+mn-cs"/>
              </a:rPr>
              <a:t>errno</a:t>
            </a:r>
            <a:r>
              <a:rPr lang="en-US" sz="1200" b="0" i="0" kern="1200" dirty="0">
                <a:solidFill>
                  <a:schemeClr val="tx1"/>
                </a:solidFill>
                <a:effectLst/>
                <a:latin typeface="+mn-lt"/>
                <a:ea typeface="+mn-ea"/>
                <a:cs typeface="+mn-cs"/>
              </a:rPr>
              <a:t> (short for "error number").</a:t>
            </a:r>
            <a:br>
              <a:rPr lang="en-US" dirty="0"/>
            </a:br>
            <a:r>
              <a:rPr lang="en-US" sz="1200" b="0" i="0" kern="1200" dirty="0" err="1">
                <a:solidFill>
                  <a:schemeClr val="tx1"/>
                </a:solidFill>
                <a:effectLst/>
                <a:latin typeface="+mn-lt"/>
                <a:ea typeface="+mn-ea"/>
                <a:cs typeface="+mn-cs"/>
              </a:rPr>
              <a:t>errno</a:t>
            </a:r>
            <a:r>
              <a:rPr lang="en-US" sz="1200" b="0" i="0" kern="1200" dirty="0">
                <a:solidFill>
                  <a:schemeClr val="tx1"/>
                </a:solidFill>
                <a:effectLst/>
                <a:latin typeface="+mn-lt"/>
                <a:ea typeface="+mn-ea"/>
                <a:cs typeface="+mn-cs"/>
              </a:rPr>
              <a:t> acts like an integer variable. A value (the error number) is stored in </a:t>
            </a:r>
            <a:r>
              <a:rPr lang="en-US" sz="1200" b="0" i="0" kern="1200" dirty="0" err="1">
                <a:solidFill>
                  <a:schemeClr val="tx1"/>
                </a:solidFill>
                <a:effectLst/>
                <a:latin typeface="+mn-lt"/>
                <a:ea typeface="+mn-ea"/>
                <a:cs typeface="+mn-cs"/>
              </a:rPr>
              <a:t>errno</a:t>
            </a:r>
            <a:r>
              <a:rPr lang="en-US" sz="1200" b="0" i="0" kern="1200" dirty="0">
                <a:solidFill>
                  <a:schemeClr val="tx1"/>
                </a:solidFill>
                <a:effectLst/>
                <a:latin typeface="+mn-lt"/>
                <a:ea typeface="+mn-ea"/>
                <a:cs typeface="+mn-cs"/>
              </a:rPr>
              <a:t> by certain library </a:t>
            </a:r>
            <a:r>
              <a:rPr lang="en-US" sz="1200" b="0" i="0" kern="1200" dirty="0" err="1">
                <a:solidFill>
                  <a:schemeClr val="tx1"/>
                </a:solidFill>
                <a:effectLst/>
                <a:latin typeface="+mn-lt"/>
                <a:ea typeface="+mn-ea"/>
                <a:cs typeface="+mn-cs"/>
              </a:rPr>
              <a:t>functionswhen</a:t>
            </a:r>
            <a:r>
              <a:rPr lang="en-US" sz="1200" b="0" i="0" kern="1200" dirty="0">
                <a:solidFill>
                  <a:schemeClr val="tx1"/>
                </a:solidFill>
                <a:effectLst/>
                <a:latin typeface="+mn-lt"/>
                <a:ea typeface="+mn-ea"/>
                <a:cs typeface="+mn-cs"/>
              </a:rPr>
              <a:t> they detect errors.</a:t>
            </a:r>
            <a:endParaRPr lang="en-US" dirty="0"/>
          </a:p>
        </p:txBody>
      </p:sp>
      <p:sp>
        <p:nvSpPr>
          <p:cNvPr id="4" name="Slide Number Placeholder 3"/>
          <p:cNvSpPr>
            <a:spLocks noGrp="1"/>
          </p:cNvSpPr>
          <p:nvPr>
            <p:ph type="sldNum" sz="quarter" idx="5"/>
          </p:nvPr>
        </p:nvSpPr>
        <p:spPr/>
        <p:txBody>
          <a:bodyPr/>
          <a:lstStyle/>
          <a:p>
            <a:fld id="{8BAE56D7-66D8-4362-B06B-D22B99445134}" type="slidenum">
              <a:rPr lang="en-US" smtClean="0"/>
              <a:t>7</a:t>
            </a:fld>
            <a:endParaRPr lang="en-US"/>
          </a:p>
        </p:txBody>
      </p:sp>
    </p:spTree>
    <p:extLst>
      <p:ext uri="{BB962C8B-B14F-4D97-AF65-F5344CB8AC3E}">
        <p14:creationId xmlns:p14="http://schemas.microsoft.com/office/powerpoint/2010/main" val="3132680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So, while the operating system handles the release of system resources associated with the thread, it's still the responsibility of the programmer to ensure proper cleanup of application-specific resources before the thread exits. This might involve freeing dynamically allocated memory, closing file descriptors, releasing locks, and performing any other necessary cleanup actions.</a:t>
            </a:r>
            <a:endParaRPr lang="en-US" dirty="0"/>
          </a:p>
        </p:txBody>
      </p:sp>
      <p:sp>
        <p:nvSpPr>
          <p:cNvPr id="4" name="Slide Number Placeholder 3"/>
          <p:cNvSpPr>
            <a:spLocks noGrp="1"/>
          </p:cNvSpPr>
          <p:nvPr>
            <p:ph type="sldNum" sz="quarter" idx="5"/>
          </p:nvPr>
        </p:nvSpPr>
        <p:spPr/>
        <p:txBody>
          <a:bodyPr/>
          <a:lstStyle/>
          <a:p>
            <a:fld id="{8BAE56D7-66D8-4362-B06B-D22B99445134}" type="slidenum">
              <a:rPr lang="en-US" smtClean="0"/>
              <a:t>9</a:t>
            </a:fld>
            <a:endParaRPr lang="en-US"/>
          </a:p>
        </p:txBody>
      </p:sp>
    </p:spTree>
    <p:extLst>
      <p:ext uri="{BB962C8B-B14F-4D97-AF65-F5344CB8AC3E}">
        <p14:creationId xmlns:p14="http://schemas.microsoft.com/office/powerpoint/2010/main" val="295295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A </a:t>
            </a:r>
            <a:r>
              <a:rPr lang="en-US" dirty="0"/>
              <a:t>void</a:t>
            </a:r>
            <a:r>
              <a:rPr lang="en-US" b="0" i="0" dirty="0">
                <a:solidFill>
                  <a:srgbClr val="ECECEC"/>
                </a:solidFill>
                <a:effectLst/>
                <a:latin typeface="Söhne"/>
              </a:rPr>
              <a:t> pointer in C is a special type of pointer that can point to objects of any data type. </a:t>
            </a:r>
          </a:p>
          <a:p>
            <a:r>
              <a:rPr lang="en-US" b="0" i="0" dirty="0">
                <a:solidFill>
                  <a:srgbClr val="ECECEC"/>
                </a:solidFill>
                <a:effectLst/>
                <a:latin typeface="Söhne"/>
              </a:rPr>
              <a:t>Because </a:t>
            </a:r>
            <a:r>
              <a:rPr lang="en-US" dirty="0"/>
              <a:t>void*</a:t>
            </a:r>
            <a:r>
              <a:rPr lang="en-US" b="0" i="0" dirty="0">
                <a:solidFill>
                  <a:srgbClr val="ECECEC"/>
                </a:solidFill>
                <a:effectLst/>
                <a:latin typeface="Söhne"/>
              </a:rPr>
              <a:t> pointers can point to any type, they can be useful for creating functions or data structures that are generic and can operate on different types of data.</a:t>
            </a:r>
          </a:p>
          <a:p>
            <a:endParaRPr lang="en-US" b="0" i="0" dirty="0">
              <a:solidFill>
                <a:srgbClr val="ECECEC"/>
              </a:solidFill>
              <a:effectLst/>
              <a:latin typeface="Söhne"/>
            </a:endParaRPr>
          </a:p>
          <a:p>
            <a:r>
              <a:rPr lang="en-US" dirty="0"/>
              <a:t>#include &lt;</a:t>
            </a:r>
            <a:r>
              <a:rPr lang="en-US" dirty="0" err="1"/>
              <a:t>stdio.h</a:t>
            </a:r>
            <a:r>
              <a:rPr lang="en-US" dirty="0"/>
              <a:t>&gt;</a:t>
            </a:r>
          </a:p>
          <a:p>
            <a:endParaRPr lang="en-US" dirty="0"/>
          </a:p>
          <a:p>
            <a:r>
              <a:rPr lang="en-US" dirty="0"/>
              <a:t>int main() {</a:t>
            </a:r>
          </a:p>
          <a:p>
            <a:r>
              <a:rPr lang="en-US" dirty="0"/>
              <a:t>    int num = 10;</a:t>
            </a:r>
          </a:p>
          <a:p>
            <a:r>
              <a:rPr lang="en-US" dirty="0"/>
              <a:t>    char ch = 'A';</a:t>
            </a:r>
          </a:p>
          <a:p>
            <a:r>
              <a:rPr lang="en-US" dirty="0"/>
              <a:t>    float f = 3.14;</a:t>
            </a:r>
          </a:p>
          <a:p>
            <a:endParaRPr lang="en-US" dirty="0"/>
          </a:p>
          <a:p>
            <a:r>
              <a:rPr lang="en-US" b="1" dirty="0"/>
              <a:t>    void *</a:t>
            </a:r>
            <a:r>
              <a:rPr lang="en-US" b="1" dirty="0" err="1"/>
              <a:t>ptr</a:t>
            </a:r>
            <a:r>
              <a:rPr lang="en-US" b="1" dirty="0"/>
              <a:t>;</a:t>
            </a:r>
          </a:p>
          <a:p>
            <a:endParaRPr lang="en-US" dirty="0"/>
          </a:p>
          <a:p>
            <a:r>
              <a:rPr lang="en-US" dirty="0"/>
              <a:t>    // Pointing to an integer</a:t>
            </a:r>
          </a:p>
          <a:p>
            <a:r>
              <a:rPr lang="en-US" dirty="0"/>
              <a:t>    </a:t>
            </a:r>
            <a:r>
              <a:rPr lang="en-US" dirty="0" err="1"/>
              <a:t>ptr</a:t>
            </a:r>
            <a:r>
              <a:rPr lang="en-US" dirty="0"/>
              <a:t> = &amp;num;</a:t>
            </a:r>
          </a:p>
          <a:p>
            <a:r>
              <a:rPr lang="en-US" dirty="0"/>
              <a:t>    </a:t>
            </a:r>
            <a:r>
              <a:rPr lang="en-US" dirty="0" err="1"/>
              <a:t>printf</a:t>
            </a:r>
            <a:r>
              <a:rPr lang="en-US" dirty="0"/>
              <a:t>("Value pointed by </a:t>
            </a:r>
            <a:r>
              <a:rPr lang="en-US" dirty="0" err="1"/>
              <a:t>ptr</a:t>
            </a:r>
            <a:r>
              <a:rPr lang="en-US" dirty="0"/>
              <a:t>: %d\n", *(int *)</a:t>
            </a:r>
            <a:r>
              <a:rPr lang="en-US" dirty="0" err="1"/>
              <a:t>ptr</a:t>
            </a:r>
            <a:r>
              <a:rPr lang="en-US" dirty="0"/>
              <a:t>);</a:t>
            </a:r>
          </a:p>
          <a:p>
            <a:endParaRPr lang="en-US" dirty="0"/>
          </a:p>
          <a:p>
            <a:r>
              <a:rPr lang="en-US" dirty="0"/>
              <a:t>    // Pointing to a character</a:t>
            </a:r>
          </a:p>
          <a:p>
            <a:r>
              <a:rPr lang="en-US" dirty="0"/>
              <a:t>    </a:t>
            </a:r>
            <a:r>
              <a:rPr lang="en-US" dirty="0" err="1"/>
              <a:t>ptr</a:t>
            </a:r>
            <a:r>
              <a:rPr lang="en-US" dirty="0"/>
              <a:t> = &amp;ch;</a:t>
            </a:r>
          </a:p>
          <a:p>
            <a:r>
              <a:rPr lang="en-US" dirty="0"/>
              <a:t>    </a:t>
            </a:r>
            <a:r>
              <a:rPr lang="en-US" dirty="0" err="1"/>
              <a:t>printf</a:t>
            </a:r>
            <a:r>
              <a:rPr lang="en-US" dirty="0"/>
              <a:t>("Value pointed by </a:t>
            </a:r>
            <a:r>
              <a:rPr lang="en-US" dirty="0" err="1"/>
              <a:t>ptr</a:t>
            </a:r>
            <a:r>
              <a:rPr lang="en-US" dirty="0"/>
              <a:t>: %c\n", *(char *)</a:t>
            </a:r>
            <a:r>
              <a:rPr lang="en-US" dirty="0" err="1"/>
              <a:t>ptr</a:t>
            </a:r>
            <a:r>
              <a:rPr lang="en-US" dirty="0"/>
              <a:t>);</a:t>
            </a:r>
          </a:p>
          <a:p>
            <a:endParaRPr lang="en-US" dirty="0"/>
          </a:p>
          <a:p>
            <a:r>
              <a:rPr lang="en-US" dirty="0"/>
              <a:t>    // Pointing to a float</a:t>
            </a:r>
          </a:p>
          <a:p>
            <a:r>
              <a:rPr lang="en-US" dirty="0"/>
              <a:t>    </a:t>
            </a:r>
            <a:r>
              <a:rPr lang="en-US" dirty="0" err="1"/>
              <a:t>ptr</a:t>
            </a:r>
            <a:r>
              <a:rPr lang="en-US" dirty="0"/>
              <a:t> = &amp;f;</a:t>
            </a:r>
          </a:p>
          <a:p>
            <a:r>
              <a:rPr lang="en-US" dirty="0"/>
              <a:t>    </a:t>
            </a:r>
            <a:r>
              <a:rPr lang="en-US" dirty="0" err="1"/>
              <a:t>printf</a:t>
            </a:r>
            <a:r>
              <a:rPr lang="en-US" dirty="0"/>
              <a:t>("Value pointed by </a:t>
            </a:r>
            <a:r>
              <a:rPr lang="en-US" dirty="0" err="1"/>
              <a:t>ptr</a:t>
            </a:r>
            <a:r>
              <a:rPr lang="en-US" dirty="0"/>
              <a:t>: %f\n", *(float *)</a:t>
            </a:r>
            <a:r>
              <a:rPr lang="en-US" dirty="0" err="1"/>
              <a:t>ptr</a:t>
            </a:r>
            <a:r>
              <a:rPr lang="en-US" dirty="0"/>
              <a:t>);</a:t>
            </a:r>
          </a:p>
          <a:p>
            <a:endParaRPr lang="en-US" dirty="0"/>
          </a:p>
          <a:p>
            <a:r>
              <a:rPr lang="en-US" dirty="0"/>
              <a:t>    return 0;</a:t>
            </a:r>
          </a:p>
          <a:p>
            <a:r>
              <a:rPr lang="en-US" dirty="0"/>
              <a:t>}</a:t>
            </a:r>
          </a:p>
          <a:p>
            <a:endParaRPr lang="en-US" dirty="0"/>
          </a:p>
          <a:p>
            <a:r>
              <a:rPr lang="en-US" b="0" i="0" dirty="0">
                <a:solidFill>
                  <a:srgbClr val="ECECEC"/>
                </a:solidFill>
                <a:effectLst/>
                <a:latin typeface="Söhne"/>
              </a:rPr>
              <a:t>In this example, we're using a </a:t>
            </a:r>
            <a:r>
              <a:rPr lang="en-US" dirty="0"/>
              <a:t>void*</a:t>
            </a:r>
            <a:r>
              <a:rPr lang="en-US" b="0" i="0" dirty="0">
                <a:solidFill>
                  <a:srgbClr val="ECECEC"/>
                </a:solidFill>
                <a:effectLst/>
                <a:latin typeface="Söhne"/>
              </a:rPr>
              <a:t> pointer </a:t>
            </a:r>
            <a:r>
              <a:rPr lang="en-US" dirty="0" err="1"/>
              <a:t>ptr</a:t>
            </a:r>
            <a:r>
              <a:rPr lang="en-US" b="0" i="0" dirty="0">
                <a:solidFill>
                  <a:srgbClr val="ECECEC"/>
                </a:solidFill>
                <a:effectLst/>
                <a:latin typeface="Söhne"/>
              </a:rPr>
              <a:t> to point to variables of different types (</a:t>
            </a:r>
            <a:r>
              <a:rPr lang="en-US" dirty="0"/>
              <a:t>int</a:t>
            </a:r>
            <a:r>
              <a:rPr lang="en-US" b="0" i="0" dirty="0">
                <a:solidFill>
                  <a:srgbClr val="ECECEC"/>
                </a:solidFill>
                <a:effectLst/>
                <a:latin typeface="Söhne"/>
              </a:rPr>
              <a:t>, </a:t>
            </a:r>
            <a:r>
              <a:rPr lang="en-US" dirty="0"/>
              <a:t>char</a:t>
            </a:r>
            <a:r>
              <a:rPr lang="en-US" b="0" i="0" dirty="0">
                <a:solidFill>
                  <a:srgbClr val="ECECEC"/>
                </a:solidFill>
                <a:effectLst/>
                <a:latin typeface="Söhne"/>
              </a:rPr>
              <a:t>, and </a:t>
            </a:r>
            <a:r>
              <a:rPr lang="en-US" dirty="0"/>
              <a:t>float</a:t>
            </a:r>
            <a:r>
              <a:rPr lang="en-US" b="0" i="0" dirty="0">
                <a:solidFill>
                  <a:srgbClr val="ECECEC"/>
                </a:solidFill>
                <a:effectLst/>
                <a:latin typeface="Söhne"/>
              </a:rPr>
              <a:t>). We're casting </a:t>
            </a:r>
            <a:r>
              <a:rPr lang="en-US" dirty="0" err="1"/>
              <a:t>ptr</a:t>
            </a:r>
            <a:r>
              <a:rPr lang="en-US" b="0" i="0" dirty="0">
                <a:solidFill>
                  <a:srgbClr val="ECECEC"/>
                </a:solidFill>
                <a:effectLst/>
                <a:latin typeface="Söhne"/>
              </a:rPr>
              <a:t> to the appropriate type before dereferencing it to access the value it points to.</a:t>
            </a:r>
          </a:p>
          <a:p>
            <a:endParaRPr lang="en-US" b="0" i="0" dirty="0">
              <a:solidFill>
                <a:srgbClr val="ECECEC"/>
              </a:solidFill>
              <a:effectLst/>
              <a:latin typeface="Söhne"/>
            </a:endParaRPr>
          </a:p>
          <a:p>
            <a:endParaRPr lang="en-US" b="0" i="0" dirty="0">
              <a:solidFill>
                <a:srgbClr val="ECECEC"/>
              </a:solidFill>
              <a:effectLst/>
              <a:latin typeface="Söhne"/>
            </a:endParaRPr>
          </a:p>
          <a:p>
            <a:r>
              <a:rPr lang="en-US" b="0" i="0" dirty="0">
                <a:solidFill>
                  <a:srgbClr val="ECECEC"/>
                </a:solidFill>
                <a:effectLst/>
                <a:latin typeface="Söhne"/>
              </a:rPr>
              <a:t>------------------</a:t>
            </a:r>
          </a:p>
          <a:p>
            <a:endParaRPr lang="en-US" b="0" i="0" dirty="0">
              <a:solidFill>
                <a:srgbClr val="ECECEC"/>
              </a:solidFill>
              <a:effectLst/>
              <a:latin typeface="Söhne"/>
            </a:endParaRPr>
          </a:p>
          <a:p>
            <a:r>
              <a:rPr lang="en-US" dirty="0"/>
              <a:t>restrict</a:t>
            </a:r>
            <a:r>
              <a:rPr lang="en-US" b="0" i="0" dirty="0">
                <a:solidFill>
                  <a:srgbClr val="ECECEC"/>
                </a:solidFill>
                <a:effectLst/>
                <a:latin typeface="Söhne"/>
              </a:rPr>
              <a:t>: The </a:t>
            </a:r>
            <a:r>
              <a:rPr lang="en-US" dirty="0"/>
              <a:t>restrict</a:t>
            </a:r>
            <a:r>
              <a:rPr lang="en-US" b="0" i="0" dirty="0">
                <a:solidFill>
                  <a:srgbClr val="ECECEC"/>
                </a:solidFill>
                <a:effectLst/>
                <a:latin typeface="Söhne"/>
              </a:rPr>
              <a:t> keyword is a feature introduced in the C99 standard. When used in a pointer declaration, it indicates that the pointer is the only means for accessing the object it points to within the scope of its declaration. It allows for compiler optimizations, as it assures that the object accessed through the pointer is not modified by any other pointer in the same scope. </a:t>
            </a:r>
            <a:r>
              <a:rPr lang="en-US" b="0" i="0">
                <a:solidFill>
                  <a:srgbClr val="ECECEC"/>
                </a:solidFill>
                <a:effectLst/>
                <a:latin typeface="Söhne"/>
              </a:rPr>
              <a:t>However, it's important to use </a:t>
            </a:r>
            <a:r>
              <a:rPr lang="en-US"/>
              <a:t>restrict</a:t>
            </a:r>
            <a:r>
              <a:rPr lang="en-US" b="0" i="0">
                <a:solidFill>
                  <a:srgbClr val="ECECEC"/>
                </a:solidFill>
                <a:effectLst/>
                <a:latin typeface="Söhne"/>
              </a:rPr>
              <a:t> only when you are sure that no other pointer can access or modify the object in question.</a:t>
            </a:r>
            <a:endParaRPr lang="en-US" dirty="0"/>
          </a:p>
          <a:p>
            <a:endParaRPr lang="en-US" dirty="0"/>
          </a:p>
        </p:txBody>
      </p:sp>
      <p:sp>
        <p:nvSpPr>
          <p:cNvPr id="4" name="Slide Number Placeholder 3"/>
          <p:cNvSpPr>
            <a:spLocks noGrp="1"/>
          </p:cNvSpPr>
          <p:nvPr>
            <p:ph type="sldNum" sz="quarter" idx="5"/>
          </p:nvPr>
        </p:nvSpPr>
        <p:spPr/>
        <p:txBody>
          <a:bodyPr/>
          <a:lstStyle/>
          <a:p>
            <a:fld id="{8BAE56D7-66D8-4362-B06B-D22B99445134}" type="slidenum">
              <a:rPr lang="en-US" smtClean="0"/>
              <a:t>13</a:t>
            </a:fld>
            <a:endParaRPr lang="en-US"/>
          </a:p>
        </p:txBody>
      </p:sp>
    </p:spTree>
    <p:extLst>
      <p:ext uri="{BB962C8B-B14F-4D97-AF65-F5344CB8AC3E}">
        <p14:creationId xmlns:p14="http://schemas.microsoft.com/office/powerpoint/2010/main" val="2166529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The </a:t>
            </a:r>
            <a:r>
              <a:rPr lang="en-US" b="0" i="1" dirty="0" err="1">
                <a:solidFill>
                  <a:srgbClr val="000000"/>
                </a:solidFill>
                <a:effectLst/>
                <a:latin typeface="Verdana" panose="020B0604030504040204" pitchFamily="34" charset="0"/>
              </a:rPr>
              <a:t>pthread_join</a:t>
            </a:r>
            <a:r>
              <a:rPr lang="en-US" b="0" i="0" dirty="0">
                <a:solidFill>
                  <a:srgbClr val="000000"/>
                </a:solidFill>
                <a:effectLst/>
                <a:latin typeface="Verdana" panose="020B0604030504040204" pitchFamily="34" charset="0"/>
              </a:rPr>
              <a:t>() function shall suspend execution of the calling thread until the target </a:t>
            </a:r>
            <a:r>
              <a:rPr lang="en-US" b="0" i="1" dirty="0">
                <a:solidFill>
                  <a:srgbClr val="000000"/>
                </a:solidFill>
                <a:effectLst/>
                <a:latin typeface="Verdana" panose="020B0604030504040204" pitchFamily="34" charset="0"/>
              </a:rPr>
              <a:t>thread</a:t>
            </a:r>
            <a:r>
              <a:rPr lang="en-US" b="0" i="0" dirty="0">
                <a:solidFill>
                  <a:srgbClr val="000000"/>
                </a:solidFill>
                <a:effectLst/>
                <a:latin typeface="Verdana" panose="020B0604030504040204" pitchFamily="34" charset="0"/>
              </a:rPr>
              <a:t> terminates, unless the target </a:t>
            </a:r>
            <a:r>
              <a:rPr lang="en-US" b="0" i="1" dirty="0">
                <a:solidFill>
                  <a:srgbClr val="000000"/>
                </a:solidFill>
                <a:effectLst/>
                <a:latin typeface="Verdana" panose="020B0604030504040204" pitchFamily="34" charset="0"/>
              </a:rPr>
              <a:t>thread</a:t>
            </a:r>
            <a:r>
              <a:rPr lang="en-US" b="0" i="0" dirty="0">
                <a:solidFill>
                  <a:srgbClr val="000000"/>
                </a:solidFill>
                <a:effectLst/>
                <a:latin typeface="Verdana" panose="020B0604030504040204" pitchFamily="34" charset="0"/>
              </a:rPr>
              <a:t> has already terminated. On return from a successful </a:t>
            </a:r>
            <a:r>
              <a:rPr lang="en-US" b="0" i="1" dirty="0" err="1">
                <a:solidFill>
                  <a:srgbClr val="000000"/>
                </a:solidFill>
                <a:effectLst/>
                <a:latin typeface="Verdana" panose="020B0604030504040204" pitchFamily="34" charset="0"/>
              </a:rPr>
              <a:t>pthread_join</a:t>
            </a:r>
            <a:r>
              <a:rPr lang="en-US" b="0" i="0" dirty="0">
                <a:solidFill>
                  <a:srgbClr val="000000"/>
                </a:solidFill>
                <a:effectLst/>
                <a:latin typeface="Verdana" panose="020B0604030504040204" pitchFamily="34" charset="0"/>
              </a:rPr>
              <a:t>() call with a non-NULL </a:t>
            </a:r>
            <a:r>
              <a:rPr lang="en-US" b="0" i="1" dirty="0" err="1">
                <a:solidFill>
                  <a:srgbClr val="000000"/>
                </a:solidFill>
                <a:effectLst/>
                <a:latin typeface="Verdana" panose="020B0604030504040204" pitchFamily="34" charset="0"/>
              </a:rPr>
              <a:t>value_ptr</a:t>
            </a:r>
            <a:r>
              <a:rPr lang="en-US" b="0" i="0" dirty="0">
                <a:solidFill>
                  <a:srgbClr val="000000"/>
                </a:solidFill>
                <a:effectLst/>
                <a:latin typeface="Verdana" panose="020B0604030504040204" pitchFamily="34" charset="0"/>
              </a:rPr>
              <a:t> argument, the value passed to </a:t>
            </a:r>
            <a:r>
              <a:rPr lang="en-US" b="0" i="1" dirty="0" err="1">
                <a:solidFill>
                  <a:srgbClr val="0000FF"/>
                </a:solidFill>
                <a:effectLst/>
                <a:latin typeface="Verdana" panose="020B0604030504040204" pitchFamily="34" charset="0"/>
                <a:hlinkClick r:id="rId3"/>
              </a:rPr>
              <a:t>pthread_exit</a:t>
            </a:r>
            <a:r>
              <a:rPr lang="en-US" b="0" i="0" dirty="0">
                <a:solidFill>
                  <a:srgbClr val="0000FF"/>
                </a:solidFill>
                <a:effectLst/>
                <a:latin typeface="Verdana" panose="020B0604030504040204" pitchFamily="34" charset="0"/>
                <a:hlinkClick r:id="rId3"/>
              </a:rPr>
              <a:t>()</a:t>
            </a:r>
            <a:r>
              <a:rPr lang="en-US" b="0" i="0" dirty="0">
                <a:solidFill>
                  <a:srgbClr val="000000"/>
                </a:solidFill>
                <a:effectLst/>
                <a:latin typeface="Verdana" panose="020B0604030504040204" pitchFamily="34" charset="0"/>
              </a:rPr>
              <a:t> by the terminating thread shall be made available in the location referenced by </a:t>
            </a:r>
            <a:r>
              <a:rPr lang="en-US" b="0" i="1" dirty="0" err="1">
                <a:solidFill>
                  <a:srgbClr val="000000"/>
                </a:solidFill>
                <a:effectLst/>
                <a:latin typeface="Verdana" panose="020B0604030504040204" pitchFamily="34" charset="0"/>
              </a:rPr>
              <a:t>value_ptr</a:t>
            </a:r>
            <a:r>
              <a:rPr lang="en-US" b="0" i="0" dirty="0">
                <a:solidFill>
                  <a:srgbClr val="000000"/>
                </a:solidFill>
                <a:effectLst/>
                <a:latin typeface="Verdana" panose="020B0604030504040204" pitchFamily="34" charset="0"/>
              </a:rPr>
              <a:t>.</a:t>
            </a:r>
            <a:endParaRPr lang="en-US" dirty="0"/>
          </a:p>
        </p:txBody>
      </p:sp>
      <p:sp>
        <p:nvSpPr>
          <p:cNvPr id="4" name="Slide Number Placeholder 3"/>
          <p:cNvSpPr>
            <a:spLocks noGrp="1"/>
          </p:cNvSpPr>
          <p:nvPr>
            <p:ph type="sldNum" sz="quarter" idx="5"/>
          </p:nvPr>
        </p:nvSpPr>
        <p:spPr/>
        <p:txBody>
          <a:bodyPr/>
          <a:lstStyle/>
          <a:p>
            <a:fld id="{8BAE56D7-66D8-4362-B06B-D22B99445134}" type="slidenum">
              <a:rPr lang="en-US" smtClean="0"/>
              <a:t>14</a:t>
            </a:fld>
            <a:endParaRPr lang="en-US"/>
          </a:p>
        </p:txBody>
      </p:sp>
    </p:spTree>
    <p:extLst>
      <p:ext uri="{BB962C8B-B14F-4D97-AF65-F5344CB8AC3E}">
        <p14:creationId xmlns:p14="http://schemas.microsoft.com/office/powerpoint/2010/main" val="1483739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Function call: </a:t>
            </a:r>
            <a:r>
              <a:rPr lang="en-US" sz="1200" b="1" i="0" kern="1200" dirty="0" err="1">
                <a:solidFill>
                  <a:schemeClr val="tx1"/>
                </a:solidFill>
                <a:effectLst/>
                <a:latin typeface="+mn-lt"/>
                <a:ea typeface="+mn-ea"/>
                <a:cs typeface="+mn-cs"/>
                <a:hlinkClick r:id="rId3"/>
              </a:rPr>
              <a:t>pthread_exit</a:t>
            </a:r>
            <a:r>
              <a:rPr lang="en-US" sz="1200" b="0" i="0" kern="1200" dirty="0">
                <a:solidFill>
                  <a:schemeClr val="tx1"/>
                </a:solidFill>
                <a:effectLst/>
                <a:latin typeface="+mn-lt"/>
                <a:ea typeface="+mn-ea"/>
                <a:cs typeface="+mn-cs"/>
              </a:rPr>
              <a:t> void </a:t>
            </a:r>
            <a:r>
              <a:rPr lang="en-US" sz="1200" b="0" i="0" kern="1200" dirty="0" err="1">
                <a:solidFill>
                  <a:schemeClr val="tx1"/>
                </a:solidFill>
                <a:effectLst/>
                <a:latin typeface="+mn-lt"/>
                <a:ea typeface="+mn-ea"/>
                <a:cs typeface="+mn-cs"/>
              </a:rPr>
              <a:t>pthread_exit</a:t>
            </a:r>
            <a:r>
              <a:rPr lang="en-US" sz="1200" b="0" i="0" kern="1200" dirty="0">
                <a:solidFill>
                  <a:schemeClr val="tx1"/>
                </a:solidFill>
                <a:effectLst/>
                <a:latin typeface="+mn-lt"/>
                <a:ea typeface="+mn-ea"/>
                <a:cs typeface="+mn-cs"/>
              </a:rPr>
              <a:t>(void *</a:t>
            </a:r>
            <a:r>
              <a:rPr lang="en-US" sz="1200" b="0" i="0" kern="1200" dirty="0" err="1">
                <a:solidFill>
                  <a:schemeClr val="tx1"/>
                </a:solidFill>
                <a:effectLst/>
                <a:latin typeface="+mn-lt"/>
                <a:ea typeface="+mn-ea"/>
                <a:cs typeface="+mn-cs"/>
              </a:rPr>
              <a:t>retval</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Arguments:</a:t>
            </a:r>
          </a:p>
          <a:p>
            <a:pPr lvl="1"/>
            <a:r>
              <a:rPr lang="en-US" sz="1200" b="0" i="0" kern="1200" dirty="0" err="1">
                <a:solidFill>
                  <a:schemeClr val="tx1"/>
                </a:solidFill>
                <a:effectLst/>
                <a:latin typeface="+mn-lt"/>
                <a:ea typeface="+mn-ea"/>
                <a:cs typeface="+mn-cs"/>
              </a:rPr>
              <a:t>retval</a:t>
            </a:r>
            <a:r>
              <a:rPr lang="en-US" sz="1200" b="0" i="0" kern="1200" dirty="0">
                <a:solidFill>
                  <a:schemeClr val="tx1"/>
                </a:solidFill>
                <a:effectLst/>
                <a:latin typeface="+mn-lt"/>
                <a:ea typeface="+mn-ea"/>
                <a:cs typeface="+mn-cs"/>
              </a:rPr>
              <a:t> - Return value of thread.</a:t>
            </a:r>
          </a:p>
          <a:p>
            <a:r>
              <a:rPr lang="en-US" sz="1200" b="0" i="0" kern="1200" dirty="0">
                <a:solidFill>
                  <a:schemeClr val="tx1"/>
                </a:solidFill>
                <a:effectLst/>
                <a:latin typeface="+mn-lt"/>
                <a:ea typeface="+mn-ea"/>
                <a:cs typeface="+mn-cs"/>
              </a:rPr>
              <a:t>This routine kills the thread. The </a:t>
            </a:r>
            <a:r>
              <a:rPr lang="en-US" sz="1200" b="0" i="0" kern="1200" dirty="0" err="1">
                <a:solidFill>
                  <a:schemeClr val="tx1"/>
                </a:solidFill>
                <a:effectLst/>
                <a:latin typeface="+mn-lt"/>
                <a:ea typeface="+mn-ea"/>
                <a:cs typeface="+mn-cs"/>
              </a:rPr>
              <a:t>pthread_exit</a:t>
            </a:r>
            <a:r>
              <a:rPr lang="en-US" sz="1200" b="0" i="0" kern="1200" dirty="0">
                <a:solidFill>
                  <a:schemeClr val="tx1"/>
                </a:solidFill>
                <a:effectLst/>
                <a:latin typeface="+mn-lt"/>
                <a:ea typeface="+mn-ea"/>
                <a:cs typeface="+mn-cs"/>
              </a:rPr>
              <a:t> function never returns. If the thread is not detached, the thread id and return value may be examined from another thread by using </a:t>
            </a:r>
            <a:r>
              <a:rPr lang="en-US" sz="1200" b="0" i="0" kern="1200" dirty="0" err="1">
                <a:solidFill>
                  <a:schemeClr val="tx1"/>
                </a:solidFill>
                <a:effectLst/>
                <a:latin typeface="+mn-lt"/>
                <a:ea typeface="+mn-ea"/>
                <a:cs typeface="+mn-cs"/>
              </a:rPr>
              <a:t>pthread_join</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Note: the return pointer *</a:t>
            </a:r>
            <a:r>
              <a:rPr lang="en-US" sz="1200" b="1" i="0" kern="1200" dirty="0" err="1">
                <a:solidFill>
                  <a:schemeClr val="tx1"/>
                </a:solidFill>
                <a:effectLst/>
                <a:latin typeface="+mn-lt"/>
                <a:ea typeface="+mn-ea"/>
                <a:cs typeface="+mn-cs"/>
              </a:rPr>
              <a:t>retval</a:t>
            </a:r>
            <a:r>
              <a:rPr lang="en-US" sz="1200" b="1" i="0" kern="1200" dirty="0">
                <a:solidFill>
                  <a:schemeClr val="tx1"/>
                </a:solidFill>
                <a:effectLst/>
                <a:latin typeface="+mn-lt"/>
                <a:ea typeface="+mn-ea"/>
                <a:cs typeface="+mn-cs"/>
              </a:rPr>
              <a:t>, must not be of local scope otherwise it would cease to exist once the thread terminates.</a:t>
            </a:r>
          </a:p>
          <a:p>
            <a:endParaRPr lang="en-US" sz="1200" b="1" i="0" kern="1200" dirty="0">
              <a:solidFill>
                <a:schemeClr val="tx1"/>
              </a:solidFill>
              <a:effectLst/>
              <a:latin typeface="+mn-lt"/>
              <a:ea typeface="+mn-ea"/>
              <a:cs typeface="+mn-cs"/>
            </a:endParaRPr>
          </a:p>
          <a:p>
            <a:r>
              <a:rPr lang="en-US" b="0" i="0" dirty="0">
                <a:solidFill>
                  <a:srgbClr val="ECECEC"/>
                </a:solidFill>
                <a:effectLst/>
                <a:latin typeface="Söhne"/>
              </a:rPr>
              <a:t>In POSIX threads, the start routine </a:t>
            </a:r>
            <a:r>
              <a:rPr lang="en-US" b="1" i="0" dirty="0">
                <a:solidFill>
                  <a:srgbClr val="ECECEC"/>
                </a:solidFill>
                <a:effectLst/>
                <a:latin typeface="Söhne"/>
              </a:rPr>
              <a:t>function must have a signature that matches </a:t>
            </a:r>
            <a:r>
              <a:rPr lang="en-US" b="1" dirty="0"/>
              <a:t>void* </a:t>
            </a:r>
            <a:r>
              <a:rPr lang="en-US" b="1" dirty="0" err="1"/>
              <a:t>startRoutine</a:t>
            </a:r>
            <a:r>
              <a:rPr lang="en-US" b="1" dirty="0"/>
              <a:t>(void*)</a:t>
            </a:r>
            <a:r>
              <a:rPr lang="en-US" b="1" i="0" dirty="0">
                <a:solidFill>
                  <a:srgbClr val="ECECEC"/>
                </a:solidFill>
                <a:effectLst/>
                <a:latin typeface="Söhne"/>
              </a:rPr>
              <a:t>. </a:t>
            </a:r>
            <a:r>
              <a:rPr lang="en-US" b="0" i="0" dirty="0">
                <a:solidFill>
                  <a:srgbClr val="ECECEC"/>
                </a:solidFill>
                <a:effectLst/>
                <a:latin typeface="Söhne"/>
              </a:rPr>
              <a:t>This means it takes a </a:t>
            </a:r>
            <a:r>
              <a:rPr lang="en-US" dirty="0"/>
              <a:t>void*</a:t>
            </a:r>
            <a:r>
              <a:rPr lang="en-US" b="0" i="0" dirty="0">
                <a:solidFill>
                  <a:srgbClr val="ECECEC"/>
                </a:solidFill>
                <a:effectLst/>
                <a:latin typeface="Söhne"/>
              </a:rPr>
              <a:t> argument and returns a </a:t>
            </a:r>
            <a:r>
              <a:rPr lang="en-US" dirty="0"/>
              <a:t>void*</a:t>
            </a:r>
            <a:r>
              <a:rPr lang="en-US" b="0" i="0" dirty="0">
                <a:solidFill>
                  <a:srgbClr val="ECECEC"/>
                </a:solidFill>
                <a:effectLst/>
                <a:latin typeface="Söhne"/>
              </a:rPr>
              <a:t> pointer.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BAE56D7-66D8-4362-B06B-D22B99445134}" type="slidenum">
              <a:rPr lang="en-US" smtClean="0"/>
              <a:t>15</a:t>
            </a:fld>
            <a:endParaRPr lang="en-US"/>
          </a:p>
        </p:txBody>
      </p:sp>
    </p:spTree>
    <p:extLst>
      <p:ext uri="{BB962C8B-B14F-4D97-AF65-F5344CB8AC3E}">
        <p14:creationId xmlns:p14="http://schemas.microsoft.com/office/powerpoint/2010/main" val="2200306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In this example, we have a main function that creates a thread using </a:t>
            </a:r>
            <a:r>
              <a:rPr lang="en-US" b="0" i="0" dirty="0" err="1">
                <a:solidFill>
                  <a:srgbClr val="ECECEC"/>
                </a:solidFill>
                <a:effectLst/>
                <a:latin typeface="Söhne"/>
              </a:rPr>
              <a:t>pthread_create</a:t>
            </a:r>
            <a:r>
              <a:rPr lang="en-US" b="0" i="0" dirty="0">
                <a:solidFill>
                  <a:srgbClr val="ECECEC"/>
                </a:solidFill>
                <a:effectLst/>
                <a:latin typeface="Söhne"/>
              </a:rPr>
              <a:t>(). The thread executes the </a:t>
            </a:r>
            <a:r>
              <a:rPr lang="en-US" b="0" i="0" dirty="0" err="1">
                <a:solidFill>
                  <a:srgbClr val="ECECEC"/>
                </a:solidFill>
                <a:effectLst/>
                <a:latin typeface="Söhne"/>
              </a:rPr>
              <a:t>startRoutine</a:t>
            </a:r>
            <a:r>
              <a:rPr lang="en-US" b="0" i="0" dirty="0">
                <a:solidFill>
                  <a:srgbClr val="ECECEC"/>
                </a:solidFill>
                <a:effectLst/>
                <a:latin typeface="Söhne"/>
              </a:rPr>
              <a:t> function when it starts. Inside </a:t>
            </a:r>
            <a:r>
              <a:rPr lang="en-US" b="0" i="0" dirty="0" err="1">
                <a:solidFill>
                  <a:srgbClr val="ECECEC"/>
                </a:solidFill>
                <a:effectLst/>
                <a:latin typeface="Söhne"/>
              </a:rPr>
              <a:t>startRoutine</a:t>
            </a:r>
            <a:r>
              <a:rPr lang="en-US" b="0" i="0" dirty="0">
                <a:solidFill>
                  <a:srgbClr val="ECECEC"/>
                </a:solidFill>
                <a:effectLst/>
                <a:latin typeface="Söhne"/>
              </a:rPr>
              <a:t>, it receives an integer pointer as an argument (casted from void pointer) and prints out its value. Then it exits using </a:t>
            </a:r>
            <a:r>
              <a:rPr lang="en-US" b="0" i="0" dirty="0" err="1">
                <a:solidFill>
                  <a:srgbClr val="ECECEC"/>
                </a:solidFill>
                <a:effectLst/>
                <a:latin typeface="Söhne"/>
              </a:rPr>
              <a:t>pthread_exit</a:t>
            </a:r>
            <a:r>
              <a:rPr lang="en-US" b="0" i="0" dirty="0">
                <a:solidFill>
                  <a:srgbClr val="ECECEC"/>
                </a:solidFill>
                <a:effectLst/>
                <a:latin typeface="Söhne"/>
              </a:rPr>
              <a:t>(), passing 42 as the exit status.</a:t>
            </a:r>
          </a:p>
          <a:p>
            <a:r>
              <a:rPr lang="en-US" b="0" i="0" dirty="0">
                <a:solidFill>
                  <a:srgbClr val="ECECEC"/>
                </a:solidFill>
                <a:effectLst/>
                <a:latin typeface="Söhne"/>
              </a:rPr>
              <a:t>When a thread exits using </a:t>
            </a:r>
            <a:r>
              <a:rPr lang="en-US" b="0" i="0" dirty="0" err="1">
                <a:solidFill>
                  <a:srgbClr val="ECECEC"/>
                </a:solidFill>
                <a:effectLst/>
                <a:latin typeface="Söhne"/>
              </a:rPr>
              <a:t>pthread_exit</a:t>
            </a:r>
            <a:r>
              <a:rPr lang="en-US" b="0" i="0" dirty="0">
                <a:solidFill>
                  <a:srgbClr val="ECECEC"/>
                </a:solidFill>
                <a:effectLst/>
                <a:latin typeface="Söhne"/>
              </a:rPr>
              <a:t>(), it's effectively signaling to the system that it has completed its execution. In this case, we're passing 42 as the exit status.</a:t>
            </a:r>
          </a:p>
          <a:p>
            <a:endParaRPr lang="en-US" b="0" i="0" dirty="0">
              <a:solidFill>
                <a:srgbClr val="ECECEC"/>
              </a:solidFill>
              <a:effectLst/>
              <a:latin typeface="Söhne"/>
            </a:endParaRPr>
          </a:p>
          <a:p>
            <a:pPr algn="l"/>
            <a:r>
              <a:rPr lang="en-US" b="0" i="0" dirty="0">
                <a:solidFill>
                  <a:srgbClr val="ECECEC"/>
                </a:solidFill>
                <a:effectLst/>
                <a:latin typeface="Söhne"/>
              </a:rPr>
              <a:t>In POSIX threads, the start routine function must have a signature that matches void* </a:t>
            </a:r>
            <a:r>
              <a:rPr lang="en-US" b="0" i="0" dirty="0" err="1">
                <a:solidFill>
                  <a:srgbClr val="ECECEC"/>
                </a:solidFill>
                <a:effectLst/>
                <a:latin typeface="Söhne"/>
              </a:rPr>
              <a:t>startRoutine</a:t>
            </a:r>
            <a:r>
              <a:rPr lang="en-US" b="0" i="0" dirty="0">
                <a:solidFill>
                  <a:srgbClr val="ECECEC"/>
                </a:solidFill>
                <a:effectLst/>
                <a:latin typeface="Söhne"/>
              </a:rPr>
              <a:t>(void*). This means it takes a void* argument and returns a void* pointer.</a:t>
            </a:r>
          </a:p>
          <a:p>
            <a:pPr algn="l"/>
            <a:r>
              <a:rPr lang="en-US" b="0" i="0" dirty="0">
                <a:solidFill>
                  <a:srgbClr val="ECECEC"/>
                </a:solidFill>
                <a:effectLst/>
                <a:latin typeface="Söhne"/>
              </a:rPr>
              <a:t>In the provided code, </a:t>
            </a:r>
            <a:r>
              <a:rPr lang="en-US" b="0" i="0" dirty="0" err="1">
                <a:solidFill>
                  <a:srgbClr val="ECECEC"/>
                </a:solidFill>
                <a:effectLst/>
                <a:latin typeface="Söhne"/>
              </a:rPr>
              <a:t>startRoutine</a:t>
            </a:r>
            <a:r>
              <a:rPr lang="en-US" b="0" i="0" dirty="0">
                <a:solidFill>
                  <a:srgbClr val="ECECEC"/>
                </a:solidFill>
                <a:effectLst/>
                <a:latin typeface="Söhne"/>
              </a:rPr>
              <a:t> is expected to return a void* pointer, as it's invoked implicitly upon thread creation. Even if the function is </a:t>
            </a:r>
            <a:r>
              <a:rPr lang="en-US" b="1" i="0" dirty="0">
                <a:solidFill>
                  <a:srgbClr val="ECECEC"/>
                </a:solidFill>
                <a:effectLst/>
                <a:latin typeface="Söhne"/>
              </a:rPr>
              <a:t>actually exiting via </a:t>
            </a:r>
            <a:r>
              <a:rPr lang="en-US" b="1" i="0" dirty="0" err="1">
                <a:solidFill>
                  <a:srgbClr val="ECECEC"/>
                </a:solidFill>
                <a:effectLst/>
                <a:latin typeface="Söhne"/>
              </a:rPr>
              <a:t>pthread_exit</a:t>
            </a:r>
            <a:r>
              <a:rPr lang="en-US" b="1" i="0" dirty="0">
                <a:solidFill>
                  <a:srgbClr val="ECECEC"/>
                </a:solidFill>
                <a:effectLst/>
                <a:latin typeface="Söhne"/>
              </a:rPr>
              <a:t>()</a:t>
            </a:r>
            <a:r>
              <a:rPr lang="en-US" b="0" i="0" dirty="0">
                <a:solidFill>
                  <a:srgbClr val="ECECEC"/>
                </a:solidFill>
                <a:effectLst/>
                <a:latin typeface="Söhne"/>
              </a:rPr>
              <a:t>, the return type of the function should still be void* to conform to the expected signature. This ensures compatibility with the POSIX threads API and maintains consistency with threading conventions in C.</a:t>
            </a:r>
          </a:p>
          <a:p>
            <a:endParaRPr lang="en-US" dirty="0"/>
          </a:p>
        </p:txBody>
      </p:sp>
      <p:sp>
        <p:nvSpPr>
          <p:cNvPr id="4" name="Slide Number Placeholder 3"/>
          <p:cNvSpPr>
            <a:spLocks noGrp="1"/>
          </p:cNvSpPr>
          <p:nvPr>
            <p:ph type="sldNum" sz="quarter" idx="5"/>
          </p:nvPr>
        </p:nvSpPr>
        <p:spPr/>
        <p:txBody>
          <a:bodyPr/>
          <a:lstStyle/>
          <a:p>
            <a:fld id="{8BAE56D7-66D8-4362-B06B-D22B99445134}" type="slidenum">
              <a:rPr lang="en-US" smtClean="0"/>
              <a:t>17</a:t>
            </a:fld>
            <a:endParaRPr lang="en-US"/>
          </a:p>
        </p:txBody>
      </p:sp>
    </p:spTree>
    <p:extLst>
      <p:ext uri="{BB962C8B-B14F-4D97-AF65-F5344CB8AC3E}">
        <p14:creationId xmlns:p14="http://schemas.microsoft.com/office/powerpoint/2010/main" val="1196796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In POSIX threads programming, before creating a thread using </a:t>
            </a:r>
            <a:r>
              <a:rPr lang="en-US" dirty="0" err="1"/>
              <a:t>pthread_create</a:t>
            </a:r>
            <a:r>
              <a:rPr lang="en-US" dirty="0"/>
              <a:t>()</a:t>
            </a:r>
            <a:r>
              <a:rPr lang="en-US" b="0" i="0" dirty="0">
                <a:solidFill>
                  <a:srgbClr val="ECECEC"/>
                </a:solidFill>
                <a:effectLst/>
                <a:latin typeface="Söhne"/>
              </a:rPr>
              <a:t>, you can specify certain attributes for that thread. These attributes include things like stack size, scheduling policy, and priority. The </a:t>
            </a:r>
            <a:r>
              <a:rPr lang="en-US" dirty="0" err="1"/>
              <a:t>pthread_attr_init</a:t>
            </a:r>
            <a:r>
              <a:rPr lang="en-US" dirty="0"/>
              <a:t>()</a:t>
            </a:r>
            <a:r>
              <a:rPr lang="en-US" b="0" i="0" dirty="0">
                <a:solidFill>
                  <a:srgbClr val="ECECEC"/>
                </a:solidFill>
                <a:effectLst/>
                <a:latin typeface="Söhne"/>
              </a:rPr>
              <a:t> function initializes a thread attributes object with default attribute values.</a:t>
            </a:r>
            <a:endParaRPr lang="en-US" b="1" i="0" dirty="0">
              <a:solidFill>
                <a:srgbClr val="202124"/>
              </a:solidFill>
              <a:effectLst/>
              <a:latin typeface="arial" panose="020B0604020202020204" pitchFamily="34" charset="0"/>
            </a:endParaRPr>
          </a:p>
          <a:p>
            <a:endParaRPr lang="en-US" b="1" i="0" dirty="0">
              <a:solidFill>
                <a:srgbClr val="202124"/>
              </a:solidFill>
              <a:effectLst/>
              <a:latin typeface="arial" panose="020B0604020202020204" pitchFamily="34" charset="0"/>
            </a:endParaRPr>
          </a:p>
          <a:p>
            <a:r>
              <a:rPr lang="en-US" b="1" i="0" dirty="0">
                <a:solidFill>
                  <a:srgbClr val="202124"/>
                </a:solidFill>
                <a:effectLst/>
                <a:latin typeface="arial" panose="020B0604020202020204" pitchFamily="34" charset="0"/>
              </a:rPr>
              <a:t>The detach state attribute determines whether a thread created using the thread attributes object </a:t>
            </a:r>
            <a:r>
              <a:rPr lang="en-US" b="1" i="0" dirty="0" err="1">
                <a:solidFill>
                  <a:srgbClr val="202124"/>
                </a:solidFill>
                <a:effectLst/>
                <a:latin typeface="arial" panose="020B0604020202020204" pitchFamily="34" charset="0"/>
              </a:rPr>
              <a:t>attr</a:t>
            </a:r>
            <a:r>
              <a:rPr lang="en-US" b="1" i="0" dirty="0">
                <a:solidFill>
                  <a:srgbClr val="202124"/>
                </a:solidFill>
                <a:effectLst/>
                <a:latin typeface="arial" panose="020B0604020202020204" pitchFamily="34" charset="0"/>
              </a:rPr>
              <a:t> will be created in a joinable or a detached state</a:t>
            </a:r>
            <a:r>
              <a:rPr lang="en-US" b="0" i="0" dirty="0">
                <a:solidFill>
                  <a:srgbClr val="202124"/>
                </a:solidFill>
                <a:effectLst/>
                <a:latin typeface="arial" panose="020B0604020202020204" pitchFamily="34" charset="0"/>
              </a:rPr>
              <a:t>.</a:t>
            </a:r>
          </a:p>
          <a:p>
            <a:endParaRPr lang="en-US" dirty="0"/>
          </a:p>
          <a:p>
            <a:r>
              <a:rPr lang="en-US" dirty="0"/>
              <a:t>/*Create a detached thread when you know you won't want to wait for it with </a:t>
            </a:r>
            <a:r>
              <a:rPr lang="en-US" dirty="0" err="1"/>
              <a:t>pthread_join</a:t>
            </a:r>
            <a:r>
              <a:rPr lang="en-US" dirty="0"/>
              <a:t>(). </a:t>
            </a:r>
          </a:p>
          <a:p>
            <a:endParaRPr lang="en-US" dirty="0"/>
          </a:p>
          <a:p>
            <a:r>
              <a:rPr lang="en-US" dirty="0"/>
              <a:t>The only performance benefit is that when </a:t>
            </a:r>
            <a:r>
              <a:rPr lang="en-US" b="1" dirty="0">
                <a:solidFill>
                  <a:srgbClr val="FF0000"/>
                </a:solidFill>
              </a:rPr>
              <a:t>a detached thread terminates, its resources can be released immediately instead of having to wait</a:t>
            </a:r>
            <a:r>
              <a:rPr lang="en-US" dirty="0"/>
              <a:t> for the thread to be joined before the resources can be </a:t>
            </a:r>
            <a:r>
              <a:rPr lang="en-US" dirty="0" err="1"/>
              <a:t>released.It</a:t>
            </a:r>
            <a:r>
              <a:rPr lang="en-US" dirty="0"/>
              <a:t> is 'legal' not to join a joinable thread; but it is not usually advisable because (as previously noted) the resources won't be released until the thread is joined, so they'll remain tied up indefinitely (until the program exits) if you don't join it.*/</a:t>
            </a:r>
          </a:p>
          <a:p>
            <a:endParaRPr lang="en-US" dirty="0"/>
          </a:p>
          <a:p>
            <a:br>
              <a:rPr lang="en-US" dirty="0"/>
            </a:br>
            <a:r>
              <a:rPr lang="en-US" b="0" i="0" dirty="0">
                <a:solidFill>
                  <a:srgbClr val="ECECEC"/>
                </a:solidFill>
                <a:effectLst/>
                <a:latin typeface="Söhne"/>
              </a:rPr>
              <a:t>The function </a:t>
            </a:r>
            <a:r>
              <a:rPr lang="en-US" dirty="0" err="1"/>
              <a:t>pthread_attr_destroy</a:t>
            </a:r>
            <a:r>
              <a:rPr lang="en-US" dirty="0"/>
              <a:t>(&amp;</a:t>
            </a:r>
            <a:r>
              <a:rPr lang="en-US" dirty="0" err="1"/>
              <a:t>attr</a:t>
            </a:r>
            <a:r>
              <a:rPr lang="en-US" dirty="0"/>
              <a:t>)</a:t>
            </a:r>
            <a:r>
              <a:rPr lang="en-US" b="0" i="0" dirty="0">
                <a:solidFill>
                  <a:srgbClr val="ECECEC"/>
                </a:solidFill>
                <a:effectLst/>
                <a:latin typeface="Söhne"/>
              </a:rPr>
              <a:t> is used to destroy a thread attributes object (</a:t>
            </a:r>
            <a:r>
              <a:rPr lang="en-US" dirty="0" err="1"/>
              <a:t>attr</a:t>
            </a:r>
            <a:r>
              <a:rPr lang="en-US" b="0" i="0" dirty="0">
                <a:solidFill>
                  <a:srgbClr val="ECECEC"/>
                </a:solidFill>
                <a:effectLst/>
                <a:latin typeface="Söhne"/>
              </a:rPr>
              <a:t>).</a:t>
            </a:r>
            <a:endParaRPr lang="en-US" dirty="0"/>
          </a:p>
        </p:txBody>
      </p:sp>
      <p:sp>
        <p:nvSpPr>
          <p:cNvPr id="4" name="Slide Number Placeholder 3"/>
          <p:cNvSpPr>
            <a:spLocks noGrp="1"/>
          </p:cNvSpPr>
          <p:nvPr>
            <p:ph type="sldNum" sz="quarter" idx="5"/>
          </p:nvPr>
        </p:nvSpPr>
        <p:spPr/>
        <p:txBody>
          <a:bodyPr/>
          <a:lstStyle/>
          <a:p>
            <a:fld id="{8BAE56D7-66D8-4362-B06B-D22B99445134}" type="slidenum">
              <a:rPr lang="en-US" smtClean="0"/>
              <a:t>20</a:t>
            </a:fld>
            <a:endParaRPr lang="en-US"/>
          </a:p>
        </p:txBody>
      </p:sp>
    </p:spTree>
    <p:extLst>
      <p:ext uri="{BB962C8B-B14F-4D97-AF65-F5344CB8AC3E}">
        <p14:creationId xmlns:p14="http://schemas.microsoft.com/office/powerpoint/2010/main" val="1628221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EC99194-7C5B-4EF9-AC7F-A2197D2EA4AD}" type="datetime1">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72D09-213A-4A10-8F72-15947C5F065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27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2F63B-9ED9-444D-AA58-A43DF8D10496}" type="datetime1">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72D09-213A-4A10-8F72-15947C5F0655}" type="slidenum">
              <a:rPr lang="en-US" smtClean="0"/>
              <a:t>‹#›</a:t>
            </a:fld>
            <a:endParaRPr lang="en-US"/>
          </a:p>
        </p:txBody>
      </p:sp>
    </p:spTree>
    <p:extLst>
      <p:ext uri="{BB962C8B-B14F-4D97-AF65-F5344CB8AC3E}">
        <p14:creationId xmlns:p14="http://schemas.microsoft.com/office/powerpoint/2010/main" val="666292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819B79-481D-4A81-8016-7FCF0D5C57F3}" type="datetime1">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72D09-213A-4A10-8F72-15947C5F065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746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42D7C4-03BB-4344-AA42-E833C3955187}" type="datetime1">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72D09-213A-4A10-8F72-15947C5F0655}" type="slidenum">
              <a:rPr lang="en-US" smtClean="0"/>
              <a:t>‹#›</a:t>
            </a:fld>
            <a:endParaRPr lang="en-US"/>
          </a:p>
        </p:txBody>
      </p:sp>
    </p:spTree>
    <p:extLst>
      <p:ext uri="{BB962C8B-B14F-4D97-AF65-F5344CB8AC3E}">
        <p14:creationId xmlns:p14="http://schemas.microsoft.com/office/powerpoint/2010/main" val="1685018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D2000C-E4AC-46AD-8569-E9DB2ED6EF0A}" type="datetime1">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72D09-213A-4A10-8F72-15947C5F065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351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DE31E5-1CB8-40C7-A113-8D3AE46DBA5D}" type="datetime1">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72D09-213A-4A10-8F72-15947C5F0655}" type="slidenum">
              <a:rPr lang="en-US" smtClean="0"/>
              <a:t>‹#›</a:t>
            </a:fld>
            <a:endParaRPr lang="en-US"/>
          </a:p>
        </p:txBody>
      </p:sp>
    </p:spTree>
    <p:extLst>
      <p:ext uri="{BB962C8B-B14F-4D97-AF65-F5344CB8AC3E}">
        <p14:creationId xmlns:p14="http://schemas.microsoft.com/office/powerpoint/2010/main" val="3370143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9FF86F-23A3-4C1F-89C6-0B71AB3FDBEB}" type="datetime1">
              <a:rPr lang="en-US" smtClean="0"/>
              <a:t>3/22/2024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C72D09-213A-4A10-8F72-15947C5F0655}" type="slidenum">
              <a:rPr lang="en-US" smtClean="0"/>
              <a:t>‹#›</a:t>
            </a:fld>
            <a:endParaRPr lang="en-US"/>
          </a:p>
        </p:txBody>
      </p:sp>
    </p:spTree>
    <p:extLst>
      <p:ext uri="{BB962C8B-B14F-4D97-AF65-F5344CB8AC3E}">
        <p14:creationId xmlns:p14="http://schemas.microsoft.com/office/powerpoint/2010/main" val="5753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53AB8B-0779-439F-8214-73E1B108C152}" type="datetime1">
              <a:rPr lang="en-US" smtClean="0"/>
              <a:t>3/22/2024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C72D09-213A-4A10-8F72-15947C5F0655}" type="slidenum">
              <a:rPr lang="en-US" smtClean="0"/>
              <a:t>‹#›</a:t>
            </a:fld>
            <a:endParaRPr lang="en-US"/>
          </a:p>
        </p:txBody>
      </p:sp>
    </p:spTree>
    <p:extLst>
      <p:ext uri="{BB962C8B-B14F-4D97-AF65-F5344CB8AC3E}">
        <p14:creationId xmlns:p14="http://schemas.microsoft.com/office/powerpoint/2010/main" val="3687671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95F0E-DF3D-42FA-A75E-AE70398AB32D}" type="datetime1">
              <a:rPr lang="en-US" smtClean="0"/>
              <a:t>3/22/2024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C72D09-213A-4A10-8F72-15947C5F0655}" type="slidenum">
              <a:rPr lang="en-US" smtClean="0"/>
              <a:t>‹#›</a:t>
            </a:fld>
            <a:endParaRPr lang="en-US"/>
          </a:p>
        </p:txBody>
      </p:sp>
    </p:spTree>
    <p:extLst>
      <p:ext uri="{BB962C8B-B14F-4D97-AF65-F5344CB8AC3E}">
        <p14:creationId xmlns:p14="http://schemas.microsoft.com/office/powerpoint/2010/main" val="1655260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EF243A-6F8E-4C96-86CB-407FEB6674C9}" type="datetime1">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72D09-213A-4A10-8F72-15947C5F0655}" type="slidenum">
              <a:rPr lang="en-US" smtClean="0"/>
              <a:t>‹#›</a:t>
            </a:fld>
            <a:endParaRPr lang="en-US"/>
          </a:p>
        </p:txBody>
      </p:sp>
    </p:spTree>
    <p:extLst>
      <p:ext uri="{BB962C8B-B14F-4D97-AF65-F5344CB8AC3E}">
        <p14:creationId xmlns:p14="http://schemas.microsoft.com/office/powerpoint/2010/main" val="2291159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A58FBE-68F4-48A6-8C7C-287A7F014E36}" type="datetime1">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72D09-213A-4A10-8F72-15947C5F065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509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7414842-6BBC-41DB-8A44-AF5C3BF79219}" type="datetime1">
              <a:rPr lang="en-US" smtClean="0"/>
              <a:t>3/22/2024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FC72D09-213A-4A10-8F72-15947C5F065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33457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customXml" Target="../ink/ink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5.xml"/><Relationship Id="rId7" Type="http://schemas.openxmlformats.org/officeDocument/2006/relationships/customXml" Target="../ink/ink7.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customXml" Target="../ink/ink6.xml"/><Relationship Id="rId10" Type="http://schemas.openxmlformats.org/officeDocument/2006/relationships/image" Target="../media/image9.svg"/><Relationship Id="rId4" Type="http://schemas.openxmlformats.org/officeDocument/2006/relationships/image" Target="../media/image16.png"/><Relationship Id="rId9"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2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customXml" Target="../ink/ink12.xml"/><Relationship Id="rId18" Type="http://schemas.openxmlformats.org/officeDocument/2006/relationships/image" Target="../media/image29.png"/><Relationship Id="rId3" Type="http://schemas.openxmlformats.org/officeDocument/2006/relationships/customXml" Target="../ink/ink8.xml"/><Relationship Id="rId7" Type="http://schemas.openxmlformats.org/officeDocument/2006/relationships/image" Target="../media/image10.png"/><Relationship Id="rId12" Type="http://schemas.openxmlformats.org/officeDocument/2006/relationships/image" Target="../media/image26.png"/><Relationship Id="rId17" Type="http://schemas.openxmlformats.org/officeDocument/2006/relationships/customXml" Target="../ink/ink14.xml"/><Relationship Id="rId2" Type="http://schemas.openxmlformats.org/officeDocument/2006/relationships/notesSlide" Target="../notesSlides/notesSlide13.xml"/><Relationship Id="rId16"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customXml" Target="../ink/ink11.xml"/><Relationship Id="rId5" Type="http://schemas.openxmlformats.org/officeDocument/2006/relationships/customXml" Target="../ink/ink9.xml"/><Relationship Id="rId15" Type="http://schemas.openxmlformats.org/officeDocument/2006/relationships/customXml" Target="../ink/ink13.xml"/><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customXml" Target="../ink/ink10.xml"/><Relationship Id="rId1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computing.llnl.gov/tutorials/pthreads/" TargetMode="External"/><Relationship Id="rId2" Type="http://schemas.openxmlformats.org/officeDocument/2006/relationships/hyperlink" Target="https://pubs.opengroup.org/onlinepubs/9699919799/" TargetMode="External"/><Relationship Id="rId1" Type="http://schemas.openxmlformats.org/officeDocument/2006/relationships/slideLayout" Target="../slideLayouts/slideLayout2.xml"/><Relationship Id="rId4" Type="http://schemas.openxmlformats.org/officeDocument/2006/relationships/hyperlink" Target="https://www.cs.cmu.edu/afs/cs/academic/class/15492-f07/www/pthread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DDC13-28B0-4B78-BAD2-3CC2B8B42618}"/>
              </a:ext>
            </a:extLst>
          </p:cNvPr>
          <p:cNvSpPr>
            <a:spLocks noGrp="1"/>
          </p:cNvSpPr>
          <p:nvPr>
            <p:ph type="ctrTitle"/>
          </p:nvPr>
        </p:nvSpPr>
        <p:spPr>
          <a:xfrm>
            <a:off x="287694" y="4921057"/>
            <a:ext cx="7891756" cy="1381188"/>
          </a:xfrm>
        </p:spPr>
        <p:txBody>
          <a:bodyPr anchor="ctr">
            <a:normAutofit/>
          </a:bodyPr>
          <a:lstStyle/>
          <a:p>
            <a:r>
              <a:rPr lang="en-US" sz="4000" dirty="0">
                <a:solidFill>
                  <a:schemeClr val="tx2"/>
                </a:solidFill>
              </a:rPr>
              <a:t>Shared Memory Parallelism</a:t>
            </a:r>
            <a:br>
              <a:rPr lang="en-US" sz="4000" dirty="0">
                <a:solidFill>
                  <a:schemeClr val="tx2"/>
                </a:solidFill>
              </a:rPr>
            </a:br>
            <a:r>
              <a:rPr lang="en-US" sz="4000" cap="none" dirty="0" err="1">
                <a:solidFill>
                  <a:schemeClr val="tx2"/>
                </a:solidFill>
              </a:rPr>
              <a:t>Posix</a:t>
            </a:r>
            <a:r>
              <a:rPr lang="en-US" sz="4000" cap="none" dirty="0">
                <a:solidFill>
                  <a:schemeClr val="tx2"/>
                </a:solidFill>
              </a:rPr>
              <a:t> Threads (</a:t>
            </a:r>
            <a:r>
              <a:rPr lang="en-US" sz="4000" cap="none" dirty="0" err="1">
                <a:solidFill>
                  <a:schemeClr val="tx2"/>
                </a:solidFill>
              </a:rPr>
              <a:t>PThreads</a:t>
            </a:r>
            <a:r>
              <a:rPr lang="en-US" sz="4000" cap="none" dirty="0">
                <a:solidFill>
                  <a:schemeClr val="tx2"/>
                </a:solidFill>
              </a:rPr>
              <a:t>)</a:t>
            </a:r>
          </a:p>
        </p:txBody>
      </p:sp>
      <p:sp>
        <p:nvSpPr>
          <p:cNvPr id="5" name="Subtitle 4">
            <a:extLst>
              <a:ext uri="{FF2B5EF4-FFF2-40B4-BE49-F238E27FC236}">
                <a16:creationId xmlns:a16="http://schemas.microsoft.com/office/drawing/2014/main" id="{13C3EA0F-F204-42B3-B48F-D2712D106554}"/>
              </a:ext>
            </a:extLst>
          </p:cNvPr>
          <p:cNvSpPr>
            <a:spLocks noGrp="1"/>
          </p:cNvSpPr>
          <p:nvPr>
            <p:ph type="subTitle" idx="1"/>
          </p:nvPr>
        </p:nvSpPr>
        <p:spPr>
          <a:xfrm>
            <a:off x="8528180" y="5252555"/>
            <a:ext cx="3282820" cy="718191"/>
          </a:xfrm>
        </p:spPr>
        <p:txBody>
          <a:bodyPr>
            <a:normAutofit/>
          </a:bodyPr>
          <a:lstStyle/>
          <a:p>
            <a:r>
              <a:rPr lang="en-US" dirty="0"/>
              <a:t>Kamal Beydoun</a:t>
            </a:r>
            <a:endParaRPr lang="en-US" sz="1800" dirty="0"/>
          </a:p>
          <a:p>
            <a:r>
              <a:rPr lang="en-US" sz="1800" dirty="0"/>
              <a:t>Spring 2023 - 2024</a:t>
            </a:r>
          </a:p>
        </p:txBody>
      </p:sp>
      <p:sp>
        <p:nvSpPr>
          <p:cNvPr id="16" name="TextBox 15">
            <a:extLst>
              <a:ext uri="{FF2B5EF4-FFF2-40B4-BE49-F238E27FC236}">
                <a16:creationId xmlns:a16="http://schemas.microsoft.com/office/drawing/2014/main" id="{34E61576-FB9B-4A9A-8577-FDAE2883DA71}"/>
              </a:ext>
            </a:extLst>
          </p:cNvPr>
          <p:cNvSpPr txBox="1"/>
          <p:nvPr/>
        </p:nvSpPr>
        <p:spPr>
          <a:xfrm>
            <a:off x="0" y="6581001"/>
            <a:ext cx="7401513" cy="276999"/>
          </a:xfrm>
          <a:prstGeom prst="rect">
            <a:avLst/>
          </a:prstGeom>
          <a:noFill/>
        </p:spPr>
        <p:txBody>
          <a:bodyPr wrap="none" rtlCol="0">
            <a:spAutoFit/>
          </a:bodyPr>
          <a:lstStyle/>
          <a:p>
            <a:r>
              <a:rPr lang="en-US" sz="1200" dirty="0"/>
              <a:t>Disclaimer: most of the content has been collected, reviewed and refined from various sources (cf. refs on last slide)</a:t>
            </a:r>
          </a:p>
        </p:txBody>
      </p:sp>
      <p:sp>
        <p:nvSpPr>
          <p:cNvPr id="3" name="Rectangle 2">
            <a:extLst>
              <a:ext uri="{FF2B5EF4-FFF2-40B4-BE49-F238E27FC236}">
                <a16:creationId xmlns:a16="http://schemas.microsoft.com/office/drawing/2014/main" id="{834C0BA0-735E-423E-B4E9-D2CF3FAD3BC4}"/>
              </a:ext>
            </a:extLst>
          </p:cNvPr>
          <p:cNvSpPr/>
          <p:nvPr/>
        </p:nvSpPr>
        <p:spPr>
          <a:xfrm>
            <a:off x="0" y="6244153"/>
            <a:ext cx="6096000" cy="369332"/>
          </a:xfrm>
          <a:prstGeom prst="rect">
            <a:avLst/>
          </a:prstGeom>
        </p:spPr>
        <p:txBody>
          <a:bodyPr>
            <a:spAutoFit/>
          </a:bodyPr>
          <a:lstStyle/>
          <a:p>
            <a:r>
              <a:rPr lang="en-US" dirty="0"/>
              <a:t>BS Computer Science - Faculty of Sciences - Lebanese University</a:t>
            </a:r>
          </a:p>
        </p:txBody>
      </p:sp>
    </p:spTree>
    <p:extLst>
      <p:ext uri="{BB962C8B-B14F-4D97-AF65-F5344CB8AC3E}">
        <p14:creationId xmlns:p14="http://schemas.microsoft.com/office/powerpoint/2010/main" val="424178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D1B15E-CFB2-4AE8-B954-84BA0DA043F5}"/>
              </a:ext>
            </a:extLst>
          </p:cNvPr>
          <p:cNvSpPr>
            <a:spLocks noGrp="1"/>
          </p:cNvSpPr>
          <p:nvPr>
            <p:ph type="sldNum" sz="quarter" idx="12"/>
          </p:nvPr>
        </p:nvSpPr>
        <p:spPr/>
        <p:txBody>
          <a:bodyPr/>
          <a:lstStyle/>
          <a:p>
            <a:fld id="{CFC72D09-213A-4A10-8F72-15947C5F0655}" type="slidenum">
              <a:rPr lang="en-US" smtClean="0"/>
              <a:t>10</a:t>
            </a:fld>
            <a:endParaRPr lang="en-US"/>
          </a:p>
        </p:txBody>
      </p:sp>
      <p:sp>
        <p:nvSpPr>
          <p:cNvPr id="5" name="Rectangle 4">
            <a:extLst>
              <a:ext uri="{FF2B5EF4-FFF2-40B4-BE49-F238E27FC236}">
                <a16:creationId xmlns:a16="http://schemas.microsoft.com/office/drawing/2014/main" id="{63A40F35-A143-41DE-B38D-B7A33CA61144}"/>
              </a:ext>
            </a:extLst>
          </p:cNvPr>
          <p:cNvSpPr/>
          <p:nvPr/>
        </p:nvSpPr>
        <p:spPr>
          <a:xfrm>
            <a:off x="0" y="0"/>
            <a:ext cx="12192000" cy="6986528"/>
          </a:xfrm>
          <a:prstGeom prst="rect">
            <a:avLst/>
          </a:prstGeom>
        </p:spPr>
        <p:txBody>
          <a:bodyPr wrap="square">
            <a:spAutoFit/>
          </a:bodyPr>
          <a:lstStyle/>
          <a:p>
            <a:r>
              <a:rPr lang="en-US" sz="1600" dirty="0">
                <a:latin typeface="CourierNewPSMT"/>
              </a:rPr>
              <a:t>/*************************************************************************</a:t>
            </a:r>
          </a:p>
          <a:p>
            <a:r>
              <a:rPr lang="en-US" sz="1600" dirty="0">
                <a:latin typeface="CourierNewPSMT"/>
              </a:rPr>
              <a:t>AUTHOR: Blaise Barney</a:t>
            </a:r>
          </a:p>
          <a:p>
            <a:r>
              <a:rPr lang="en-US" sz="1600" dirty="0">
                <a:latin typeface="CourierNewPSMT"/>
              </a:rPr>
              <a:t>**************************************************************************/</a:t>
            </a:r>
          </a:p>
          <a:p>
            <a:r>
              <a:rPr lang="en-US" sz="1600" b="1" dirty="0">
                <a:latin typeface="CourierNewPSMT"/>
              </a:rPr>
              <a:t>#include &lt;</a:t>
            </a:r>
            <a:r>
              <a:rPr lang="en-US" sz="1600" b="1" dirty="0" err="1">
                <a:latin typeface="CourierNewPSMT"/>
              </a:rPr>
              <a:t>pthread.h</a:t>
            </a:r>
            <a:r>
              <a:rPr lang="en-US" sz="1600" b="1" dirty="0">
                <a:latin typeface="CourierNewPSMT"/>
              </a:rPr>
              <a:t>&gt;</a:t>
            </a:r>
          </a:p>
          <a:p>
            <a:r>
              <a:rPr lang="en-US" sz="1600" dirty="0">
                <a:latin typeface="CourierNewPSMT"/>
              </a:rPr>
              <a:t>#include &lt;</a:t>
            </a:r>
            <a:r>
              <a:rPr lang="en-US" sz="1600" dirty="0" err="1">
                <a:latin typeface="CourierNewPSMT"/>
              </a:rPr>
              <a:t>stdio.h</a:t>
            </a:r>
            <a:r>
              <a:rPr lang="en-US" sz="1600" dirty="0">
                <a:latin typeface="CourierNewPSMT"/>
              </a:rPr>
              <a:t>&gt;</a:t>
            </a:r>
          </a:p>
          <a:p>
            <a:r>
              <a:rPr lang="en-US" sz="1600" dirty="0">
                <a:latin typeface="CourierNewPSMT"/>
              </a:rPr>
              <a:t>#include &lt;</a:t>
            </a:r>
            <a:r>
              <a:rPr lang="en-US" sz="1600" dirty="0" err="1">
                <a:latin typeface="CourierNewPSMT"/>
              </a:rPr>
              <a:t>stdlib.h</a:t>
            </a:r>
            <a:r>
              <a:rPr lang="en-US" sz="1600" dirty="0">
                <a:latin typeface="CourierNewPSMT"/>
              </a:rPr>
              <a:t>&gt;</a:t>
            </a:r>
          </a:p>
          <a:p>
            <a:r>
              <a:rPr lang="en-US" sz="1600" dirty="0">
                <a:latin typeface="CourierNewPSMT"/>
              </a:rPr>
              <a:t>#define NUM_THREADS 5</a:t>
            </a:r>
          </a:p>
          <a:p>
            <a:r>
              <a:rPr lang="en-US" sz="1600" dirty="0">
                <a:latin typeface="CourierNewPSMT"/>
              </a:rPr>
              <a:t>void *</a:t>
            </a:r>
            <a:r>
              <a:rPr lang="en-US" sz="1600" b="1" dirty="0" err="1">
                <a:latin typeface="CourierNewPS-BoldMT"/>
              </a:rPr>
              <a:t>PrintHello</a:t>
            </a:r>
            <a:r>
              <a:rPr lang="en-US" sz="1600" dirty="0">
                <a:latin typeface="CourierNewPSMT"/>
              </a:rPr>
              <a:t>(void *</a:t>
            </a:r>
            <a:r>
              <a:rPr lang="en-US" sz="1600" dirty="0" err="1">
                <a:latin typeface="CourierNewPSMT"/>
              </a:rPr>
              <a:t>threadid</a:t>
            </a:r>
            <a:r>
              <a:rPr lang="en-US" sz="1600" dirty="0">
                <a:latin typeface="CourierNewPSMT"/>
              </a:rPr>
              <a:t>)</a:t>
            </a:r>
          </a:p>
          <a:p>
            <a:r>
              <a:rPr lang="en-US" sz="1600" dirty="0">
                <a:latin typeface="CourierNewPSMT"/>
              </a:rPr>
              <a:t>{</a:t>
            </a:r>
          </a:p>
          <a:p>
            <a:pPr lvl="1"/>
            <a:r>
              <a:rPr lang="en-US" sz="1600" dirty="0">
                <a:latin typeface="CourierNewPSMT"/>
              </a:rPr>
              <a:t>long </a:t>
            </a:r>
            <a:r>
              <a:rPr lang="en-US" sz="1600" dirty="0" err="1">
                <a:latin typeface="CourierNewPSMT"/>
              </a:rPr>
              <a:t>tid</a:t>
            </a:r>
            <a:r>
              <a:rPr lang="en-US" sz="1600" dirty="0">
                <a:latin typeface="CourierNewPSMT"/>
              </a:rPr>
              <a:t>; </a:t>
            </a:r>
            <a:r>
              <a:rPr lang="en-US" sz="1600" dirty="0" err="1">
                <a:latin typeface="CourierNewPSMT"/>
              </a:rPr>
              <a:t>tid</a:t>
            </a:r>
            <a:r>
              <a:rPr lang="en-US" sz="1600" dirty="0">
                <a:latin typeface="CourierNewPSMT"/>
              </a:rPr>
              <a:t> = (long)</a:t>
            </a:r>
            <a:r>
              <a:rPr lang="en-US" sz="1600" dirty="0" err="1">
                <a:latin typeface="CourierNewPSMT"/>
              </a:rPr>
              <a:t>threadid</a:t>
            </a:r>
            <a:r>
              <a:rPr lang="en-US" sz="1600" dirty="0">
                <a:latin typeface="CourierNewPSMT"/>
              </a:rPr>
              <a:t>;</a:t>
            </a:r>
          </a:p>
          <a:p>
            <a:pPr lvl="1"/>
            <a:r>
              <a:rPr lang="en-US" sz="1600" dirty="0" err="1">
                <a:latin typeface="CourierNewPSMT"/>
              </a:rPr>
              <a:t>printf</a:t>
            </a:r>
            <a:r>
              <a:rPr lang="en-US" sz="1600" dirty="0">
                <a:latin typeface="CourierNewPSMT"/>
              </a:rPr>
              <a:t>("Hello World! It's me, thread #%</a:t>
            </a:r>
            <a:r>
              <a:rPr lang="en-US" sz="1600" dirty="0" err="1">
                <a:latin typeface="CourierNewPSMT"/>
              </a:rPr>
              <a:t>ld</a:t>
            </a:r>
            <a:r>
              <a:rPr lang="en-US" sz="1600" dirty="0">
                <a:latin typeface="CourierNewPSMT"/>
              </a:rPr>
              <a:t>!\n", </a:t>
            </a:r>
            <a:r>
              <a:rPr lang="en-US" sz="1600" dirty="0" err="1">
                <a:latin typeface="CourierNewPSMT"/>
              </a:rPr>
              <a:t>tid</a:t>
            </a:r>
            <a:r>
              <a:rPr lang="en-US" sz="1600" dirty="0">
                <a:latin typeface="CourierNewPSMT"/>
              </a:rPr>
              <a:t>);</a:t>
            </a:r>
          </a:p>
          <a:p>
            <a:pPr lvl="1"/>
            <a:r>
              <a:rPr lang="en-US" sz="1600" b="1" dirty="0" err="1">
                <a:latin typeface="CourierNewPS-BoldMT"/>
              </a:rPr>
              <a:t>pthread_exit</a:t>
            </a:r>
            <a:r>
              <a:rPr lang="en-US" sz="1600" dirty="0">
                <a:latin typeface="CourierNewPSMT"/>
              </a:rPr>
              <a:t>(NULL);</a:t>
            </a:r>
          </a:p>
          <a:p>
            <a:r>
              <a:rPr lang="en-US" sz="1600" dirty="0">
                <a:latin typeface="CourierNewPSMT"/>
              </a:rPr>
              <a:t>}</a:t>
            </a:r>
          </a:p>
          <a:p>
            <a:r>
              <a:rPr lang="en-US" sz="1600" dirty="0">
                <a:latin typeface="CourierNewPSMT"/>
              </a:rPr>
              <a:t>int main(int </a:t>
            </a:r>
            <a:r>
              <a:rPr lang="en-US" sz="1600" dirty="0" err="1">
                <a:latin typeface="CourierNewPSMT"/>
              </a:rPr>
              <a:t>argc</a:t>
            </a:r>
            <a:r>
              <a:rPr lang="en-US" sz="1600" dirty="0">
                <a:latin typeface="CourierNewPSMT"/>
              </a:rPr>
              <a:t>, char *</a:t>
            </a:r>
            <a:r>
              <a:rPr lang="en-US" sz="1600" dirty="0" err="1">
                <a:latin typeface="CourierNewPSMT"/>
              </a:rPr>
              <a:t>argv</a:t>
            </a:r>
            <a:r>
              <a:rPr lang="en-US" sz="1600" dirty="0">
                <a:latin typeface="CourierNewPSMT"/>
              </a:rPr>
              <a:t>[])</a:t>
            </a:r>
          </a:p>
          <a:p>
            <a:r>
              <a:rPr lang="en-US" sz="1600" dirty="0">
                <a:latin typeface="CourierNewPSMT"/>
              </a:rPr>
              <a:t>{</a:t>
            </a:r>
          </a:p>
          <a:p>
            <a:pPr lvl="1"/>
            <a:r>
              <a:rPr lang="en-US" sz="1600" dirty="0" err="1">
                <a:latin typeface="CourierNewPSMT"/>
              </a:rPr>
              <a:t>pthread_t</a:t>
            </a:r>
            <a:r>
              <a:rPr lang="en-US" sz="1600" dirty="0">
                <a:latin typeface="CourierNewPSMT"/>
              </a:rPr>
              <a:t> threads[NUM_THREADS];</a:t>
            </a:r>
          </a:p>
          <a:p>
            <a:pPr lvl="1"/>
            <a:r>
              <a:rPr lang="en-US" sz="1600" dirty="0">
                <a:latin typeface="CourierNewPSMT"/>
              </a:rPr>
              <a:t>int </a:t>
            </a:r>
            <a:r>
              <a:rPr lang="en-US" sz="1600" dirty="0" err="1">
                <a:latin typeface="CourierNewPSMT"/>
              </a:rPr>
              <a:t>rc</a:t>
            </a:r>
            <a:r>
              <a:rPr lang="en-US" sz="1600" dirty="0">
                <a:latin typeface="CourierNewPSMT"/>
              </a:rPr>
              <a:t>; long t;</a:t>
            </a:r>
          </a:p>
          <a:p>
            <a:pPr lvl="1"/>
            <a:r>
              <a:rPr lang="en-US" sz="1600" dirty="0">
                <a:latin typeface="CourierNewPSMT"/>
              </a:rPr>
              <a:t>for(t=0;t&lt;</a:t>
            </a:r>
            <a:r>
              <a:rPr lang="en-US" sz="1600" dirty="0" err="1">
                <a:latin typeface="CourierNewPSMT"/>
              </a:rPr>
              <a:t>NUM_THREADS;t</a:t>
            </a:r>
            <a:r>
              <a:rPr lang="en-US" sz="1600" dirty="0">
                <a:latin typeface="CourierNewPSMT"/>
              </a:rPr>
              <a:t>++){</a:t>
            </a:r>
          </a:p>
          <a:p>
            <a:pPr lvl="2"/>
            <a:r>
              <a:rPr lang="en-US" sz="1600" dirty="0" err="1">
                <a:latin typeface="CourierNewPSMT"/>
              </a:rPr>
              <a:t>printf</a:t>
            </a:r>
            <a:r>
              <a:rPr lang="en-US" sz="1600" dirty="0">
                <a:latin typeface="CourierNewPSMT"/>
              </a:rPr>
              <a:t>("In main: creating thread %</a:t>
            </a:r>
            <a:r>
              <a:rPr lang="en-US" sz="1600" dirty="0" err="1">
                <a:latin typeface="CourierNewPSMT"/>
              </a:rPr>
              <a:t>ld</a:t>
            </a:r>
            <a:r>
              <a:rPr lang="en-US" sz="1600" dirty="0">
                <a:latin typeface="CourierNewPSMT"/>
              </a:rPr>
              <a:t>\n", t);</a:t>
            </a:r>
          </a:p>
          <a:p>
            <a:pPr lvl="2"/>
            <a:r>
              <a:rPr lang="en-US" sz="1600" dirty="0" err="1">
                <a:latin typeface="CourierNewPSMT"/>
              </a:rPr>
              <a:t>rc</a:t>
            </a:r>
            <a:r>
              <a:rPr lang="en-US" sz="1600" dirty="0">
                <a:latin typeface="CourierNewPSMT"/>
              </a:rPr>
              <a:t> = </a:t>
            </a:r>
            <a:r>
              <a:rPr lang="en-US" sz="1600" b="1" dirty="0" err="1">
                <a:latin typeface="CourierNewPS-BoldMT"/>
              </a:rPr>
              <a:t>pthread_create</a:t>
            </a:r>
            <a:r>
              <a:rPr lang="en-US" sz="1600" dirty="0">
                <a:latin typeface="CourierNewPSMT"/>
              </a:rPr>
              <a:t>(&amp;threads[t], NULL, </a:t>
            </a:r>
            <a:r>
              <a:rPr lang="en-US" sz="1600" b="1" dirty="0" err="1">
                <a:latin typeface="CourierNewPS-BoldMT"/>
              </a:rPr>
              <a:t>PrintHello</a:t>
            </a:r>
            <a:r>
              <a:rPr lang="en-US" sz="1600" dirty="0">
                <a:latin typeface="CourierNewPSMT"/>
              </a:rPr>
              <a:t>, (void *)t);</a:t>
            </a:r>
          </a:p>
          <a:p>
            <a:pPr lvl="2"/>
            <a:r>
              <a:rPr lang="en-US" sz="1600" dirty="0">
                <a:latin typeface="CourierNewPSMT"/>
              </a:rPr>
              <a:t>if (</a:t>
            </a:r>
            <a:r>
              <a:rPr lang="en-US" sz="1600" dirty="0" err="1">
                <a:latin typeface="CourierNewPSMT"/>
              </a:rPr>
              <a:t>rc</a:t>
            </a:r>
            <a:r>
              <a:rPr lang="en-US" sz="1600" dirty="0">
                <a:latin typeface="CourierNewPSMT"/>
              </a:rPr>
              <a:t>){</a:t>
            </a:r>
          </a:p>
          <a:p>
            <a:pPr lvl="3"/>
            <a:r>
              <a:rPr lang="en-US" sz="1600" dirty="0" err="1">
                <a:latin typeface="CourierNewPSMT"/>
              </a:rPr>
              <a:t>printf</a:t>
            </a:r>
            <a:r>
              <a:rPr lang="en-US" sz="1600" dirty="0">
                <a:latin typeface="CourierNewPSMT"/>
              </a:rPr>
              <a:t>("ERROR; return code from </a:t>
            </a:r>
            <a:r>
              <a:rPr lang="en-US" sz="1600" dirty="0" err="1">
                <a:latin typeface="CourierNewPSMT"/>
              </a:rPr>
              <a:t>pthread_create</a:t>
            </a:r>
            <a:r>
              <a:rPr lang="en-US" sz="1600" dirty="0">
                <a:latin typeface="CourierNewPSMT"/>
              </a:rPr>
              <a:t>() is %d\n", </a:t>
            </a:r>
            <a:r>
              <a:rPr lang="en-US" sz="1600" dirty="0" err="1">
                <a:latin typeface="CourierNewPSMT"/>
              </a:rPr>
              <a:t>rc</a:t>
            </a:r>
            <a:r>
              <a:rPr lang="en-US" sz="1600" dirty="0">
                <a:latin typeface="CourierNewPSMT"/>
              </a:rPr>
              <a:t>);</a:t>
            </a:r>
          </a:p>
          <a:p>
            <a:pPr lvl="3"/>
            <a:r>
              <a:rPr lang="en-US" sz="1600" dirty="0">
                <a:latin typeface="CourierNewPSMT"/>
              </a:rPr>
              <a:t>exit(-1);</a:t>
            </a:r>
          </a:p>
          <a:p>
            <a:r>
              <a:rPr lang="en-US" sz="1600" dirty="0">
                <a:latin typeface="CourierNewPSMT"/>
              </a:rPr>
              <a:t>		}</a:t>
            </a:r>
          </a:p>
          <a:p>
            <a:r>
              <a:rPr lang="en-US" sz="1600" dirty="0">
                <a:latin typeface="CourierNewPSMT"/>
              </a:rPr>
              <a:t>	}</a:t>
            </a:r>
          </a:p>
          <a:p>
            <a:pPr lvl="1"/>
            <a:r>
              <a:rPr lang="en-US" sz="1600" dirty="0">
                <a:latin typeface="CourierNewPSMT"/>
              </a:rPr>
              <a:t>/* Last thing that main() should do */</a:t>
            </a:r>
          </a:p>
          <a:p>
            <a:pPr lvl="1"/>
            <a:r>
              <a:rPr lang="en-US" sz="1600" b="1" dirty="0" err="1">
                <a:latin typeface="CourierNewPS-BoldMT"/>
              </a:rPr>
              <a:t>pthread_exit</a:t>
            </a:r>
            <a:r>
              <a:rPr lang="en-US" sz="1600" dirty="0">
                <a:latin typeface="CourierNewPSMT"/>
              </a:rPr>
              <a:t>(NULL);</a:t>
            </a:r>
          </a:p>
          <a:p>
            <a:r>
              <a:rPr lang="en-US" sz="1600" dirty="0">
                <a:latin typeface="CourierNewPSMT"/>
              </a:rPr>
              <a:t>}</a:t>
            </a:r>
            <a:endParaRPr lang="en-US" sz="1600" dirty="0"/>
          </a:p>
        </p:txBody>
      </p:sp>
    </p:spTree>
    <p:extLst>
      <p:ext uri="{BB962C8B-B14F-4D97-AF65-F5344CB8AC3E}">
        <p14:creationId xmlns:p14="http://schemas.microsoft.com/office/powerpoint/2010/main" val="1693186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D1B15E-CFB2-4AE8-B954-84BA0DA043F5}"/>
              </a:ext>
            </a:extLst>
          </p:cNvPr>
          <p:cNvSpPr>
            <a:spLocks noGrp="1"/>
          </p:cNvSpPr>
          <p:nvPr>
            <p:ph type="sldNum" sz="quarter" idx="12"/>
          </p:nvPr>
        </p:nvSpPr>
        <p:spPr/>
        <p:txBody>
          <a:bodyPr/>
          <a:lstStyle/>
          <a:p>
            <a:fld id="{CFC72D09-213A-4A10-8F72-15947C5F0655}" type="slidenum">
              <a:rPr lang="en-US" smtClean="0"/>
              <a:t>11</a:t>
            </a:fld>
            <a:endParaRPr lang="en-US"/>
          </a:p>
        </p:txBody>
      </p:sp>
      <p:sp>
        <p:nvSpPr>
          <p:cNvPr id="5" name="Rectangle 4">
            <a:extLst>
              <a:ext uri="{FF2B5EF4-FFF2-40B4-BE49-F238E27FC236}">
                <a16:creationId xmlns:a16="http://schemas.microsoft.com/office/drawing/2014/main" id="{63A40F35-A143-41DE-B38D-B7A33CA61144}"/>
              </a:ext>
            </a:extLst>
          </p:cNvPr>
          <p:cNvSpPr/>
          <p:nvPr/>
        </p:nvSpPr>
        <p:spPr>
          <a:xfrm>
            <a:off x="0" y="0"/>
            <a:ext cx="12192000" cy="6986528"/>
          </a:xfrm>
          <a:prstGeom prst="rect">
            <a:avLst/>
          </a:prstGeom>
        </p:spPr>
        <p:txBody>
          <a:bodyPr wrap="square">
            <a:spAutoFit/>
          </a:bodyPr>
          <a:lstStyle/>
          <a:p>
            <a:r>
              <a:rPr lang="en-US" sz="1600" dirty="0">
                <a:latin typeface="CourierNewPSMT"/>
              </a:rPr>
              <a:t>/*************************************************************************</a:t>
            </a:r>
          </a:p>
          <a:p>
            <a:r>
              <a:rPr lang="en-US" sz="1600" dirty="0">
                <a:latin typeface="CourierNewPSMT"/>
              </a:rPr>
              <a:t>AUTHOR: Blaise Barney</a:t>
            </a:r>
          </a:p>
          <a:p>
            <a:r>
              <a:rPr lang="en-US" sz="1600" dirty="0">
                <a:latin typeface="CourierNewPSMT"/>
              </a:rPr>
              <a:t>**************************************************************************/</a:t>
            </a:r>
          </a:p>
          <a:p>
            <a:r>
              <a:rPr lang="en-US" sz="1600" b="1" dirty="0">
                <a:latin typeface="CourierNewPSMT"/>
              </a:rPr>
              <a:t>#include &lt;</a:t>
            </a:r>
            <a:r>
              <a:rPr lang="en-US" sz="1600" b="1" dirty="0" err="1">
                <a:latin typeface="CourierNewPSMT"/>
              </a:rPr>
              <a:t>pthread.h</a:t>
            </a:r>
            <a:r>
              <a:rPr lang="en-US" sz="1600" b="1" dirty="0">
                <a:latin typeface="CourierNewPSMT"/>
              </a:rPr>
              <a:t>&gt;</a:t>
            </a:r>
          </a:p>
          <a:p>
            <a:r>
              <a:rPr lang="en-US" sz="1600" dirty="0">
                <a:latin typeface="CourierNewPSMT"/>
              </a:rPr>
              <a:t>#include &lt;</a:t>
            </a:r>
            <a:r>
              <a:rPr lang="en-US" sz="1600" dirty="0" err="1">
                <a:latin typeface="CourierNewPSMT"/>
              </a:rPr>
              <a:t>stdio.h</a:t>
            </a:r>
            <a:r>
              <a:rPr lang="en-US" sz="1600" dirty="0">
                <a:latin typeface="CourierNewPSMT"/>
              </a:rPr>
              <a:t>&gt;</a:t>
            </a:r>
          </a:p>
          <a:p>
            <a:r>
              <a:rPr lang="en-US" sz="1600" dirty="0">
                <a:latin typeface="CourierNewPSMT"/>
              </a:rPr>
              <a:t>#include &lt;</a:t>
            </a:r>
            <a:r>
              <a:rPr lang="en-US" sz="1600" dirty="0" err="1">
                <a:latin typeface="CourierNewPSMT"/>
              </a:rPr>
              <a:t>stdlib.h</a:t>
            </a:r>
            <a:r>
              <a:rPr lang="en-US" sz="1600" dirty="0">
                <a:latin typeface="CourierNewPSMT"/>
              </a:rPr>
              <a:t>&gt;</a:t>
            </a:r>
          </a:p>
          <a:p>
            <a:r>
              <a:rPr lang="en-US" sz="1600" dirty="0">
                <a:latin typeface="CourierNewPSMT"/>
              </a:rPr>
              <a:t>#define NUM_THREADS 5</a:t>
            </a:r>
          </a:p>
          <a:p>
            <a:r>
              <a:rPr lang="en-US" sz="1600" dirty="0">
                <a:latin typeface="CourierNewPSMT"/>
              </a:rPr>
              <a:t>void *</a:t>
            </a:r>
            <a:r>
              <a:rPr lang="en-US" sz="1600" b="1" dirty="0" err="1">
                <a:latin typeface="CourierNewPS-BoldMT"/>
              </a:rPr>
              <a:t>PrintHello</a:t>
            </a:r>
            <a:r>
              <a:rPr lang="en-US" sz="1600" dirty="0">
                <a:latin typeface="CourierNewPSMT"/>
              </a:rPr>
              <a:t>(void *</a:t>
            </a:r>
            <a:r>
              <a:rPr lang="en-US" sz="1600" dirty="0" err="1">
                <a:latin typeface="CourierNewPSMT"/>
              </a:rPr>
              <a:t>threadid</a:t>
            </a:r>
            <a:r>
              <a:rPr lang="en-US" sz="1600" dirty="0">
                <a:latin typeface="CourierNewPSMT"/>
              </a:rPr>
              <a:t>)</a:t>
            </a:r>
          </a:p>
          <a:p>
            <a:r>
              <a:rPr lang="en-US" sz="1600" dirty="0">
                <a:latin typeface="CourierNewPSMT"/>
              </a:rPr>
              <a:t>{</a:t>
            </a:r>
          </a:p>
          <a:p>
            <a:pPr lvl="1"/>
            <a:r>
              <a:rPr lang="en-US" sz="1600" dirty="0">
                <a:latin typeface="CourierNewPSMT"/>
              </a:rPr>
              <a:t>long </a:t>
            </a:r>
            <a:r>
              <a:rPr lang="en-US" sz="1600" dirty="0" err="1">
                <a:latin typeface="CourierNewPSMT"/>
              </a:rPr>
              <a:t>tid</a:t>
            </a:r>
            <a:r>
              <a:rPr lang="en-US" sz="1600" dirty="0">
                <a:latin typeface="CourierNewPSMT"/>
              </a:rPr>
              <a:t>; </a:t>
            </a:r>
            <a:r>
              <a:rPr lang="en-US" sz="1600" dirty="0" err="1">
                <a:latin typeface="CourierNewPSMT"/>
              </a:rPr>
              <a:t>tid</a:t>
            </a:r>
            <a:r>
              <a:rPr lang="en-US" sz="1600" dirty="0">
                <a:latin typeface="CourierNewPSMT"/>
              </a:rPr>
              <a:t> = (long)</a:t>
            </a:r>
            <a:r>
              <a:rPr lang="en-US" sz="1600" dirty="0" err="1">
                <a:latin typeface="CourierNewPSMT"/>
              </a:rPr>
              <a:t>threadid</a:t>
            </a:r>
            <a:r>
              <a:rPr lang="en-US" sz="1600" dirty="0">
                <a:latin typeface="CourierNewPSMT"/>
              </a:rPr>
              <a:t>;</a:t>
            </a:r>
          </a:p>
          <a:p>
            <a:pPr lvl="1"/>
            <a:r>
              <a:rPr lang="en-US" sz="1600" dirty="0" err="1">
                <a:latin typeface="CourierNewPSMT"/>
              </a:rPr>
              <a:t>printf</a:t>
            </a:r>
            <a:r>
              <a:rPr lang="en-US" sz="1600" dirty="0">
                <a:latin typeface="CourierNewPSMT"/>
              </a:rPr>
              <a:t>("Hello World! It's me, thread #%</a:t>
            </a:r>
            <a:r>
              <a:rPr lang="en-US" sz="1600" dirty="0" err="1">
                <a:latin typeface="CourierNewPSMT"/>
              </a:rPr>
              <a:t>ld</a:t>
            </a:r>
            <a:r>
              <a:rPr lang="en-US" sz="1600" dirty="0">
                <a:latin typeface="CourierNewPSMT"/>
              </a:rPr>
              <a:t>!\n", </a:t>
            </a:r>
            <a:r>
              <a:rPr lang="en-US" sz="1600" dirty="0" err="1">
                <a:latin typeface="CourierNewPSMT"/>
              </a:rPr>
              <a:t>tid</a:t>
            </a:r>
            <a:r>
              <a:rPr lang="en-US" sz="1600" dirty="0">
                <a:latin typeface="CourierNewPSMT"/>
              </a:rPr>
              <a:t>);</a:t>
            </a:r>
          </a:p>
          <a:p>
            <a:pPr lvl="1"/>
            <a:r>
              <a:rPr lang="en-US" sz="1600" b="1" dirty="0" err="1">
                <a:latin typeface="CourierNewPS-BoldMT"/>
              </a:rPr>
              <a:t>pthread_exit</a:t>
            </a:r>
            <a:r>
              <a:rPr lang="en-US" sz="1600" dirty="0">
                <a:latin typeface="CourierNewPSMT"/>
              </a:rPr>
              <a:t>(NULL);</a:t>
            </a:r>
          </a:p>
          <a:p>
            <a:r>
              <a:rPr lang="en-US" sz="1600" dirty="0">
                <a:latin typeface="CourierNewPSMT"/>
              </a:rPr>
              <a:t>}</a:t>
            </a:r>
          </a:p>
          <a:p>
            <a:r>
              <a:rPr lang="en-US" sz="1600" dirty="0">
                <a:latin typeface="CourierNewPSMT"/>
              </a:rPr>
              <a:t>int main(int </a:t>
            </a:r>
            <a:r>
              <a:rPr lang="en-US" sz="1600" dirty="0" err="1">
                <a:latin typeface="CourierNewPSMT"/>
              </a:rPr>
              <a:t>argc</a:t>
            </a:r>
            <a:r>
              <a:rPr lang="en-US" sz="1600" dirty="0">
                <a:latin typeface="CourierNewPSMT"/>
              </a:rPr>
              <a:t>, char *</a:t>
            </a:r>
            <a:r>
              <a:rPr lang="en-US" sz="1600" dirty="0" err="1">
                <a:latin typeface="CourierNewPSMT"/>
              </a:rPr>
              <a:t>argv</a:t>
            </a:r>
            <a:r>
              <a:rPr lang="en-US" sz="1600" dirty="0">
                <a:latin typeface="CourierNewPSMT"/>
              </a:rPr>
              <a:t>[])</a:t>
            </a:r>
          </a:p>
          <a:p>
            <a:r>
              <a:rPr lang="en-US" sz="1600" dirty="0">
                <a:latin typeface="CourierNewPSMT"/>
              </a:rPr>
              <a:t>{</a:t>
            </a:r>
          </a:p>
          <a:p>
            <a:pPr lvl="1"/>
            <a:r>
              <a:rPr lang="en-US" sz="1600" dirty="0" err="1">
                <a:latin typeface="CourierNewPSMT"/>
              </a:rPr>
              <a:t>pthread_t</a:t>
            </a:r>
            <a:r>
              <a:rPr lang="en-US" sz="1600" dirty="0">
                <a:latin typeface="CourierNewPSMT"/>
              </a:rPr>
              <a:t> threads[NUM_THREADS];</a:t>
            </a:r>
          </a:p>
          <a:p>
            <a:pPr lvl="1"/>
            <a:r>
              <a:rPr lang="en-US" sz="1600" dirty="0">
                <a:latin typeface="CourierNewPSMT"/>
              </a:rPr>
              <a:t>int </a:t>
            </a:r>
            <a:r>
              <a:rPr lang="en-US" sz="1600" dirty="0" err="1">
                <a:latin typeface="CourierNewPSMT"/>
              </a:rPr>
              <a:t>rc</a:t>
            </a:r>
            <a:r>
              <a:rPr lang="en-US" sz="1600" dirty="0">
                <a:latin typeface="CourierNewPSMT"/>
              </a:rPr>
              <a:t>; long t;</a:t>
            </a:r>
          </a:p>
          <a:p>
            <a:pPr lvl="1"/>
            <a:r>
              <a:rPr lang="en-US" sz="1600" dirty="0">
                <a:latin typeface="CourierNewPSMT"/>
              </a:rPr>
              <a:t>for(t=0;t&lt;</a:t>
            </a:r>
            <a:r>
              <a:rPr lang="en-US" sz="1600" dirty="0" err="1">
                <a:latin typeface="CourierNewPSMT"/>
              </a:rPr>
              <a:t>NUM_THREADS;t</a:t>
            </a:r>
            <a:r>
              <a:rPr lang="en-US" sz="1600" dirty="0">
                <a:latin typeface="CourierNewPSMT"/>
              </a:rPr>
              <a:t>++){</a:t>
            </a:r>
          </a:p>
          <a:p>
            <a:pPr lvl="2"/>
            <a:r>
              <a:rPr lang="en-US" sz="1600" dirty="0" err="1">
                <a:latin typeface="CourierNewPSMT"/>
              </a:rPr>
              <a:t>printf</a:t>
            </a:r>
            <a:r>
              <a:rPr lang="en-US" sz="1600" dirty="0">
                <a:latin typeface="CourierNewPSMT"/>
              </a:rPr>
              <a:t>("In main: creating thread %</a:t>
            </a:r>
            <a:r>
              <a:rPr lang="en-US" sz="1600" dirty="0" err="1">
                <a:latin typeface="CourierNewPSMT"/>
              </a:rPr>
              <a:t>ld</a:t>
            </a:r>
            <a:r>
              <a:rPr lang="en-US" sz="1600" dirty="0">
                <a:latin typeface="CourierNewPSMT"/>
              </a:rPr>
              <a:t>\n", t);</a:t>
            </a:r>
          </a:p>
          <a:p>
            <a:pPr lvl="2"/>
            <a:r>
              <a:rPr lang="en-US" sz="1600" dirty="0" err="1">
                <a:latin typeface="CourierNewPSMT"/>
              </a:rPr>
              <a:t>rc</a:t>
            </a:r>
            <a:r>
              <a:rPr lang="en-US" sz="1600" dirty="0">
                <a:latin typeface="CourierNewPSMT"/>
              </a:rPr>
              <a:t> = </a:t>
            </a:r>
            <a:r>
              <a:rPr lang="en-US" sz="1600" b="1" dirty="0" err="1">
                <a:latin typeface="CourierNewPS-BoldMT"/>
              </a:rPr>
              <a:t>pthread_create</a:t>
            </a:r>
            <a:r>
              <a:rPr lang="en-US" sz="1600" dirty="0">
                <a:latin typeface="CourierNewPSMT"/>
              </a:rPr>
              <a:t>(&amp;threads[t], NULL, </a:t>
            </a:r>
            <a:r>
              <a:rPr lang="en-US" sz="1600" b="1" dirty="0" err="1">
                <a:latin typeface="CourierNewPS-BoldMT"/>
              </a:rPr>
              <a:t>PrintHello</a:t>
            </a:r>
            <a:r>
              <a:rPr lang="en-US" sz="1600" dirty="0">
                <a:latin typeface="CourierNewPSMT"/>
              </a:rPr>
              <a:t>, (void *)t);</a:t>
            </a:r>
          </a:p>
          <a:p>
            <a:pPr lvl="2"/>
            <a:r>
              <a:rPr lang="en-US" sz="1600" dirty="0">
                <a:latin typeface="CourierNewPSMT"/>
              </a:rPr>
              <a:t>if (</a:t>
            </a:r>
            <a:r>
              <a:rPr lang="en-US" sz="1600" dirty="0" err="1">
                <a:latin typeface="CourierNewPSMT"/>
              </a:rPr>
              <a:t>rc</a:t>
            </a:r>
            <a:r>
              <a:rPr lang="en-US" sz="1600" dirty="0">
                <a:latin typeface="CourierNewPSMT"/>
              </a:rPr>
              <a:t>){</a:t>
            </a:r>
          </a:p>
          <a:p>
            <a:pPr lvl="3"/>
            <a:r>
              <a:rPr lang="en-US" sz="1600" dirty="0" err="1">
                <a:latin typeface="CourierNewPSMT"/>
              </a:rPr>
              <a:t>printf</a:t>
            </a:r>
            <a:r>
              <a:rPr lang="en-US" sz="1600" dirty="0">
                <a:latin typeface="CourierNewPSMT"/>
              </a:rPr>
              <a:t>("ERROR; return code from </a:t>
            </a:r>
            <a:r>
              <a:rPr lang="en-US" sz="1600" dirty="0" err="1">
                <a:latin typeface="CourierNewPSMT"/>
              </a:rPr>
              <a:t>pthread_create</a:t>
            </a:r>
            <a:r>
              <a:rPr lang="en-US" sz="1600" dirty="0">
                <a:latin typeface="CourierNewPSMT"/>
              </a:rPr>
              <a:t>() is %d\n", </a:t>
            </a:r>
            <a:r>
              <a:rPr lang="en-US" sz="1600" dirty="0" err="1">
                <a:latin typeface="CourierNewPSMT"/>
              </a:rPr>
              <a:t>rc</a:t>
            </a:r>
            <a:r>
              <a:rPr lang="en-US" sz="1600" dirty="0">
                <a:latin typeface="CourierNewPSMT"/>
              </a:rPr>
              <a:t>);</a:t>
            </a:r>
          </a:p>
          <a:p>
            <a:pPr lvl="3"/>
            <a:r>
              <a:rPr lang="en-US" sz="1600" dirty="0">
                <a:latin typeface="CourierNewPSMT"/>
              </a:rPr>
              <a:t>exit(-1);</a:t>
            </a:r>
          </a:p>
          <a:p>
            <a:r>
              <a:rPr lang="en-US" sz="1600" dirty="0">
                <a:latin typeface="CourierNewPSMT"/>
              </a:rPr>
              <a:t>		}</a:t>
            </a:r>
          </a:p>
          <a:p>
            <a:r>
              <a:rPr lang="en-US" sz="1600" dirty="0">
                <a:latin typeface="CourierNewPSMT"/>
              </a:rPr>
              <a:t>	}</a:t>
            </a:r>
          </a:p>
          <a:p>
            <a:pPr lvl="1"/>
            <a:r>
              <a:rPr lang="en-US" sz="1600" dirty="0">
                <a:latin typeface="CourierNewPSMT"/>
              </a:rPr>
              <a:t>/* Last thing that main() should do */</a:t>
            </a:r>
          </a:p>
          <a:p>
            <a:pPr lvl="1"/>
            <a:r>
              <a:rPr lang="en-US" sz="1600" b="1" dirty="0" err="1">
                <a:latin typeface="CourierNewPS-BoldMT"/>
              </a:rPr>
              <a:t>pthread_exit</a:t>
            </a:r>
            <a:r>
              <a:rPr lang="en-US" sz="1600" dirty="0">
                <a:latin typeface="CourierNewPSMT"/>
              </a:rPr>
              <a:t>(NULL);</a:t>
            </a:r>
          </a:p>
          <a:p>
            <a:r>
              <a:rPr lang="en-US" sz="1600" dirty="0">
                <a:latin typeface="CourierNewPSMT"/>
              </a:rPr>
              <a:t>}</a:t>
            </a:r>
            <a:endParaRPr lang="en-US" sz="1600" dirty="0"/>
          </a:p>
        </p:txBody>
      </p:sp>
      <p:sp>
        <p:nvSpPr>
          <p:cNvPr id="6" name="TextBox 5">
            <a:extLst>
              <a:ext uri="{FF2B5EF4-FFF2-40B4-BE49-F238E27FC236}">
                <a16:creationId xmlns:a16="http://schemas.microsoft.com/office/drawing/2014/main" id="{2042AEF2-91D6-409B-A80D-13B536B61A06}"/>
              </a:ext>
            </a:extLst>
          </p:cNvPr>
          <p:cNvSpPr txBox="1"/>
          <p:nvPr/>
        </p:nvSpPr>
        <p:spPr>
          <a:xfrm>
            <a:off x="6096000" y="1240096"/>
            <a:ext cx="1452642" cy="307777"/>
          </a:xfrm>
          <a:prstGeom prst="rect">
            <a:avLst/>
          </a:prstGeom>
          <a:noFill/>
        </p:spPr>
        <p:txBody>
          <a:bodyPr wrap="none" rtlCol="0">
            <a:spAutoFit/>
          </a:bodyPr>
          <a:lstStyle/>
          <a:p>
            <a:r>
              <a:rPr lang="en-US" sz="1400" dirty="0"/>
              <a:t>Defining a thread</a:t>
            </a:r>
          </a:p>
        </p:txBody>
      </p:sp>
      <p:sp>
        <p:nvSpPr>
          <p:cNvPr id="7" name="TextBox 6">
            <a:extLst>
              <a:ext uri="{FF2B5EF4-FFF2-40B4-BE49-F238E27FC236}">
                <a16:creationId xmlns:a16="http://schemas.microsoft.com/office/drawing/2014/main" id="{F1A47199-87B6-4EF4-8E19-13EE79A37125}"/>
              </a:ext>
            </a:extLst>
          </p:cNvPr>
          <p:cNvSpPr txBox="1"/>
          <p:nvPr/>
        </p:nvSpPr>
        <p:spPr>
          <a:xfrm>
            <a:off x="6184166" y="3462110"/>
            <a:ext cx="1364476" cy="307777"/>
          </a:xfrm>
          <a:prstGeom prst="rect">
            <a:avLst/>
          </a:prstGeom>
          <a:noFill/>
        </p:spPr>
        <p:txBody>
          <a:bodyPr wrap="none" rtlCol="0">
            <a:spAutoFit/>
          </a:bodyPr>
          <a:lstStyle/>
          <a:p>
            <a:r>
              <a:rPr lang="en-US" sz="1400" dirty="0"/>
              <a:t>Calling a thread</a:t>
            </a:r>
          </a:p>
        </p:txBody>
      </p:sp>
      <p:cxnSp>
        <p:nvCxnSpPr>
          <p:cNvPr id="8" name="Straight Arrow Connector 7">
            <a:extLst>
              <a:ext uri="{FF2B5EF4-FFF2-40B4-BE49-F238E27FC236}">
                <a16:creationId xmlns:a16="http://schemas.microsoft.com/office/drawing/2014/main" id="{33574795-77F1-488F-936F-9409BFC504B5}"/>
              </a:ext>
            </a:extLst>
          </p:cNvPr>
          <p:cNvCxnSpPr>
            <a:cxnSpLocks/>
            <a:stCxn id="7" idx="1"/>
          </p:cNvCxnSpPr>
          <p:nvPr/>
        </p:nvCxnSpPr>
        <p:spPr>
          <a:xfrm flipH="1">
            <a:off x="4719782" y="3615999"/>
            <a:ext cx="1464384" cy="475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61C2AD3-0989-4D13-99EA-472C10B1A0F3}"/>
              </a:ext>
            </a:extLst>
          </p:cNvPr>
          <p:cNvCxnSpPr>
            <a:cxnSpLocks/>
            <a:stCxn id="6" idx="1"/>
          </p:cNvCxnSpPr>
          <p:nvPr/>
        </p:nvCxnSpPr>
        <p:spPr>
          <a:xfrm flipH="1">
            <a:off x="4458855" y="1393985"/>
            <a:ext cx="1637145" cy="3924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139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D1B15E-CFB2-4AE8-B954-84BA0DA043F5}"/>
              </a:ext>
            </a:extLst>
          </p:cNvPr>
          <p:cNvSpPr>
            <a:spLocks noGrp="1"/>
          </p:cNvSpPr>
          <p:nvPr>
            <p:ph type="sldNum" sz="quarter" idx="12"/>
          </p:nvPr>
        </p:nvSpPr>
        <p:spPr/>
        <p:txBody>
          <a:bodyPr/>
          <a:lstStyle/>
          <a:p>
            <a:fld id="{CFC72D09-213A-4A10-8F72-15947C5F0655}" type="slidenum">
              <a:rPr lang="en-US" smtClean="0"/>
              <a:t>12</a:t>
            </a:fld>
            <a:endParaRPr lang="en-US"/>
          </a:p>
        </p:txBody>
      </p:sp>
      <p:sp>
        <p:nvSpPr>
          <p:cNvPr id="5" name="Rectangle 4">
            <a:extLst>
              <a:ext uri="{FF2B5EF4-FFF2-40B4-BE49-F238E27FC236}">
                <a16:creationId xmlns:a16="http://schemas.microsoft.com/office/drawing/2014/main" id="{63A40F35-A143-41DE-B38D-B7A33CA61144}"/>
              </a:ext>
            </a:extLst>
          </p:cNvPr>
          <p:cNvSpPr/>
          <p:nvPr/>
        </p:nvSpPr>
        <p:spPr>
          <a:xfrm>
            <a:off x="0" y="0"/>
            <a:ext cx="12192000" cy="6986528"/>
          </a:xfrm>
          <a:prstGeom prst="rect">
            <a:avLst/>
          </a:prstGeom>
        </p:spPr>
        <p:txBody>
          <a:bodyPr wrap="square">
            <a:spAutoFit/>
          </a:bodyPr>
          <a:lstStyle/>
          <a:p>
            <a:r>
              <a:rPr lang="en-US" sz="1600" dirty="0">
                <a:latin typeface="CourierNewPSMT"/>
              </a:rPr>
              <a:t>/*************************************************************************</a:t>
            </a:r>
          </a:p>
          <a:p>
            <a:r>
              <a:rPr lang="en-US" sz="1600" dirty="0">
                <a:latin typeface="CourierNewPSMT"/>
              </a:rPr>
              <a:t>AUTHOR: Blaise Barney</a:t>
            </a:r>
          </a:p>
          <a:p>
            <a:r>
              <a:rPr lang="en-US" sz="1600" dirty="0">
                <a:latin typeface="CourierNewPSMT"/>
              </a:rPr>
              <a:t>**************************************************************************/</a:t>
            </a:r>
          </a:p>
          <a:p>
            <a:r>
              <a:rPr lang="en-US" sz="1600" b="1" dirty="0">
                <a:latin typeface="CourierNewPSMT"/>
              </a:rPr>
              <a:t>#include &lt;</a:t>
            </a:r>
            <a:r>
              <a:rPr lang="en-US" sz="1600" b="1" dirty="0" err="1">
                <a:latin typeface="CourierNewPSMT"/>
              </a:rPr>
              <a:t>pthread.h</a:t>
            </a:r>
            <a:r>
              <a:rPr lang="en-US" sz="1600" b="1" dirty="0">
                <a:latin typeface="CourierNewPSMT"/>
              </a:rPr>
              <a:t>&gt;</a:t>
            </a:r>
          </a:p>
          <a:p>
            <a:r>
              <a:rPr lang="en-US" sz="1600" dirty="0">
                <a:latin typeface="CourierNewPSMT"/>
              </a:rPr>
              <a:t>#include &lt;</a:t>
            </a:r>
            <a:r>
              <a:rPr lang="en-US" sz="1600" dirty="0" err="1">
                <a:latin typeface="CourierNewPSMT"/>
              </a:rPr>
              <a:t>stdio.h</a:t>
            </a:r>
            <a:r>
              <a:rPr lang="en-US" sz="1600" dirty="0">
                <a:latin typeface="CourierNewPSMT"/>
              </a:rPr>
              <a:t>&gt;</a:t>
            </a:r>
          </a:p>
          <a:p>
            <a:r>
              <a:rPr lang="en-US" sz="1600" dirty="0">
                <a:latin typeface="CourierNewPSMT"/>
              </a:rPr>
              <a:t>#include &lt;</a:t>
            </a:r>
            <a:r>
              <a:rPr lang="en-US" sz="1600" dirty="0" err="1">
                <a:latin typeface="CourierNewPSMT"/>
              </a:rPr>
              <a:t>stdlib.h</a:t>
            </a:r>
            <a:r>
              <a:rPr lang="en-US" sz="1600" dirty="0">
                <a:latin typeface="CourierNewPSMT"/>
              </a:rPr>
              <a:t>&gt;</a:t>
            </a:r>
          </a:p>
          <a:p>
            <a:r>
              <a:rPr lang="en-US" sz="1600" dirty="0">
                <a:latin typeface="CourierNewPSMT"/>
              </a:rPr>
              <a:t>#define NUM_THREADS 5</a:t>
            </a:r>
          </a:p>
          <a:p>
            <a:r>
              <a:rPr lang="en-US" sz="1600" dirty="0">
                <a:latin typeface="CourierNewPSMT"/>
              </a:rPr>
              <a:t>void *</a:t>
            </a:r>
            <a:r>
              <a:rPr lang="en-US" sz="1600" b="1" dirty="0" err="1">
                <a:latin typeface="CourierNewPS-BoldMT"/>
              </a:rPr>
              <a:t>PrintHello</a:t>
            </a:r>
            <a:r>
              <a:rPr lang="en-US" sz="1600" dirty="0">
                <a:latin typeface="CourierNewPSMT"/>
              </a:rPr>
              <a:t>(void *</a:t>
            </a:r>
            <a:r>
              <a:rPr lang="en-US" sz="1600" dirty="0" err="1">
                <a:latin typeface="CourierNewPSMT"/>
              </a:rPr>
              <a:t>threadid</a:t>
            </a:r>
            <a:r>
              <a:rPr lang="en-US" sz="1600" dirty="0">
                <a:latin typeface="CourierNewPSMT"/>
              </a:rPr>
              <a:t>)</a:t>
            </a:r>
          </a:p>
          <a:p>
            <a:r>
              <a:rPr lang="en-US" sz="1600" dirty="0">
                <a:latin typeface="CourierNewPSMT"/>
              </a:rPr>
              <a:t>{</a:t>
            </a:r>
          </a:p>
          <a:p>
            <a:pPr lvl="1"/>
            <a:r>
              <a:rPr lang="en-US" sz="1600" dirty="0">
                <a:latin typeface="CourierNewPSMT"/>
              </a:rPr>
              <a:t>long </a:t>
            </a:r>
            <a:r>
              <a:rPr lang="en-US" sz="1600" dirty="0" err="1">
                <a:latin typeface="CourierNewPSMT"/>
              </a:rPr>
              <a:t>tid</a:t>
            </a:r>
            <a:r>
              <a:rPr lang="en-US" sz="1600" dirty="0">
                <a:latin typeface="CourierNewPSMT"/>
              </a:rPr>
              <a:t>; </a:t>
            </a:r>
            <a:r>
              <a:rPr lang="en-US" sz="1600" dirty="0" err="1">
                <a:latin typeface="CourierNewPSMT"/>
              </a:rPr>
              <a:t>tid</a:t>
            </a:r>
            <a:r>
              <a:rPr lang="en-US" sz="1600" dirty="0">
                <a:latin typeface="CourierNewPSMT"/>
              </a:rPr>
              <a:t> = (long)</a:t>
            </a:r>
            <a:r>
              <a:rPr lang="en-US" sz="1600" dirty="0" err="1">
                <a:latin typeface="CourierNewPSMT"/>
              </a:rPr>
              <a:t>threadid</a:t>
            </a:r>
            <a:r>
              <a:rPr lang="en-US" sz="1600" dirty="0">
                <a:latin typeface="CourierNewPSMT"/>
              </a:rPr>
              <a:t>;</a:t>
            </a:r>
          </a:p>
          <a:p>
            <a:pPr lvl="1"/>
            <a:r>
              <a:rPr lang="en-US" sz="1600" dirty="0" err="1">
                <a:latin typeface="CourierNewPSMT"/>
              </a:rPr>
              <a:t>printf</a:t>
            </a:r>
            <a:r>
              <a:rPr lang="en-US" sz="1600" dirty="0">
                <a:latin typeface="CourierNewPSMT"/>
              </a:rPr>
              <a:t>("Hello World! It's me, thread #%</a:t>
            </a:r>
            <a:r>
              <a:rPr lang="en-US" sz="1600" dirty="0" err="1">
                <a:latin typeface="CourierNewPSMT"/>
              </a:rPr>
              <a:t>ld</a:t>
            </a:r>
            <a:r>
              <a:rPr lang="en-US" sz="1600" dirty="0">
                <a:latin typeface="CourierNewPSMT"/>
              </a:rPr>
              <a:t>!\n", </a:t>
            </a:r>
            <a:r>
              <a:rPr lang="en-US" sz="1600" dirty="0" err="1">
                <a:latin typeface="CourierNewPSMT"/>
              </a:rPr>
              <a:t>tid</a:t>
            </a:r>
            <a:r>
              <a:rPr lang="en-US" sz="1600" dirty="0">
                <a:latin typeface="CourierNewPSMT"/>
              </a:rPr>
              <a:t>);</a:t>
            </a:r>
          </a:p>
          <a:p>
            <a:pPr lvl="1"/>
            <a:r>
              <a:rPr lang="en-US" sz="1600" b="1" dirty="0" err="1">
                <a:latin typeface="CourierNewPS-BoldMT"/>
              </a:rPr>
              <a:t>pthread_exit</a:t>
            </a:r>
            <a:r>
              <a:rPr lang="en-US" sz="1600" dirty="0">
                <a:latin typeface="CourierNewPSMT"/>
              </a:rPr>
              <a:t>(NULL);</a:t>
            </a:r>
          </a:p>
          <a:p>
            <a:r>
              <a:rPr lang="en-US" sz="1600" dirty="0">
                <a:latin typeface="CourierNewPSMT"/>
              </a:rPr>
              <a:t>}</a:t>
            </a:r>
          </a:p>
          <a:p>
            <a:r>
              <a:rPr lang="en-US" sz="1600" dirty="0">
                <a:latin typeface="CourierNewPSMT"/>
              </a:rPr>
              <a:t>int main(int </a:t>
            </a:r>
            <a:r>
              <a:rPr lang="en-US" sz="1600" dirty="0" err="1">
                <a:latin typeface="CourierNewPSMT"/>
              </a:rPr>
              <a:t>argc</a:t>
            </a:r>
            <a:r>
              <a:rPr lang="en-US" sz="1600" dirty="0">
                <a:latin typeface="CourierNewPSMT"/>
              </a:rPr>
              <a:t>, char *</a:t>
            </a:r>
            <a:r>
              <a:rPr lang="en-US" sz="1600" dirty="0" err="1">
                <a:latin typeface="CourierNewPSMT"/>
              </a:rPr>
              <a:t>argv</a:t>
            </a:r>
            <a:r>
              <a:rPr lang="en-US" sz="1600" dirty="0">
                <a:latin typeface="CourierNewPSMT"/>
              </a:rPr>
              <a:t>[])</a:t>
            </a:r>
          </a:p>
          <a:p>
            <a:r>
              <a:rPr lang="en-US" sz="1600" dirty="0">
                <a:latin typeface="CourierNewPSMT"/>
              </a:rPr>
              <a:t>{</a:t>
            </a:r>
          </a:p>
          <a:p>
            <a:pPr lvl="1"/>
            <a:r>
              <a:rPr lang="en-US" sz="1600" dirty="0" err="1">
                <a:latin typeface="CourierNewPSMT"/>
              </a:rPr>
              <a:t>pthread_t</a:t>
            </a:r>
            <a:r>
              <a:rPr lang="en-US" sz="1600" dirty="0">
                <a:latin typeface="CourierNewPSMT"/>
              </a:rPr>
              <a:t> threads[NUM_THREADS];</a:t>
            </a:r>
          </a:p>
          <a:p>
            <a:pPr lvl="1"/>
            <a:r>
              <a:rPr lang="en-US" sz="1600" dirty="0">
                <a:latin typeface="CourierNewPSMT"/>
              </a:rPr>
              <a:t>int </a:t>
            </a:r>
            <a:r>
              <a:rPr lang="en-US" sz="1600" dirty="0" err="1">
                <a:latin typeface="CourierNewPSMT"/>
              </a:rPr>
              <a:t>rc</a:t>
            </a:r>
            <a:r>
              <a:rPr lang="en-US" sz="1600" dirty="0">
                <a:latin typeface="CourierNewPSMT"/>
              </a:rPr>
              <a:t>; long t;</a:t>
            </a:r>
          </a:p>
          <a:p>
            <a:pPr lvl="1"/>
            <a:r>
              <a:rPr lang="en-US" sz="1600" dirty="0">
                <a:latin typeface="CourierNewPSMT"/>
              </a:rPr>
              <a:t>for(t=0;t&lt;</a:t>
            </a:r>
            <a:r>
              <a:rPr lang="en-US" sz="1600" dirty="0" err="1">
                <a:latin typeface="CourierNewPSMT"/>
              </a:rPr>
              <a:t>NUM_THREADS;t</a:t>
            </a:r>
            <a:r>
              <a:rPr lang="en-US" sz="1600" dirty="0">
                <a:latin typeface="CourierNewPSMT"/>
              </a:rPr>
              <a:t>++){</a:t>
            </a:r>
          </a:p>
          <a:p>
            <a:pPr lvl="2"/>
            <a:r>
              <a:rPr lang="en-US" sz="1600" dirty="0" err="1">
                <a:latin typeface="CourierNewPSMT"/>
              </a:rPr>
              <a:t>printf</a:t>
            </a:r>
            <a:r>
              <a:rPr lang="en-US" sz="1600" dirty="0">
                <a:latin typeface="CourierNewPSMT"/>
              </a:rPr>
              <a:t>("In main: creating thread %</a:t>
            </a:r>
            <a:r>
              <a:rPr lang="en-US" sz="1600" dirty="0" err="1">
                <a:latin typeface="CourierNewPSMT"/>
              </a:rPr>
              <a:t>ld</a:t>
            </a:r>
            <a:r>
              <a:rPr lang="en-US" sz="1600" dirty="0">
                <a:latin typeface="CourierNewPSMT"/>
              </a:rPr>
              <a:t>\n", t);</a:t>
            </a:r>
          </a:p>
          <a:p>
            <a:pPr lvl="2"/>
            <a:r>
              <a:rPr lang="en-US" sz="1600" dirty="0" err="1">
                <a:latin typeface="CourierNewPSMT"/>
              </a:rPr>
              <a:t>rc</a:t>
            </a:r>
            <a:r>
              <a:rPr lang="en-US" sz="1600" dirty="0">
                <a:latin typeface="CourierNewPSMT"/>
              </a:rPr>
              <a:t> = </a:t>
            </a:r>
            <a:r>
              <a:rPr lang="en-US" sz="1600" b="1" dirty="0" err="1">
                <a:latin typeface="CourierNewPS-BoldMT"/>
              </a:rPr>
              <a:t>pthread_create</a:t>
            </a:r>
            <a:r>
              <a:rPr lang="en-US" sz="1600" dirty="0">
                <a:latin typeface="CourierNewPSMT"/>
              </a:rPr>
              <a:t>(&amp;threads[t], NULL, </a:t>
            </a:r>
            <a:r>
              <a:rPr lang="en-US" sz="1600" b="1" dirty="0" err="1">
                <a:latin typeface="CourierNewPS-BoldMT"/>
              </a:rPr>
              <a:t>PrintHello</a:t>
            </a:r>
            <a:r>
              <a:rPr lang="en-US" sz="1600" dirty="0">
                <a:latin typeface="CourierNewPSMT"/>
              </a:rPr>
              <a:t>, (void *)t);</a:t>
            </a:r>
          </a:p>
          <a:p>
            <a:pPr lvl="2"/>
            <a:r>
              <a:rPr lang="en-US" sz="1600" dirty="0">
                <a:latin typeface="CourierNewPSMT"/>
              </a:rPr>
              <a:t>if (</a:t>
            </a:r>
            <a:r>
              <a:rPr lang="en-US" sz="1600" dirty="0" err="1">
                <a:latin typeface="CourierNewPSMT"/>
              </a:rPr>
              <a:t>rc</a:t>
            </a:r>
            <a:r>
              <a:rPr lang="en-US" sz="1600" dirty="0">
                <a:latin typeface="CourierNewPSMT"/>
              </a:rPr>
              <a:t>){</a:t>
            </a:r>
          </a:p>
          <a:p>
            <a:pPr lvl="3"/>
            <a:r>
              <a:rPr lang="en-US" sz="1600" dirty="0" err="1">
                <a:latin typeface="CourierNewPSMT"/>
              </a:rPr>
              <a:t>printf</a:t>
            </a:r>
            <a:r>
              <a:rPr lang="en-US" sz="1600" dirty="0">
                <a:latin typeface="CourierNewPSMT"/>
              </a:rPr>
              <a:t>("ERROR; return code from </a:t>
            </a:r>
            <a:r>
              <a:rPr lang="en-US" sz="1600" dirty="0" err="1">
                <a:latin typeface="CourierNewPSMT"/>
              </a:rPr>
              <a:t>pthread_create</a:t>
            </a:r>
            <a:r>
              <a:rPr lang="en-US" sz="1600" dirty="0">
                <a:latin typeface="CourierNewPSMT"/>
              </a:rPr>
              <a:t>() is %d\n", </a:t>
            </a:r>
            <a:r>
              <a:rPr lang="en-US" sz="1600" dirty="0" err="1">
                <a:latin typeface="CourierNewPSMT"/>
              </a:rPr>
              <a:t>rc</a:t>
            </a:r>
            <a:r>
              <a:rPr lang="en-US" sz="1600" dirty="0">
                <a:latin typeface="CourierNewPSMT"/>
              </a:rPr>
              <a:t>);</a:t>
            </a:r>
          </a:p>
          <a:p>
            <a:pPr lvl="3"/>
            <a:r>
              <a:rPr lang="en-US" sz="1600" dirty="0">
                <a:latin typeface="CourierNewPSMT"/>
              </a:rPr>
              <a:t>exit(-1);</a:t>
            </a:r>
          </a:p>
          <a:p>
            <a:r>
              <a:rPr lang="en-US" sz="1600" dirty="0">
                <a:latin typeface="CourierNewPSMT"/>
              </a:rPr>
              <a:t>		}</a:t>
            </a:r>
          </a:p>
          <a:p>
            <a:r>
              <a:rPr lang="en-US" sz="1600" dirty="0">
                <a:latin typeface="CourierNewPSMT"/>
              </a:rPr>
              <a:t>	}</a:t>
            </a:r>
          </a:p>
          <a:p>
            <a:pPr lvl="1"/>
            <a:r>
              <a:rPr lang="en-US" sz="1600" dirty="0">
                <a:latin typeface="CourierNewPSMT"/>
              </a:rPr>
              <a:t>/* Last thing that main() should do */</a:t>
            </a:r>
          </a:p>
          <a:p>
            <a:pPr lvl="1"/>
            <a:r>
              <a:rPr lang="en-US" sz="1600" b="1" dirty="0" err="1">
                <a:latin typeface="CourierNewPS-BoldMT"/>
              </a:rPr>
              <a:t>pthread_exit</a:t>
            </a:r>
            <a:r>
              <a:rPr lang="en-US" sz="1600" dirty="0">
                <a:latin typeface="CourierNewPSMT"/>
              </a:rPr>
              <a:t>(NULL);</a:t>
            </a:r>
          </a:p>
          <a:p>
            <a:r>
              <a:rPr lang="en-US" sz="1600" dirty="0">
                <a:latin typeface="CourierNewPSMT"/>
              </a:rPr>
              <a:t>}</a:t>
            </a:r>
            <a:endParaRPr lang="en-US" sz="1600" dirty="0"/>
          </a:p>
        </p:txBody>
      </p:sp>
      <p:sp>
        <p:nvSpPr>
          <p:cNvPr id="2" name="TextBox 1">
            <a:extLst>
              <a:ext uri="{FF2B5EF4-FFF2-40B4-BE49-F238E27FC236}">
                <a16:creationId xmlns:a16="http://schemas.microsoft.com/office/drawing/2014/main" id="{BA5B4E56-2714-4CF2-9F61-4E74165D1104}"/>
              </a:ext>
            </a:extLst>
          </p:cNvPr>
          <p:cNvSpPr txBox="1"/>
          <p:nvPr/>
        </p:nvSpPr>
        <p:spPr>
          <a:xfrm flipH="1">
            <a:off x="8545483" y="1188886"/>
            <a:ext cx="3646517" cy="3108543"/>
          </a:xfrm>
          <a:prstGeom prst="rect">
            <a:avLst/>
          </a:prstGeom>
          <a:noFill/>
        </p:spPr>
        <p:txBody>
          <a:bodyPr wrap="square" rtlCol="0">
            <a:spAutoFit/>
          </a:bodyPr>
          <a:lstStyle/>
          <a:p>
            <a:r>
              <a:rPr lang="en-US" sz="1400" dirty="0"/>
              <a:t>Class </a:t>
            </a:r>
            <a:r>
              <a:rPr lang="en-US" sz="1400" dirty="0" err="1"/>
              <a:t>JobInParallel</a:t>
            </a:r>
            <a:r>
              <a:rPr lang="en-US" sz="1400" dirty="0"/>
              <a:t> </a:t>
            </a:r>
            <a:r>
              <a:rPr lang="en-US" sz="1400" dirty="0">
                <a:solidFill>
                  <a:schemeClr val="accent2"/>
                </a:solidFill>
              </a:rPr>
              <a:t>extends Thread </a:t>
            </a:r>
            <a:r>
              <a:rPr lang="en-US" sz="1400" dirty="0"/>
              <a:t>{</a:t>
            </a:r>
          </a:p>
          <a:p>
            <a:r>
              <a:rPr lang="en-US" sz="1400" dirty="0"/>
              <a:t>   </a:t>
            </a:r>
            <a:r>
              <a:rPr lang="en-US" sz="1400" dirty="0">
                <a:solidFill>
                  <a:schemeClr val="accent2"/>
                </a:solidFill>
              </a:rPr>
              <a:t>@ Override</a:t>
            </a:r>
          </a:p>
          <a:p>
            <a:r>
              <a:rPr lang="en-US" sz="1400" dirty="0">
                <a:solidFill>
                  <a:schemeClr val="accent2"/>
                </a:solidFill>
              </a:rPr>
              <a:t>   public void run()</a:t>
            </a:r>
            <a:r>
              <a:rPr lang="en-US" sz="1400" dirty="0"/>
              <a:t> {</a:t>
            </a:r>
          </a:p>
          <a:p>
            <a:r>
              <a:rPr lang="en-US" sz="1400" dirty="0"/>
              <a:t>       </a:t>
            </a:r>
            <a:r>
              <a:rPr lang="en-US" sz="1400" dirty="0" err="1">
                <a:solidFill>
                  <a:schemeClr val="accent2"/>
                </a:solidFill>
              </a:rPr>
              <a:t>super.run</a:t>
            </a:r>
            <a:r>
              <a:rPr lang="en-US" sz="1400" dirty="0">
                <a:solidFill>
                  <a:schemeClr val="accent2"/>
                </a:solidFill>
              </a:rPr>
              <a:t>()</a:t>
            </a:r>
            <a:r>
              <a:rPr lang="en-US" sz="1400" dirty="0"/>
              <a:t>;</a:t>
            </a:r>
          </a:p>
          <a:p>
            <a:r>
              <a:rPr lang="en-US" sz="1400" dirty="0"/>
              <a:t>       // job to do here</a:t>
            </a:r>
          </a:p>
          <a:p>
            <a:r>
              <a:rPr lang="en-US" sz="1400" dirty="0"/>
              <a:t>   }</a:t>
            </a:r>
          </a:p>
          <a:p>
            <a:r>
              <a:rPr lang="en-US" sz="1400" dirty="0"/>
              <a:t>}</a:t>
            </a:r>
          </a:p>
          <a:p>
            <a:endParaRPr lang="en-US" sz="1400" dirty="0"/>
          </a:p>
          <a:p>
            <a:r>
              <a:rPr lang="en-US" sz="1400" dirty="0"/>
              <a:t>… main(…){</a:t>
            </a:r>
          </a:p>
          <a:p>
            <a:r>
              <a:rPr lang="en-US" sz="1400" dirty="0"/>
              <a:t>   </a:t>
            </a:r>
            <a:r>
              <a:rPr lang="en-US" sz="1400" dirty="0" err="1"/>
              <a:t>JobInParallel</a:t>
            </a:r>
            <a:r>
              <a:rPr lang="en-US" sz="1400" dirty="0"/>
              <a:t> job = new </a:t>
            </a:r>
            <a:r>
              <a:rPr lang="en-US" sz="1400" dirty="0" err="1"/>
              <a:t>JobInParallel</a:t>
            </a:r>
            <a:r>
              <a:rPr lang="en-US" sz="1400" dirty="0"/>
              <a:t>(…);</a:t>
            </a:r>
          </a:p>
          <a:p>
            <a:r>
              <a:rPr lang="en-US" sz="1400" dirty="0"/>
              <a:t>   </a:t>
            </a:r>
            <a:r>
              <a:rPr lang="en-US" sz="1400" dirty="0" err="1">
                <a:solidFill>
                  <a:schemeClr val="accent2"/>
                </a:solidFill>
              </a:rPr>
              <a:t>job.start</a:t>
            </a:r>
            <a:r>
              <a:rPr lang="en-US" sz="1400" dirty="0">
                <a:solidFill>
                  <a:schemeClr val="accent2"/>
                </a:solidFill>
              </a:rPr>
              <a:t>()</a:t>
            </a:r>
            <a:r>
              <a:rPr lang="en-US" sz="1400" dirty="0"/>
              <a:t>;</a:t>
            </a:r>
          </a:p>
          <a:p>
            <a:r>
              <a:rPr lang="en-US" sz="1400" dirty="0"/>
              <a:t>   // continue doing other stuffs…</a:t>
            </a:r>
          </a:p>
          <a:p>
            <a:r>
              <a:rPr lang="en-US" sz="1400" dirty="0"/>
              <a:t>}</a:t>
            </a:r>
          </a:p>
          <a:p>
            <a:endParaRPr lang="en-US" sz="1400" dirty="0"/>
          </a:p>
        </p:txBody>
      </p:sp>
      <p:sp>
        <p:nvSpPr>
          <p:cNvPr id="6" name="TextBox 5">
            <a:extLst>
              <a:ext uri="{FF2B5EF4-FFF2-40B4-BE49-F238E27FC236}">
                <a16:creationId xmlns:a16="http://schemas.microsoft.com/office/drawing/2014/main" id="{FB2A4806-0BC5-40FD-996D-6242B98A210B}"/>
              </a:ext>
            </a:extLst>
          </p:cNvPr>
          <p:cNvSpPr txBox="1"/>
          <p:nvPr/>
        </p:nvSpPr>
        <p:spPr>
          <a:xfrm>
            <a:off x="6096000" y="1240096"/>
            <a:ext cx="1452642" cy="307777"/>
          </a:xfrm>
          <a:prstGeom prst="rect">
            <a:avLst/>
          </a:prstGeom>
          <a:noFill/>
        </p:spPr>
        <p:txBody>
          <a:bodyPr wrap="none" rtlCol="0">
            <a:spAutoFit/>
          </a:bodyPr>
          <a:lstStyle/>
          <a:p>
            <a:r>
              <a:rPr lang="en-US" sz="1400" dirty="0"/>
              <a:t>Defining a thread</a:t>
            </a:r>
          </a:p>
        </p:txBody>
      </p:sp>
      <p:sp>
        <p:nvSpPr>
          <p:cNvPr id="7" name="TextBox 6">
            <a:extLst>
              <a:ext uri="{FF2B5EF4-FFF2-40B4-BE49-F238E27FC236}">
                <a16:creationId xmlns:a16="http://schemas.microsoft.com/office/drawing/2014/main" id="{1E795FB5-BC4D-4401-A36A-27BC50AAE92E}"/>
              </a:ext>
            </a:extLst>
          </p:cNvPr>
          <p:cNvSpPr txBox="1"/>
          <p:nvPr/>
        </p:nvSpPr>
        <p:spPr>
          <a:xfrm>
            <a:off x="6184166" y="3462110"/>
            <a:ext cx="1364476" cy="307777"/>
          </a:xfrm>
          <a:prstGeom prst="rect">
            <a:avLst/>
          </a:prstGeom>
          <a:noFill/>
        </p:spPr>
        <p:txBody>
          <a:bodyPr wrap="none" rtlCol="0">
            <a:spAutoFit/>
          </a:bodyPr>
          <a:lstStyle/>
          <a:p>
            <a:r>
              <a:rPr lang="en-US" sz="1400" dirty="0"/>
              <a:t>Calling a thread</a:t>
            </a:r>
          </a:p>
        </p:txBody>
      </p:sp>
      <p:cxnSp>
        <p:nvCxnSpPr>
          <p:cNvPr id="8" name="Straight Arrow Connector 7">
            <a:extLst>
              <a:ext uri="{FF2B5EF4-FFF2-40B4-BE49-F238E27FC236}">
                <a16:creationId xmlns:a16="http://schemas.microsoft.com/office/drawing/2014/main" id="{B234AD41-9C05-4BED-84C4-69346A87745B}"/>
              </a:ext>
            </a:extLst>
          </p:cNvPr>
          <p:cNvCxnSpPr>
            <a:cxnSpLocks/>
            <a:stCxn id="7" idx="1"/>
          </p:cNvCxnSpPr>
          <p:nvPr/>
        </p:nvCxnSpPr>
        <p:spPr>
          <a:xfrm flipH="1">
            <a:off x="4719782" y="3615999"/>
            <a:ext cx="1464384" cy="475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42D3FAB-88D3-4893-8400-BE5E8FD3DA23}"/>
              </a:ext>
            </a:extLst>
          </p:cNvPr>
          <p:cNvCxnSpPr>
            <a:cxnSpLocks/>
            <a:stCxn id="6" idx="1"/>
          </p:cNvCxnSpPr>
          <p:nvPr/>
        </p:nvCxnSpPr>
        <p:spPr>
          <a:xfrm flipH="1">
            <a:off x="4458855" y="1393985"/>
            <a:ext cx="1637145" cy="3924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FAF4C4F-7ECE-48AD-8412-EAF5CB2192BC}"/>
              </a:ext>
            </a:extLst>
          </p:cNvPr>
          <p:cNvCxnSpPr>
            <a:cxnSpLocks/>
            <a:stCxn id="6" idx="3"/>
          </p:cNvCxnSpPr>
          <p:nvPr/>
        </p:nvCxnSpPr>
        <p:spPr>
          <a:xfrm>
            <a:off x="7548642" y="1393985"/>
            <a:ext cx="955740" cy="3924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5454006-731F-4112-B884-12171C158778}"/>
              </a:ext>
            </a:extLst>
          </p:cNvPr>
          <p:cNvCxnSpPr>
            <a:cxnSpLocks/>
            <a:stCxn id="7" idx="3"/>
          </p:cNvCxnSpPr>
          <p:nvPr/>
        </p:nvCxnSpPr>
        <p:spPr>
          <a:xfrm flipV="1">
            <a:off x="7548642" y="3462110"/>
            <a:ext cx="801031" cy="153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5" name="Ink 24">
                <a:extLst>
                  <a:ext uri="{FF2B5EF4-FFF2-40B4-BE49-F238E27FC236}">
                    <a16:creationId xmlns:a16="http://schemas.microsoft.com/office/drawing/2014/main" id="{B2336A11-39F7-4CDD-BC8E-B838BB5F9F94}"/>
                  </a:ext>
                </a:extLst>
              </p14:cNvPr>
              <p14:cNvContentPartPr/>
              <p14:nvPr/>
            </p14:nvContentPartPr>
            <p14:xfrm>
              <a:off x="9871490" y="479613"/>
              <a:ext cx="918720" cy="348480"/>
            </p14:xfrm>
          </p:contentPart>
        </mc:Choice>
        <mc:Fallback xmlns="">
          <p:pic>
            <p:nvPicPr>
              <p:cNvPr id="25" name="Ink 24">
                <a:extLst>
                  <a:ext uri="{FF2B5EF4-FFF2-40B4-BE49-F238E27FC236}">
                    <a16:creationId xmlns:a16="http://schemas.microsoft.com/office/drawing/2014/main" id="{B2336A11-39F7-4CDD-BC8E-B838BB5F9F94}"/>
                  </a:ext>
                </a:extLst>
              </p:cNvPr>
              <p:cNvPicPr/>
              <p:nvPr/>
            </p:nvPicPr>
            <p:blipFill>
              <a:blip r:embed="rId3"/>
              <a:stretch>
                <a:fillRect/>
              </a:stretch>
            </p:blipFill>
            <p:spPr>
              <a:xfrm>
                <a:off x="9862490" y="470973"/>
                <a:ext cx="936360" cy="366120"/>
              </a:xfrm>
              <a:prstGeom prst="rect">
                <a:avLst/>
              </a:prstGeom>
            </p:spPr>
          </p:pic>
        </mc:Fallback>
      </mc:AlternateContent>
    </p:spTree>
    <p:extLst>
      <p:ext uri="{BB962C8B-B14F-4D97-AF65-F5344CB8AC3E}">
        <p14:creationId xmlns:p14="http://schemas.microsoft.com/office/powerpoint/2010/main" val="605497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D9B8ED-E700-4E96-8926-D68F491E4AA9}"/>
              </a:ext>
            </a:extLst>
          </p:cNvPr>
          <p:cNvSpPr>
            <a:spLocks noGrp="1"/>
          </p:cNvSpPr>
          <p:nvPr>
            <p:ph type="title"/>
          </p:nvPr>
        </p:nvSpPr>
        <p:spPr>
          <a:xfrm>
            <a:off x="1024128" y="585216"/>
            <a:ext cx="9720072" cy="1499616"/>
          </a:xfrm>
        </p:spPr>
        <p:txBody>
          <a:bodyPr/>
          <a:lstStyle/>
          <a:p>
            <a:r>
              <a:rPr lang="en-US" cap="none" dirty="0" err="1"/>
              <a:t>PThreads</a:t>
            </a:r>
            <a:r>
              <a:rPr lang="en-US" cap="none" dirty="0"/>
              <a:t> - Create</a:t>
            </a:r>
            <a:endParaRPr lang="en-US" dirty="0"/>
          </a:p>
        </p:txBody>
      </p:sp>
      <p:sp>
        <p:nvSpPr>
          <p:cNvPr id="6" name="Content Placeholder 5">
            <a:extLst>
              <a:ext uri="{FF2B5EF4-FFF2-40B4-BE49-F238E27FC236}">
                <a16:creationId xmlns:a16="http://schemas.microsoft.com/office/drawing/2014/main" id="{0164637D-1F67-45E9-97CF-5B81FF7C5145}"/>
              </a:ext>
            </a:extLst>
          </p:cNvPr>
          <p:cNvSpPr>
            <a:spLocks noGrp="1"/>
          </p:cNvSpPr>
          <p:nvPr>
            <p:ph idx="1"/>
          </p:nvPr>
        </p:nvSpPr>
        <p:spPr>
          <a:xfrm>
            <a:off x="1024128" y="2286000"/>
            <a:ext cx="9720073" cy="4023360"/>
          </a:xfrm>
        </p:spPr>
        <p:txBody>
          <a:bodyPr>
            <a:normAutofit/>
          </a:bodyPr>
          <a:lstStyle/>
          <a:p>
            <a:r>
              <a:rPr lang="en-US" dirty="0">
                <a:latin typeface="Consolas" panose="020B0609020204030204" pitchFamily="49" charset="0"/>
              </a:rPr>
              <a:t>int </a:t>
            </a:r>
            <a:r>
              <a:rPr lang="en-US" b="1" dirty="0" err="1">
                <a:latin typeface="Consolas" panose="020B0609020204030204" pitchFamily="49" charset="0"/>
              </a:rPr>
              <a:t>pthread_create</a:t>
            </a:r>
            <a:r>
              <a:rPr lang="en-US" dirty="0">
                <a:latin typeface="Consolas" panose="020B0609020204030204" pitchFamily="49" charset="0"/>
              </a:rPr>
              <a:t>(</a:t>
            </a:r>
            <a:r>
              <a:rPr lang="en-US" b="1" dirty="0" err="1">
                <a:latin typeface="Consolas" panose="020B0609020204030204" pitchFamily="49" charset="0"/>
              </a:rPr>
              <a:t>pthread_t</a:t>
            </a:r>
            <a:r>
              <a:rPr lang="en-US" dirty="0">
                <a:latin typeface="Consolas" panose="020B0609020204030204" pitchFamily="49" charset="0"/>
              </a:rPr>
              <a:t> *restrict </a:t>
            </a:r>
            <a:r>
              <a:rPr lang="en-US" i="1" dirty="0">
                <a:latin typeface="Consolas" panose="020B0609020204030204" pitchFamily="49" charset="0"/>
              </a:rPr>
              <a:t>thread</a:t>
            </a:r>
            <a:r>
              <a:rPr lang="en-US" dirty="0">
                <a:latin typeface="Consolas" panose="020B0609020204030204" pitchFamily="49" charset="0"/>
              </a:rPr>
              <a:t>,</a:t>
            </a:r>
          </a:p>
          <a:p>
            <a:r>
              <a:rPr lang="en-US" dirty="0">
                <a:latin typeface="Consolas" panose="020B0609020204030204" pitchFamily="49" charset="0"/>
              </a:rPr>
              <a:t>       const </a:t>
            </a:r>
            <a:r>
              <a:rPr lang="en-US" b="1" dirty="0" err="1">
                <a:latin typeface="Consolas" panose="020B0609020204030204" pitchFamily="49" charset="0"/>
              </a:rPr>
              <a:t>pthread_attr_t</a:t>
            </a:r>
            <a:r>
              <a:rPr lang="en-US" dirty="0">
                <a:latin typeface="Consolas" panose="020B0609020204030204" pitchFamily="49" charset="0"/>
              </a:rPr>
              <a:t> *restrict </a:t>
            </a:r>
            <a:r>
              <a:rPr lang="en-US" i="1" dirty="0" err="1">
                <a:latin typeface="Consolas" panose="020B0609020204030204" pitchFamily="49" charset="0"/>
              </a:rPr>
              <a:t>attr</a:t>
            </a:r>
            <a:r>
              <a:rPr lang="en-US" dirty="0">
                <a:latin typeface="Consolas" panose="020B0609020204030204" pitchFamily="49" charset="0"/>
              </a:rPr>
              <a:t>,</a:t>
            </a:r>
          </a:p>
          <a:p>
            <a:r>
              <a:rPr lang="en-US" dirty="0">
                <a:latin typeface="Consolas" panose="020B0609020204030204" pitchFamily="49" charset="0"/>
              </a:rPr>
              <a:t>       void *(*</a:t>
            </a:r>
            <a:r>
              <a:rPr lang="en-US" i="1" dirty="0" err="1">
                <a:latin typeface="Consolas" panose="020B0609020204030204" pitchFamily="49" charset="0"/>
              </a:rPr>
              <a:t>start_routine</a:t>
            </a:r>
            <a:r>
              <a:rPr lang="en-US" dirty="0">
                <a:latin typeface="Consolas" panose="020B0609020204030204" pitchFamily="49" charset="0"/>
              </a:rPr>
              <a:t>)(void*), void *restrict </a:t>
            </a:r>
            <a:r>
              <a:rPr lang="en-US" i="1" dirty="0" err="1">
                <a:latin typeface="Consolas" panose="020B0609020204030204" pitchFamily="49" charset="0"/>
              </a:rPr>
              <a:t>arg</a:t>
            </a:r>
            <a:r>
              <a:rPr lang="en-US" dirty="0">
                <a:latin typeface="Consolas" panose="020B0609020204030204" pitchFamily="49" charset="0"/>
              </a:rPr>
              <a:t>);</a:t>
            </a:r>
          </a:p>
          <a:p>
            <a:pPr>
              <a:buFont typeface="Courier New" panose="02070309020205020404" pitchFamily="49" charset="0"/>
              <a:buChar char="o"/>
            </a:pPr>
            <a:r>
              <a:rPr lang="en-US" dirty="0"/>
              <a:t>Creates a new thread, with attributes specified by </a:t>
            </a:r>
            <a:r>
              <a:rPr lang="en-US" i="1" dirty="0" err="1"/>
              <a:t>attr</a:t>
            </a:r>
            <a:r>
              <a:rPr lang="en-US" dirty="0"/>
              <a:t>, within a process. If </a:t>
            </a:r>
            <a:r>
              <a:rPr lang="en-US" i="1" dirty="0" err="1"/>
              <a:t>attr</a:t>
            </a:r>
            <a:r>
              <a:rPr lang="en-US" dirty="0"/>
              <a:t> is NULL, the default attributes shall be used.</a:t>
            </a:r>
          </a:p>
          <a:p>
            <a:pPr>
              <a:buFont typeface="Courier New" panose="02070309020205020404" pitchFamily="49" charset="0"/>
              <a:buChar char="o"/>
            </a:pPr>
            <a:r>
              <a:rPr lang="en-US" dirty="0"/>
              <a:t>Created thread </a:t>
            </a:r>
            <a:r>
              <a:rPr lang="en-US" b="1" dirty="0"/>
              <a:t>executes</a:t>
            </a:r>
            <a:r>
              <a:rPr lang="en-US" dirty="0"/>
              <a:t> </a:t>
            </a:r>
            <a:r>
              <a:rPr lang="en-US" i="1" dirty="0" err="1"/>
              <a:t>start_routine</a:t>
            </a:r>
            <a:r>
              <a:rPr lang="en-US" dirty="0"/>
              <a:t> with </a:t>
            </a:r>
            <a:r>
              <a:rPr lang="en-US" i="1" dirty="0" err="1"/>
              <a:t>arg</a:t>
            </a:r>
            <a:r>
              <a:rPr lang="en-US" dirty="0"/>
              <a:t> as its sole argument</a:t>
            </a:r>
          </a:p>
          <a:p>
            <a:pPr>
              <a:buFont typeface="Courier New" panose="02070309020205020404" pitchFamily="49" charset="0"/>
              <a:buChar char="o"/>
            </a:pPr>
            <a:r>
              <a:rPr lang="en-US" dirty="0"/>
              <a:t>If successful, it shall return zero; otherwise, an error number.</a:t>
            </a:r>
          </a:p>
          <a:p>
            <a:pPr marL="0" indent="0">
              <a:buNone/>
            </a:pPr>
            <a:r>
              <a:rPr lang="en-US" dirty="0">
                <a:latin typeface="Consolas" panose="020B0609020204030204" pitchFamily="49" charset="0"/>
              </a:rPr>
              <a:t>	</a:t>
            </a:r>
            <a:r>
              <a:rPr lang="en-US" dirty="0">
                <a:solidFill>
                  <a:srgbClr val="FF0000"/>
                </a:solidFill>
                <a:latin typeface="Consolas" panose="020B0609020204030204" pitchFamily="49" charset="0"/>
              </a:rPr>
              <a:t>void * </a:t>
            </a:r>
            <a:r>
              <a:rPr lang="en-US" dirty="0" err="1">
                <a:solidFill>
                  <a:srgbClr val="FF0000"/>
                </a:solidFill>
                <a:latin typeface="Consolas" panose="020B0609020204030204" pitchFamily="49" charset="0"/>
              </a:rPr>
              <a:t>startRoutine</a:t>
            </a:r>
            <a:r>
              <a:rPr lang="en-US" dirty="0">
                <a:solidFill>
                  <a:srgbClr val="FF0000"/>
                </a:solidFill>
                <a:latin typeface="Consolas" panose="020B0609020204030204" pitchFamily="49" charset="0"/>
              </a:rPr>
              <a:t>(void * </a:t>
            </a:r>
            <a:r>
              <a:rPr lang="en-US" dirty="0" err="1">
                <a:solidFill>
                  <a:srgbClr val="FF0000"/>
                </a:solidFill>
                <a:latin typeface="Consolas" panose="020B0609020204030204" pitchFamily="49" charset="0"/>
              </a:rPr>
              <a:t>args</a:t>
            </a:r>
            <a:r>
              <a:rPr lang="en-US" dirty="0">
                <a:solidFill>
                  <a:srgbClr val="FF0000"/>
                </a:solidFill>
                <a:latin typeface="Consolas" panose="020B0609020204030204" pitchFamily="49" charset="0"/>
              </a:rPr>
              <a:t>) { ... }</a:t>
            </a:r>
          </a:p>
        </p:txBody>
      </p:sp>
      <p:sp>
        <p:nvSpPr>
          <p:cNvPr id="8" name="Slide Number Placeholder 7">
            <a:extLst>
              <a:ext uri="{FF2B5EF4-FFF2-40B4-BE49-F238E27FC236}">
                <a16:creationId xmlns:a16="http://schemas.microsoft.com/office/drawing/2014/main" id="{FEB91CF4-B76B-4ABA-9500-64BABEF32652}"/>
              </a:ext>
            </a:extLst>
          </p:cNvPr>
          <p:cNvSpPr>
            <a:spLocks noGrp="1"/>
          </p:cNvSpPr>
          <p:nvPr>
            <p:ph type="sldNum" sz="quarter" idx="12"/>
          </p:nvPr>
        </p:nvSpPr>
        <p:spPr/>
        <p:txBody>
          <a:bodyPr/>
          <a:lstStyle/>
          <a:p>
            <a:fld id="{CFC72D09-213A-4A10-8F72-15947C5F0655}" type="slidenum">
              <a:rPr lang="en-US" smtClean="0"/>
              <a:t>13</a:t>
            </a:fld>
            <a:endParaRPr lang="en-US"/>
          </a:p>
        </p:txBody>
      </p:sp>
    </p:spTree>
    <p:extLst>
      <p:ext uri="{BB962C8B-B14F-4D97-AF65-F5344CB8AC3E}">
        <p14:creationId xmlns:p14="http://schemas.microsoft.com/office/powerpoint/2010/main" val="1815008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22AC-CCFF-E589-2598-C2AB0CDB041E}"/>
              </a:ext>
            </a:extLst>
          </p:cNvPr>
          <p:cNvSpPr>
            <a:spLocks noGrp="1"/>
          </p:cNvSpPr>
          <p:nvPr>
            <p:ph type="title"/>
          </p:nvPr>
        </p:nvSpPr>
        <p:spPr/>
        <p:txBody>
          <a:bodyPr/>
          <a:lstStyle/>
          <a:p>
            <a:r>
              <a:rPr lang="en-US" cap="none" dirty="0" err="1"/>
              <a:t>PThreads</a:t>
            </a:r>
            <a:r>
              <a:rPr lang="en-US" cap="none" dirty="0"/>
              <a:t> - Join</a:t>
            </a:r>
            <a:endParaRPr lang="en-US" dirty="0"/>
          </a:p>
        </p:txBody>
      </p:sp>
      <p:sp>
        <p:nvSpPr>
          <p:cNvPr id="3" name="Content Placeholder 2">
            <a:extLst>
              <a:ext uri="{FF2B5EF4-FFF2-40B4-BE49-F238E27FC236}">
                <a16:creationId xmlns:a16="http://schemas.microsoft.com/office/drawing/2014/main" id="{216BD0BE-655C-0F76-6CD1-0D6374B9934F}"/>
              </a:ext>
            </a:extLst>
          </p:cNvPr>
          <p:cNvSpPr>
            <a:spLocks noGrp="1"/>
          </p:cNvSpPr>
          <p:nvPr>
            <p:ph idx="1"/>
          </p:nvPr>
        </p:nvSpPr>
        <p:spPr/>
        <p:txBody>
          <a:bodyPr>
            <a:normAutofit/>
          </a:bodyPr>
          <a:lstStyle/>
          <a:p>
            <a:r>
              <a:rPr lang="en-US" sz="3200" dirty="0">
                <a:latin typeface="Consolas" panose="020B0609020204030204" pitchFamily="49" charset="0"/>
              </a:rPr>
              <a:t>int </a:t>
            </a:r>
            <a:r>
              <a:rPr lang="en-US" sz="3200" dirty="0" err="1">
                <a:latin typeface="Consolas" panose="020B0609020204030204" pitchFamily="49" charset="0"/>
              </a:rPr>
              <a:t>pthread_join</a:t>
            </a:r>
            <a:r>
              <a:rPr lang="en-US" sz="3200" dirty="0">
                <a:latin typeface="Consolas" panose="020B0609020204030204" pitchFamily="49" charset="0"/>
              </a:rPr>
              <a:t>( </a:t>
            </a:r>
            <a:r>
              <a:rPr lang="en-US" sz="3200" b="1" dirty="0" err="1">
                <a:latin typeface="Consolas" panose="020B0609020204030204" pitchFamily="49" charset="0"/>
              </a:rPr>
              <a:t>pthread_t</a:t>
            </a:r>
            <a:r>
              <a:rPr lang="en-US" sz="3200" b="1" dirty="0">
                <a:latin typeface="Consolas" panose="020B0609020204030204" pitchFamily="49" charset="0"/>
              </a:rPr>
              <a:t> </a:t>
            </a:r>
            <a:r>
              <a:rPr lang="en-US" sz="3200" dirty="0">
                <a:latin typeface="Consolas" panose="020B0609020204030204" pitchFamily="49" charset="0"/>
              </a:rPr>
              <a:t>thread, </a:t>
            </a:r>
          </a:p>
          <a:p>
            <a:pPr marL="0" indent="0">
              <a:buNone/>
            </a:pPr>
            <a:r>
              <a:rPr lang="en-US" sz="3200" dirty="0">
                <a:latin typeface="Consolas" panose="020B0609020204030204" pitchFamily="49" charset="0"/>
              </a:rPr>
              <a:t>				void **</a:t>
            </a:r>
            <a:r>
              <a:rPr lang="en-US" sz="3200" dirty="0" err="1">
                <a:latin typeface="Consolas" panose="020B0609020204030204" pitchFamily="49" charset="0"/>
              </a:rPr>
              <a:t>value_ptr</a:t>
            </a:r>
            <a:r>
              <a:rPr lang="en-US" sz="3200" dirty="0">
                <a:latin typeface="Consolas" panose="020B0609020204030204" pitchFamily="49" charset="0"/>
              </a:rPr>
              <a:t>);</a:t>
            </a:r>
          </a:p>
          <a:p>
            <a:pPr algn="just">
              <a:buFont typeface="Arial" panose="020B0604020202020204" pitchFamily="34" charset="0"/>
              <a:buChar char="•"/>
            </a:pPr>
            <a:r>
              <a:rPr lang="en-US" sz="2400" dirty="0"/>
              <a:t>The </a:t>
            </a:r>
            <a:r>
              <a:rPr lang="en-US" sz="2400" dirty="0" err="1"/>
              <a:t>pthread_join</a:t>
            </a:r>
            <a:r>
              <a:rPr lang="en-US" sz="2400" dirty="0"/>
              <a:t>() function shall </a:t>
            </a:r>
            <a:r>
              <a:rPr lang="en-US" sz="2400" b="1" dirty="0">
                <a:solidFill>
                  <a:srgbClr val="FF0000"/>
                </a:solidFill>
              </a:rPr>
              <a:t>suspend execution</a:t>
            </a:r>
            <a:r>
              <a:rPr lang="en-US" sz="2400" dirty="0"/>
              <a:t> of the </a:t>
            </a:r>
            <a:r>
              <a:rPr lang="en-US" sz="2400" b="1" dirty="0"/>
              <a:t>calling</a:t>
            </a:r>
            <a:r>
              <a:rPr lang="en-US" sz="2400" dirty="0"/>
              <a:t> thread until the target thread terminates, unless the target thread has already terminated.</a:t>
            </a:r>
          </a:p>
          <a:p>
            <a:pPr algn="just">
              <a:buFont typeface="Arial" panose="020B0604020202020204" pitchFamily="34" charset="0"/>
              <a:buChar char="•"/>
            </a:pPr>
            <a:r>
              <a:rPr lang="en-US" sz="2400" dirty="0"/>
              <a:t>On return from a successful </a:t>
            </a:r>
            <a:r>
              <a:rPr lang="en-US" sz="2400" dirty="0" err="1"/>
              <a:t>pthread_join</a:t>
            </a:r>
            <a:r>
              <a:rPr lang="en-US" sz="2400" dirty="0"/>
              <a:t>() call with a non-NULL </a:t>
            </a:r>
            <a:r>
              <a:rPr lang="en-US" sz="2400" b="1" dirty="0" err="1"/>
              <a:t>value_ptr</a:t>
            </a:r>
            <a:r>
              <a:rPr lang="en-US" sz="2400" b="1" dirty="0"/>
              <a:t> </a:t>
            </a:r>
            <a:r>
              <a:rPr lang="en-US" sz="2400" dirty="0"/>
              <a:t>argument, the value passed to </a:t>
            </a:r>
            <a:r>
              <a:rPr lang="en-US" sz="2400" dirty="0" err="1"/>
              <a:t>pthread_exit</a:t>
            </a:r>
            <a:r>
              <a:rPr lang="en-US" sz="2400" dirty="0"/>
              <a:t>() </a:t>
            </a:r>
            <a:r>
              <a:rPr lang="en-US" sz="2400" b="1" dirty="0">
                <a:solidFill>
                  <a:srgbClr val="FF0000"/>
                </a:solidFill>
              </a:rPr>
              <a:t>by the terminating thread</a:t>
            </a:r>
            <a:r>
              <a:rPr lang="en-US" sz="2400" dirty="0"/>
              <a:t> shall be made </a:t>
            </a:r>
            <a:r>
              <a:rPr lang="en-US" sz="2400" b="1" dirty="0"/>
              <a:t>available</a:t>
            </a:r>
            <a:r>
              <a:rPr lang="en-US" sz="2400" dirty="0"/>
              <a:t> in the location referenced by </a:t>
            </a:r>
            <a:r>
              <a:rPr lang="en-US" sz="2400" b="1" dirty="0" err="1"/>
              <a:t>value_ptr</a:t>
            </a:r>
            <a:r>
              <a:rPr lang="en-US" sz="2400" dirty="0"/>
              <a:t>.</a:t>
            </a:r>
          </a:p>
          <a:p>
            <a:pPr marL="0" indent="0">
              <a:buNone/>
            </a:pPr>
            <a:endParaRPr lang="en-US" sz="3200" dirty="0">
              <a:latin typeface="Consolas" panose="020B0609020204030204" pitchFamily="49" charset="0"/>
            </a:endParaRPr>
          </a:p>
          <a:p>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A419C5C5-2D5C-9513-A86E-160DD9B6564B}"/>
              </a:ext>
            </a:extLst>
          </p:cNvPr>
          <p:cNvSpPr>
            <a:spLocks noGrp="1"/>
          </p:cNvSpPr>
          <p:nvPr>
            <p:ph type="sldNum" sz="quarter" idx="12"/>
          </p:nvPr>
        </p:nvSpPr>
        <p:spPr/>
        <p:txBody>
          <a:bodyPr/>
          <a:lstStyle/>
          <a:p>
            <a:fld id="{CFC72D09-213A-4A10-8F72-15947C5F0655}" type="slidenum">
              <a:rPr lang="en-US" smtClean="0"/>
              <a:t>14</a:t>
            </a:fld>
            <a:endParaRPr lang="en-US"/>
          </a:p>
        </p:txBody>
      </p:sp>
    </p:spTree>
    <p:extLst>
      <p:ext uri="{BB962C8B-B14F-4D97-AF65-F5344CB8AC3E}">
        <p14:creationId xmlns:p14="http://schemas.microsoft.com/office/powerpoint/2010/main" val="3686011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D9B8ED-E700-4E96-8926-D68F491E4AA9}"/>
              </a:ext>
            </a:extLst>
          </p:cNvPr>
          <p:cNvSpPr>
            <a:spLocks noGrp="1"/>
          </p:cNvSpPr>
          <p:nvPr>
            <p:ph type="title"/>
          </p:nvPr>
        </p:nvSpPr>
        <p:spPr>
          <a:xfrm>
            <a:off x="1024128" y="585216"/>
            <a:ext cx="9720072" cy="1499616"/>
          </a:xfrm>
        </p:spPr>
        <p:txBody>
          <a:bodyPr/>
          <a:lstStyle/>
          <a:p>
            <a:r>
              <a:rPr lang="en-US" cap="none" dirty="0" err="1"/>
              <a:t>PThreads</a:t>
            </a:r>
            <a:r>
              <a:rPr lang="en-US" cap="none" dirty="0"/>
              <a:t> - Exit</a:t>
            </a:r>
            <a:endParaRPr lang="en-US" dirty="0"/>
          </a:p>
        </p:txBody>
      </p:sp>
      <p:sp>
        <p:nvSpPr>
          <p:cNvPr id="6" name="Content Placeholder 5">
            <a:extLst>
              <a:ext uri="{FF2B5EF4-FFF2-40B4-BE49-F238E27FC236}">
                <a16:creationId xmlns:a16="http://schemas.microsoft.com/office/drawing/2014/main" id="{0164637D-1F67-45E9-97CF-5B81FF7C5145}"/>
              </a:ext>
            </a:extLst>
          </p:cNvPr>
          <p:cNvSpPr>
            <a:spLocks noGrp="1"/>
          </p:cNvSpPr>
          <p:nvPr>
            <p:ph idx="1"/>
          </p:nvPr>
        </p:nvSpPr>
        <p:spPr>
          <a:xfrm>
            <a:off x="1024128" y="2286000"/>
            <a:ext cx="9720073" cy="4023360"/>
          </a:xfrm>
        </p:spPr>
        <p:txBody>
          <a:bodyPr>
            <a:normAutofit/>
          </a:bodyPr>
          <a:lstStyle/>
          <a:p>
            <a:pPr>
              <a:buFont typeface="Arial" panose="020B0604020202020204" pitchFamily="34" charset="0"/>
              <a:buChar char="•"/>
            </a:pPr>
            <a:r>
              <a:rPr lang="en-US" dirty="0">
                <a:latin typeface="Consolas" panose="020B0609020204030204" pitchFamily="49" charset="0"/>
              </a:rPr>
              <a:t>void </a:t>
            </a:r>
            <a:r>
              <a:rPr lang="en-US" b="1" dirty="0" err="1">
                <a:latin typeface="Consolas" panose="020B0609020204030204" pitchFamily="49" charset="0"/>
              </a:rPr>
              <a:t>pthread_exit</a:t>
            </a:r>
            <a:r>
              <a:rPr lang="en-US" dirty="0">
                <a:latin typeface="Consolas" panose="020B0609020204030204" pitchFamily="49" charset="0"/>
              </a:rPr>
              <a:t>(void * </a:t>
            </a:r>
            <a:r>
              <a:rPr lang="en-US" i="1" dirty="0" err="1">
                <a:latin typeface="Consolas" panose="020B0609020204030204" pitchFamily="49" charset="0"/>
              </a:rPr>
              <a:t>value_ptr</a:t>
            </a:r>
            <a:r>
              <a:rPr lang="en-US" dirty="0">
                <a:latin typeface="Consolas" panose="020B0609020204030204" pitchFamily="49" charset="0"/>
              </a:rPr>
              <a:t>);</a:t>
            </a:r>
          </a:p>
          <a:p>
            <a:r>
              <a:rPr lang="en-US" i="1" dirty="0" err="1"/>
              <a:t>pthread_exit</a:t>
            </a:r>
            <a:r>
              <a:rPr lang="en-US" dirty="0"/>
              <a:t>() function shall terminate the </a:t>
            </a:r>
            <a:r>
              <a:rPr lang="en-US" b="1" dirty="0"/>
              <a:t>calling thread </a:t>
            </a:r>
            <a:r>
              <a:rPr lang="en-US" dirty="0"/>
              <a:t>and make the value </a:t>
            </a:r>
            <a:r>
              <a:rPr lang="en-US" i="1" dirty="0" err="1"/>
              <a:t>value_ptr</a:t>
            </a:r>
            <a:r>
              <a:rPr lang="en-US" dirty="0"/>
              <a:t> </a:t>
            </a:r>
            <a:r>
              <a:rPr lang="en-US" b="1" dirty="0"/>
              <a:t>available</a:t>
            </a:r>
            <a:r>
              <a:rPr lang="en-US" dirty="0"/>
              <a:t> to any </a:t>
            </a:r>
            <a:r>
              <a:rPr lang="en-US" b="1" dirty="0">
                <a:solidFill>
                  <a:srgbClr val="FF0000"/>
                </a:solidFill>
              </a:rPr>
              <a:t>successful join </a:t>
            </a:r>
            <a:r>
              <a:rPr lang="en-US" dirty="0"/>
              <a:t>with the terminating thread</a:t>
            </a:r>
            <a:endParaRPr lang="en-US" dirty="0">
              <a:latin typeface="Consolas" panose="020B0609020204030204" pitchFamily="49" charset="0"/>
            </a:endParaRPr>
          </a:p>
          <a:p>
            <a:r>
              <a:rPr lang="en-US" b="1" dirty="0">
                <a:solidFill>
                  <a:srgbClr val="FF0000"/>
                </a:solidFill>
                <a:latin typeface="Consolas" panose="020B0609020204030204" pitchFamily="49" charset="0"/>
              </a:rPr>
              <a:t>void * </a:t>
            </a:r>
            <a:r>
              <a:rPr lang="en-US" dirty="0" err="1">
                <a:latin typeface="Consolas" panose="020B0609020204030204" pitchFamily="49" charset="0"/>
              </a:rPr>
              <a:t>startRoutine</a:t>
            </a:r>
            <a:r>
              <a:rPr lang="en-US" dirty="0">
                <a:latin typeface="Consolas" panose="020B0609020204030204" pitchFamily="49" charset="0"/>
              </a:rPr>
              <a:t>(void * </a:t>
            </a:r>
            <a:r>
              <a:rPr lang="en-US" dirty="0" err="1">
                <a:latin typeface="Consolas" panose="020B0609020204030204" pitchFamily="49" charset="0"/>
              </a:rPr>
              <a:t>args</a:t>
            </a:r>
            <a:r>
              <a:rPr lang="en-US" dirty="0">
                <a:latin typeface="Consolas" panose="020B0609020204030204" pitchFamily="49" charset="0"/>
              </a:rPr>
              <a:t>) { ... } OR</a:t>
            </a:r>
          </a:p>
          <a:p>
            <a:r>
              <a:rPr lang="en-US" b="1" dirty="0">
                <a:solidFill>
                  <a:srgbClr val="FF0000"/>
                </a:solidFill>
                <a:latin typeface="Consolas" panose="020B0609020204030204" pitchFamily="49" charset="0"/>
              </a:rPr>
              <a:t>void * </a:t>
            </a:r>
            <a:r>
              <a:rPr lang="en-US" dirty="0" err="1">
                <a:latin typeface="Consolas" panose="020B0609020204030204" pitchFamily="49" charset="0"/>
              </a:rPr>
              <a:t>startRoutine</a:t>
            </a:r>
            <a:r>
              <a:rPr lang="en-US" dirty="0">
                <a:latin typeface="Consolas" panose="020B0609020204030204" pitchFamily="49" charset="0"/>
              </a:rPr>
              <a:t>(void * </a:t>
            </a:r>
            <a:r>
              <a:rPr lang="en-US" dirty="0" err="1">
                <a:latin typeface="Consolas" panose="020B0609020204030204" pitchFamily="49" charset="0"/>
              </a:rPr>
              <a:t>args</a:t>
            </a:r>
            <a:r>
              <a:rPr lang="en-US" dirty="0">
                <a:latin typeface="Consolas" panose="020B0609020204030204" pitchFamily="49" charset="0"/>
              </a:rPr>
              <a:t>) { ... </a:t>
            </a:r>
            <a:r>
              <a:rPr lang="en-US" b="1" dirty="0" err="1">
                <a:latin typeface="Consolas" panose="020B0609020204030204" pitchFamily="49" charset="0"/>
              </a:rPr>
              <a:t>pthread_exit</a:t>
            </a:r>
            <a:r>
              <a:rPr lang="en-US" b="1" dirty="0">
                <a:latin typeface="Consolas" panose="020B0609020204030204" pitchFamily="49" charset="0"/>
              </a:rPr>
              <a:t>()</a:t>
            </a:r>
            <a:r>
              <a:rPr lang="en-US" dirty="0">
                <a:latin typeface="Consolas" panose="020B0609020204030204" pitchFamily="49" charset="0"/>
              </a:rPr>
              <a:t>;}</a:t>
            </a:r>
          </a:p>
          <a:p>
            <a:pPr>
              <a:buFont typeface="Arial" panose="020B0604020202020204" pitchFamily="34" charset="0"/>
              <a:buChar char="•"/>
            </a:pPr>
            <a:r>
              <a:rPr lang="en-US" dirty="0"/>
              <a:t>If the </a:t>
            </a:r>
            <a:r>
              <a:rPr lang="en-US" i="1" dirty="0" err="1"/>
              <a:t>start_routine</a:t>
            </a:r>
            <a:r>
              <a:rPr lang="en-US" dirty="0"/>
              <a:t> returns, the effect shall be as if there was an implicit call to </a:t>
            </a:r>
            <a:r>
              <a:rPr lang="en-US" b="1" dirty="0" err="1"/>
              <a:t>pthread_exit</a:t>
            </a:r>
            <a:r>
              <a:rPr lang="en-US" b="1" dirty="0"/>
              <a:t>()</a:t>
            </a:r>
            <a:r>
              <a:rPr lang="en-US" dirty="0"/>
              <a:t> using the </a:t>
            </a:r>
            <a:r>
              <a:rPr lang="en-US" b="1" dirty="0">
                <a:solidFill>
                  <a:srgbClr val="FF0000"/>
                </a:solidFill>
              </a:rPr>
              <a:t>return value of </a:t>
            </a:r>
            <a:r>
              <a:rPr lang="en-US" b="1" i="1" dirty="0" err="1">
                <a:solidFill>
                  <a:srgbClr val="FF0000"/>
                </a:solidFill>
              </a:rPr>
              <a:t>start_routine</a:t>
            </a:r>
            <a:r>
              <a:rPr lang="en-US" b="1" dirty="0">
                <a:solidFill>
                  <a:srgbClr val="FF0000"/>
                </a:solidFill>
              </a:rPr>
              <a:t> </a:t>
            </a:r>
            <a:r>
              <a:rPr lang="en-US" dirty="0"/>
              <a:t>as the exit status.</a:t>
            </a:r>
          </a:p>
          <a:p>
            <a:pPr>
              <a:buFont typeface="Arial" panose="020B0604020202020204" pitchFamily="34" charset="0"/>
              <a:buChar char="•"/>
            </a:pPr>
            <a:r>
              <a:rPr lang="en-US" sz="2400" b="0" i="0" kern="1200" dirty="0" err="1">
                <a:solidFill>
                  <a:schemeClr val="tx1"/>
                </a:solidFill>
                <a:effectLst/>
                <a:latin typeface="+mn-lt"/>
                <a:ea typeface="+mn-ea"/>
                <a:cs typeface="+mn-cs"/>
              </a:rPr>
              <a:t>pthread_exit</a:t>
            </a:r>
            <a:r>
              <a:rPr lang="en-US" sz="2400" b="0" i="0" kern="1200" dirty="0">
                <a:solidFill>
                  <a:schemeClr val="tx1"/>
                </a:solidFill>
                <a:effectLst/>
                <a:latin typeface="+mn-lt"/>
                <a:ea typeface="+mn-ea"/>
                <a:cs typeface="+mn-cs"/>
              </a:rPr>
              <a:t> kills the thread. The </a:t>
            </a:r>
            <a:r>
              <a:rPr lang="en-US" sz="2400" b="0" i="0" kern="1200" dirty="0" err="1">
                <a:solidFill>
                  <a:schemeClr val="tx1"/>
                </a:solidFill>
                <a:effectLst/>
                <a:latin typeface="+mn-lt"/>
                <a:ea typeface="+mn-ea"/>
                <a:cs typeface="+mn-cs"/>
              </a:rPr>
              <a:t>pthread_exit</a:t>
            </a:r>
            <a:r>
              <a:rPr lang="en-US" sz="2400" b="0" i="0" kern="1200" dirty="0">
                <a:solidFill>
                  <a:schemeClr val="tx1"/>
                </a:solidFill>
                <a:effectLst/>
                <a:latin typeface="+mn-lt"/>
                <a:ea typeface="+mn-ea"/>
                <a:cs typeface="+mn-cs"/>
              </a:rPr>
              <a:t> function never returns. </a:t>
            </a:r>
            <a:endParaRPr lang="en-US" dirty="0"/>
          </a:p>
        </p:txBody>
      </p:sp>
      <p:sp>
        <p:nvSpPr>
          <p:cNvPr id="8" name="Slide Number Placeholder 7">
            <a:extLst>
              <a:ext uri="{FF2B5EF4-FFF2-40B4-BE49-F238E27FC236}">
                <a16:creationId xmlns:a16="http://schemas.microsoft.com/office/drawing/2014/main" id="{FEB91CF4-B76B-4ABA-9500-64BABEF32652}"/>
              </a:ext>
            </a:extLst>
          </p:cNvPr>
          <p:cNvSpPr>
            <a:spLocks noGrp="1"/>
          </p:cNvSpPr>
          <p:nvPr>
            <p:ph type="sldNum" sz="quarter" idx="12"/>
          </p:nvPr>
        </p:nvSpPr>
        <p:spPr/>
        <p:txBody>
          <a:bodyPr/>
          <a:lstStyle/>
          <a:p>
            <a:fld id="{CFC72D09-213A-4A10-8F72-15947C5F0655}" type="slidenum">
              <a:rPr lang="en-US" smtClean="0"/>
              <a:t>15</a:t>
            </a:fld>
            <a:endParaRPr lang="en-US"/>
          </a:p>
        </p:txBody>
      </p:sp>
    </p:spTree>
    <p:extLst>
      <p:ext uri="{BB962C8B-B14F-4D97-AF65-F5344CB8AC3E}">
        <p14:creationId xmlns:p14="http://schemas.microsoft.com/office/powerpoint/2010/main" val="1704100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57E3BA-A9BC-4165-8EF9-FA7DA58E7BAC}"/>
              </a:ext>
            </a:extLst>
          </p:cNvPr>
          <p:cNvSpPr>
            <a:spLocks noGrp="1"/>
          </p:cNvSpPr>
          <p:nvPr>
            <p:ph type="title"/>
          </p:nvPr>
        </p:nvSpPr>
        <p:spPr/>
        <p:txBody>
          <a:bodyPr/>
          <a:lstStyle/>
          <a:p>
            <a:r>
              <a:rPr lang="en-US" dirty="0"/>
              <a:t>Main Thread Implicit Exit</a:t>
            </a:r>
          </a:p>
        </p:txBody>
      </p:sp>
      <p:sp>
        <p:nvSpPr>
          <p:cNvPr id="4" name="Content Placeholder 3">
            <a:extLst>
              <a:ext uri="{FF2B5EF4-FFF2-40B4-BE49-F238E27FC236}">
                <a16:creationId xmlns:a16="http://schemas.microsoft.com/office/drawing/2014/main" id="{42A83D2C-42AD-43B9-A169-6BD7F53AF998}"/>
              </a:ext>
            </a:extLst>
          </p:cNvPr>
          <p:cNvSpPr>
            <a:spLocks noGrp="1"/>
          </p:cNvSpPr>
          <p:nvPr>
            <p:ph idx="1"/>
          </p:nvPr>
        </p:nvSpPr>
        <p:spPr>
          <a:xfrm>
            <a:off x="1024128" y="2286000"/>
            <a:ext cx="10393515" cy="4023360"/>
          </a:xfrm>
        </p:spPr>
        <p:txBody>
          <a:bodyPr/>
          <a:lstStyle/>
          <a:p>
            <a:pPr algn="just">
              <a:buFont typeface="Courier New" panose="02070309020205020404" pitchFamily="49" charset="0"/>
              <a:buChar char="o"/>
            </a:pPr>
            <a:r>
              <a:rPr lang="en-US" sz="2400" dirty="0"/>
              <a:t>Note that the thread in which </a:t>
            </a:r>
            <a:r>
              <a:rPr lang="en-US" sz="2400" i="1" dirty="0"/>
              <a:t>main</a:t>
            </a:r>
            <a:r>
              <a:rPr lang="en-US" sz="2400" dirty="0"/>
              <a:t>() was originally invoked differs from this. When it returns from </a:t>
            </a:r>
            <a:r>
              <a:rPr lang="en-US" sz="2400" i="1" dirty="0"/>
              <a:t>main</a:t>
            </a:r>
            <a:r>
              <a:rPr lang="en-US" sz="2400" dirty="0"/>
              <a:t>(), the effect shall be as if there was </a:t>
            </a:r>
            <a:r>
              <a:rPr lang="en-US" sz="2400" b="1" dirty="0"/>
              <a:t>an implicit call </a:t>
            </a:r>
            <a:r>
              <a:rPr lang="en-US" sz="2400" dirty="0"/>
              <a:t>to </a:t>
            </a:r>
            <a:r>
              <a:rPr lang="en-US" sz="2400" b="1" i="1" dirty="0"/>
              <a:t>exit</a:t>
            </a:r>
            <a:r>
              <a:rPr lang="en-US" sz="2400" b="1" dirty="0"/>
              <a:t>()</a:t>
            </a:r>
            <a:r>
              <a:rPr lang="en-US" sz="2400" dirty="0"/>
              <a:t> using the return value of </a:t>
            </a:r>
            <a:r>
              <a:rPr lang="en-US" sz="2400" i="1" dirty="0"/>
              <a:t>main</a:t>
            </a:r>
            <a:r>
              <a:rPr lang="en-US" sz="2400" dirty="0"/>
              <a:t>() as the exit status.</a:t>
            </a:r>
          </a:p>
          <a:p>
            <a:pPr algn="just">
              <a:buFont typeface="Courier New" panose="02070309020205020404" pitchFamily="49" charset="0"/>
              <a:buChar char="o"/>
            </a:pPr>
            <a:r>
              <a:rPr lang="en-US" sz="2400" dirty="0"/>
              <a:t>Hence, at the end of the main function we should call </a:t>
            </a:r>
            <a:r>
              <a:rPr lang="en-US" sz="2400" b="1" dirty="0" err="1"/>
              <a:t>pthread_exit</a:t>
            </a:r>
            <a:r>
              <a:rPr lang="en-US" sz="2400" b="1" dirty="0"/>
              <a:t>() </a:t>
            </a:r>
            <a:r>
              <a:rPr lang="en-US" sz="2400" dirty="0"/>
              <a:t>to gracefully quit the </a:t>
            </a:r>
            <a:r>
              <a:rPr lang="en-US" sz="2400" b="1" dirty="0"/>
              <a:t>main thread without exiting the whole process</a:t>
            </a:r>
            <a:r>
              <a:rPr lang="en-US" sz="2400" dirty="0"/>
              <a:t>. </a:t>
            </a:r>
          </a:p>
          <a:p>
            <a:pPr algn="just">
              <a:buFont typeface="Courier New" panose="02070309020205020404" pitchFamily="49" charset="0"/>
              <a:buChar char="o"/>
            </a:pPr>
            <a:r>
              <a:rPr lang="en-US" sz="2400" dirty="0"/>
              <a:t>This is particularly crucial </a:t>
            </a:r>
            <a:r>
              <a:rPr lang="en-US" sz="2400" b="1" dirty="0"/>
              <a:t>when the main thread does not wait (i.e. join)</a:t>
            </a:r>
            <a:r>
              <a:rPr lang="en-US" sz="2400" dirty="0"/>
              <a:t> the other created and running threads, and, hence, may finish and reach its return statement at the end of the main function; </a:t>
            </a:r>
            <a:r>
              <a:rPr lang="en-US" sz="2400" b="1" dirty="0"/>
              <a:t>this causes the whole process to exit which halts the other threads</a:t>
            </a:r>
            <a:r>
              <a:rPr lang="en-US" sz="2400" dirty="0"/>
              <a:t> even if they have not yet finished their parallel tasks!</a:t>
            </a:r>
          </a:p>
          <a:p>
            <a:pPr algn="just"/>
            <a:endParaRPr lang="en-US" dirty="0"/>
          </a:p>
        </p:txBody>
      </p:sp>
      <p:sp>
        <p:nvSpPr>
          <p:cNvPr id="2" name="Slide Number Placeholder 1">
            <a:extLst>
              <a:ext uri="{FF2B5EF4-FFF2-40B4-BE49-F238E27FC236}">
                <a16:creationId xmlns:a16="http://schemas.microsoft.com/office/drawing/2014/main" id="{16FC6649-AB2A-4263-A8F3-D5AEC9A0DDB3}"/>
              </a:ext>
            </a:extLst>
          </p:cNvPr>
          <p:cNvSpPr>
            <a:spLocks noGrp="1"/>
          </p:cNvSpPr>
          <p:nvPr>
            <p:ph type="sldNum" sz="quarter" idx="12"/>
          </p:nvPr>
        </p:nvSpPr>
        <p:spPr/>
        <p:txBody>
          <a:bodyPr/>
          <a:lstStyle/>
          <a:p>
            <a:fld id="{CFC72D09-213A-4A10-8F72-15947C5F0655}" type="slidenum">
              <a:rPr lang="en-US" smtClean="0"/>
              <a:t>16</a:t>
            </a:fld>
            <a:endParaRPr lang="en-US"/>
          </a:p>
        </p:txBody>
      </p:sp>
      <p:pic>
        <p:nvPicPr>
          <p:cNvPr id="6" name="Graphic 5" descr="Warning">
            <a:extLst>
              <a:ext uri="{FF2B5EF4-FFF2-40B4-BE49-F238E27FC236}">
                <a16:creationId xmlns:a16="http://schemas.microsoft.com/office/drawing/2014/main" id="{A4122873-28D9-447F-93F6-5B5EC488454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69145" y="789699"/>
            <a:ext cx="1090650" cy="1090650"/>
          </a:xfrm>
          <a:prstGeom prst="rect">
            <a:avLst/>
          </a:prstGeom>
        </p:spPr>
      </p:pic>
    </p:spTree>
    <p:extLst>
      <p:ext uri="{BB962C8B-B14F-4D97-AF65-F5344CB8AC3E}">
        <p14:creationId xmlns:p14="http://schemas.microsoft.com/office/powerpoint/2010/main" val="2595735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13D53F-F271-4734-88FB-65FDBB6AED28}"/>
              </a:ext>
            </a:extLst>
          </p:cNvPr>
          <p:cNvSpPr>
            <a:spLocks noGrp="1"/>
          </p:cNvSpPr>
          <p:nvPr>
            <p:ph type="sldNum" sz="quarter" idx="12"/>
          </p:nvPr>
        </p:nvSpPr>
        <p:spPr/>
        <p:txBody>
          <a:bodyPr/>
          <a:lstStyle/>
          <a:p>
            <a:fld id="{CFC72D09-213A-4A10-8F72-15947C5F0655}" type="slidenum">
              <a:rPr lang="en-US" smtClean="0"/>
              <a:t>17</a:t>
            </a:fld>
            <a:endParaRPr lang="en-US"/>
          </a:p>
        </p:txBody>
      </p:sp>
      <p:sp>
        <p:nvSpPr>
          <p:cNvPr id="6" name="TextBox 5">
            <a:extLst>
              <a:ext uri="{FF2B5EF4-FFF2-40B4-BE49-F238E27FC236}">
                <a16:creationId xmlns:a16="http://schemas.microsoft.com/office/drawing/2014/main" id="{7B894ED5-B0AF-4E3F-A1D3-85A39A532099}"/>
              </a:ext>
            </a:extLst>
          </p:cNvPr>
          <p:cNvSpPr txBox="1"/>
          <p:nvPr/>
        </p:nvSpPr>
        <p:spPr>
          <a:xfrm>
            <a:off x="381001" y="292304"/>
            <a:ext cx="5269786" cy="646330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t>#include &lt;</a:t>
            </a:r>
            <a:r>
              <a:rPr lang="en-US" dirty="0" err="1"/>
              <a:t>stdio.h</a:t>
            </a:r>
            <a:r>
              <a:rPr lang="en-US" dirty="0"/>
              <a:t>&gt;</a:t>
            </a:r>
          </a:p>
          <a:p>
            <a:r>
              <a:rPr lang="en-US" dirty="0"/>
              <a:t>#include &lt;</a:t>
            </a:r>
            <a:r>
              <a:rPr lang="en-US" dirty="0" err="1"/>
              <a:t>pthread.h</a:t>
            </a:r>
            <a:r>
              <a:rPr lang="en-US" dirty="0"/>
              <a:t>&gt;</a:t>
            </a:r>
          </a:p>
          <a:p>
            <a:endParaRPr lang="en-US" dirty="0"/>
          </a:p>
          <a:p>
            <a:r>
              <a:rPr lang="en-US" dirty="0"/>
              <a:t>void *</a:t>
            </a:r>
            <a:r>
              <a:rPr lang="en-US" b="1" dirty="0" err="1"/>
              <a:t>startRoutine</a:t>
            </a:r>
            <a:r>
              <a:rPr lang="en-US" dirty="0"/>
              <a:t>(void *</a:t>
            </a:r>
            <a:r>
              <a:rPr lang="en-US" dirty="0" err="1"/>
              <a:t>args</a:t>
            </a:r>
            <a:r>
              <a:rPr lang="en-US" dirty="0"/>
              <a:t>) {</a:t>
            </a:r>
          </a:p>
          <a:p>
            <a:r>
              <a:rPr lang="en-US" dirty="0"/>
              <a:t>    int *value = (int *)</a:t>
            </a:r>
            <a:r>
              <a:rPr lang="en-US" dirty="0" err="1"/>
              <a:t>args</a:t>
            </a:r>
            <a:r>
              <a:rPr lang="en-US" dirty="0"/>
              <a:t>;</a:t>
            </a:r>
          </a:p>
          <a:p>
            <a:r>
              <a:rPr lang="en-US" dirty="0"/>
              <a:t>    </a:t>
            </a:r>
            <a:r>
              <a:rPr lang="en-US" dirty="0" err="1"/>
              <a:t>printf</a:t>
            </a:r>
            <a:r>
              <a:rPr lang="en-US" dirty="0"/>
              <a:t>("Thread routine received value: %d\n", *value);</a:t>
            </a:r>
          </a:p>
          <a:p>
            <a:r>
              <a:rPr lang="en-US" dirty="0"/>
              <a:t>    </a:t>
            </a:r>
            <a:r>
              <a:rPr lang="en-US" dirty="0" err="1"/>
              <a:t>pthread_exit</a:t>
            </a:r>
            <a:r>
              <a:rPr lang="en-US" dirty="0"/>
              <a:t>((void *)42);</a:t>
            </a:r>
          </a:p>
          <a:p>
            <a:r>
              <a:rPr lang="en-US" dirty="0"/>
              <a:t>}</a:t>
            </a:r>
          </a:p>
          <a:p>
            <a:endParaRPr lang="en-US" dirty="0"/>
          </a:p>
          <a:p>
            <a:r>
              <a:rPr lang="en-US" dirty="0"/>
              <a:t>int main() {</a:t>
            </a:r>
          </a:p>
          <a:p>
            <a:r>
              <a:rPr lang="en-US" dirty="0"/>
              <a:t>    </a:t>
            </a:r>
            <a:r>
              <a:rPr lang="en-US" dirty="0" err="1"/>
              <a:t>pthread_t</a:t>
            </a:r>
            <a:r>
              <a:rPr lang="en-US" dirty="0"/>
              <a:t> thread;</a:t>
            </a:r>
          </a:p>
          <a:p>
            <a:r>
              <a:rPr lang="en-US" dirty="0"/>
              <a:t>    int value = 10;</a:t>
            </a:r>
          </a:p>
          <a:p>
            <a:endParaRPr lang="en-US" dirty="0"/>
          </a:p>
          <a:p>
            <a:r>
              <a:rPr lang="en-US" dirty="0"/>
              <a:t>    </a:t>
            </a:r>
            <a:r>
              <a:rPr lang="en-US" dirty="0" err="1"/>
              <a:t>pthread_create</a:t>
            </a:r>
            <a:r>
              <a:rPr lang="en-US" dirty="0"/>
              <a:t>(&amp;thread, NULL, </a:t>
            </a:r>
            <a:r>
              <a:rPr lang="en-US" b="1" dirty="0" err="1"/>
              <a:t>startRoutine</a:t>
            </a:r>
            <a:r>
              <a:rPr lang="en-US" dirty="0"/>
              <a:t>, (void *)&amp;value);</a:t>
            </a:r>
          </a:p>
          <a:p>
            <a:r>
              <a:rPr lang="en-US" b="1" dirty="0"/>
              <a:t>    </a:t>
            </a:r>
            <a:r>
              <a:rPr lang="en-US" b="1" dirty="0" err="1"/>
              <a:t>pthread_join</a:t>
            </a:r>
            <a:r>
              <a:rPr lang="en-US" b="1" dirty="0"/>
              <a:t>(thread, NULL);</a:t>
            </a:r>
          </a:p>
          <a:p>
            <a:endParaRPr lang="en-US" dirty="0"/>
          </a:p>
          <a:p>
            <a:r>
              <a:rPr lang="en-US" dirty="0"/>
              <a:t>    </a:t>
            </a:r>
            <a:r>
              <a:rPr lang="en-US" dirty="0" err="1"/>
              <a:t>printf</a:t>
            </a:r>
            <a:r>
              <a:rPr lang="en-US" dirty="0"/>
              <a:t>("Thread joined successfully.\n");</a:t>
            </a:r>
          </a:p>
          <a:p>
            <a:endParaRPr lang="en-US" dirty="0"/>
          </a:p>
          <a:p>
            <a:endParaRPr lang="en-US" dirty="0"/>
          </a:p>
          <a:p>
            <a:r>
              <a:rPr lang="en-US" dirty="0"/>
              <a:t>    return 0;</a:t>
            </a:r>
          </a:p>
          <a:p>
            <a:r>
              <a:rPr lang="en-US" dirty="0"/>
              <a:t>}</a:t>
            </a:r>
          </a:p>
        </p:txBody>
      </p:sp>
      <p:sp>
        <p:nvSpPr>
          <p:cNvPr id="10" name="TextBox 9">
            <a:extLst>
              <a:ext uri="{FF2B5EF4-FFF2-40B4-BE49-F238E27FC236}">
                <a16:creationId xmlns:a16="http://schemas.microsoft.com/office/drawing/2014/main" id="{2D0FE6EA-3DF1-4B04-BB03-0923CB041B27}"/>
              </a:ext>
            </a:extLst>
          </p:cNvPr>
          <p:cNvSpPr txBox="1"/>
          <p:nvPr/>
        </p:nvSpPr>
        <p:spPr>
          <a:xfrm>
            <a:off x="6096000" y="292304"/>
            <a:ext cx="5801474" cy="646330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#include &lt;</a:t>
            </a:r>
            <a:r>
              <a:rPr lang="en-US" dirty="0" err="1"/>
              <a:t>stdio.h</a:t>
            </a:r>
            <a:r>
              <a:rPr lang="en-US" dirty="0"/>
              <a:t>&gt;</a:t>
            </a:r>
          </a:p>
          <a:p>
            <a:r>
              <a:rPr lang="en-US" dirty="0"/>
              <a:t>#include &lt;</a:t>
            </a:r>
            <a:r>
              <a:rPr lang="en-US" dirty="0" err="1"/>
              <a:t>pthread.h</a:t>
            </a:r>
            <a:r>
              <a:rPr lang="en-US" dirty="0"/>
              <a:t>&gt;</a:t>
            </a:r>
          </a:p>
          <a:p>
            <a:r>
              <a:rPr lang="en-US" dirty="0"/>
              <a:t>void *</a:t>
            </a:r>
            <a:r>
              <a:rPr lang="en-US" dirty="0" err="1"/>
              <a:t>startRoutine</a:t>
            </a:r>
            <a:r>
              <a:rPr lang="en-US" dirty="0"/>
              <a:t>(void *</a:t>
            </a:r>
            <a:r>
              <a:rPr lang="en-US" dirty="0" err="1"/>
              <a:t>args</a:t>
            </a:r>
            <a:r>
              <a:rPr lang="en-US" dirty="0"/>
              <a:t>) {</a:t>
            </a:r>
          </a:p>
          <a:p>
            <a:r>
              <a:rPr lang="en-US" dirty="0"/>
              <a:t>    int *value = (int *)</a:t>
            </a:r>
            <a:r>
              <a:rPr lang="en-US" dirty="0" err="1"/>
              <a:t>args</a:t>
            </a:r>
            <a:r>
              <a:rPr lang="en-US" dirty="0"/>
              <a:t>;</a:t>
            </a:r>
          </a:p>
          <a:p>
            <a:r>
              <a:rPr lang="en-US" dirty="0"/>
              <a:t>    </a:t>
            </a:r>
            <a:r>
              <a:rPr lang="en-US" dirty="0" err="1"/>
              <a:t>printf</a:t>
            </a:r>
            <a:r>
              <a:rPr lang="en-US" dirty="0"/>
              <a:t>("Thread routine received value: %d\n", *value);</a:t>
            </a:r>
          </a:p>
          <a:p>
            <a:r>
              <a:rPr lang="en-US" dirty="0"/>
              <a:t>    </a:t>
            </a:r>
            <a:r>
              <a:rPr lang="en-US" dirty="0" err="1"/>
              <a:t>pthread_exit</a:t>
            </a:r>
            <a:r>
              <a:rPr lang="en-US" dirty="0"/>
              <a:t>(</a:t>
            </a:r>
            <a:r>
              <a:rPr lang="en-US" b="1" dirty="0"/>
              <a:t>(void *)42</a:t>
            </a:r>
            <a:r>
              <a:rPr lang="en-US" dirty="0"/>
              <a:t>);</a:t>
            </a:r>
          </a:p>
          <a:p>
            <a:r>
              <a:rPr lang="en-US" dirty="0"/>
              <a:t>}</a:t>
            </a:r>
          </a:p>
          <a:p>
            <a:r>
              <a:rPr lang="en-US" dirty="0"/>
              <a:t>int main() {</a:t>
            </a:r>
          </a:p>
          <a:p>
            <a:r>
              <a:rPr lang="en-US" dirty="0"/>
              <a:t>    </a:t>
            </a:r>
            <a:r>
              <a:rPr lang="en-US" dirty="0" err="1"/>
              <a:t>pthread_t</a:t>
            </a:r>
            <a:r>
              <a:rPr lang="en-US" dirty="0"/>
              <a:t> thread;</a:t>
            </a:r>
          </a:p>
          <a:p>
            <a:r>
              <a:rPr lang="en-US" dirty="0"/>
              <a:t>    int value = </a:t>
            </a:r>
            <a:r>
              <a:rPr lang="en-US" b="1" dirty="0"/>
              <a:t>10</a:t>
            </a:r>
            <a:r>
              <a:rPr lang="en-US" dirty="0"/>
              <a:t>;</a:t>
            </a:r>
          </a:p>
          <a:p>
            <a:r>
              <a:rPr lang="en-US" dirty="0"/>
              <a:t>    </a:t>
            </a:r>
            <a:r>
              <a:rPr lang="en-US" b="1" dirty="0"/>
              <a:t>void *</a:t>
            </a:r>
            <a:r>
              <a:rPr lang="en-US" b="1" dirty="0" err="1"/>
              <a:t>exit_status</a:t>
            </a:r>
            <a:r>
              <a:rPr lang="en-US" b="1" dirty="0"/>
              <a:t>;</a:t>
            </a:r>
          </a:p>
          <a:p>
            <a:r>
              <a:rPr lang="en-US" dirty="0"/>
              <a:t>    </a:t>
            </a:r>
            <a:r>
              <a:rPr lang="en-US" dirty="0" err="1"/>
              <a:t>pthread_create</a:t>
            </a:r>
            <a:r>
              <a:rPr lang="en-US" dirty="0"/>
              <a:t>(&amp;thread, NULL, </a:t>
            </a:r>
            <a:r>
              <a:rPr lang="en-US" dirty="0" err="1"/>
              <a:t>startRoutine</a:t>
            </a:r>
            <a:r>
              <a:rPr lang="en-US" dirty="0"/>
              <a:t>, (void *)</a:t>
            </a:r>
            <a:r>
              <a:rPr lang="en-US" b="1" dirty="0"/>
              <a:t>&amp;value</a:t>
            </a:r>
            <a:r>
              <a:rPr lang="en-US" dirty="0"/>
              <a:t>);</a:t>
            </a:r>
          </a:p>
          <a:p>
            <a:r>
              <a:rPr lang="en-US" dirty="0"/>
              <a:t>    </a:t>
            </a:r>
            <a:r>
              <a:rPr lang="en-US" dirty="0" err="1"/>
              <a:t>pthread_join</a:t>
            </a:r>
            <a:r>
              <a:rPr lang="en-US" dirty="0"/>
              <a:t>(thread, </a:t>
            </a:r>
            <a:r>
              <a:rPr lang="en-US" b="1" dirty="0"/>
              <a:t>&amp;</a:t>
            </a:r>
            <a:r>
              <a:rPr lang="en-US" b="1" dirty="0" err="1"/>
              <a:t>exit_status</a:t>
            </a:r>
            <a:r>
              <a:rPr lang="en-US" dirty="0"/>
              <a:t>);</a:t>
            </a:r>
          </a:p>
          <a:p>
            <a:endParaRPr lang="en-US" dirty="0"/>
          </a:p>
          <a:p>
            <a:r>
              <a:rPr lang="en-US" dirty="0"/>
              <a:t>    if (</a:t>
            </a:r>
            <a:r>
              <a:rPr lang="en-US" dirty="0" err="1"/>
              <a:t>exit_status</a:t>
            </a:r>
            <a:r>
              <a:rPr lang="en-US" dirty="0"/>
              <a:t> != NULL) {</a:t>
            </a:r>
          </a:p>
          <a:p>
            <a:r>
              <a:rPr lang="en-US" dirty="0"/>
              <a:t>        </a:t>
            </a:r>
            <a:r>
              <a:rPr lang="en-US" dirty="0" err="1"/>
              <a:t>printf</a:t>
            </a:r>
            <a:r>
              <a:rPr lang="en-US" dirty="0"/>
              <a:t>("Thread joined with exit status: %</a:t>
            </a:r>
            <a:r>
              <a:rPr lang="en-US" dirty="0" err="1"/>
              <a:t>ld</a:t>
            </a:r>
            <a:r>
              <a:rPr lang="en-US" dirty="0"/>
              <a:t>\n", (long)</a:t>
            </a:r>
            <a:r>
              <a:rPr lang="en-US" dirty="0" err="1"/>
              <a:t>exit_status</a:t>
            </a:r>
            <a:r>
              <a:rPr lang="en-US" dirty="0"/>
              <a:t>);</a:t>
            </a:r>
          </a:p>
          <a:p>
            <a:r>
              <a:rPr lang="en-US" dirty="0"/>
              <a:t>    } else {</a:t>
            </a:r>
          </a:p>
          <a:p>
            <a:r>
              <a:rPr lang="en-US" dirty="0"/>
              <a:t>        </a:t>
            </a:r>
            <a:r>
              <a:rPr lang="en-US" dirty="0" err="1"/>
              <a:t>printf</a:t>
            </a:r>
            <a:r>
              <a:rPr lang="en-US" dirty="0"/>
              <a:t>("Failed to retrieve exit status.\n");</a:t>
            </a:r>
          </a:p>
          <a:p>
            <a:r>
              <a:rPr lang="en-US" dirty="0"/>
              <a:t>    }</a:t>
            </a:r>
          </a:p>
          <a:p>
            <a:r>
              <a:rPr lang="en-US" dirty="0"/>
              <a:t>    return 0;</a:t>
            </a:r>
          </a:p>
          <a:p>
            <a:r>
              <a:rPr lang="en-US" dirty="0"/>
              <a:t>}</a:t>
            </a:r>
          </a:p>
        </p:txBody>
      </p:sp>
    </p:spTree>
    <p:extLst>
      <p:ext uri="{BB962C8B-B14F-4D97-AF65-F5344CB8AC3E}">
        <p14:creationId xmlns:p14="http://schemas.microsoft.com/office/powerpoint/2010/main" val="893777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FC6649-AB2A-4263-A8F3-D5AEC9A0DDB3}"/>
              </a:ext>
            </a:extLst>
          </p:cNvPr>
          <p:cNvSpPr>
            <a:spLocks noGrp="1"/>
          </p:cNvSpPr>
          <p:nvPr>
            <p:ph type="sldNum" sz="quarter" idx="12"/>
          </p:nvPr>
        </p:nvSpPr>
        <p:spPr/>
        <p:txBody>
          <a:bodyPr/>
          <a:lstStyle/>
          <a:p>
            <a:fld id="{CFC72D09-213A-4A10-8F72-15947C5F0655}" type="slidenum">
              <a:rPr lang="en-US" smtClean="0"/>
              <a:t>18</a:t>
            </a:fld>
            <a:endParaRPr lang="en-US"/>
          </a:p>
        </p:txBody>
      </p:sp>
      <p:sp>
        <p:nvSpPr>
          <p:cNvPr id="5" name="Rectangle 4">
            <a:extLst>
              <a:ext uri="{FF2B5EF4-FFF2-40B4-BE49-F238E27FC236}">
                <a16:creationId xmlns:a16="http://schemas.microsoft.com/office/drawing/2014/main" id="{0F445A49-E682-4F85-84DE-3677C8DD6201}"/>
              </a:ext>
            </a:extLst>
          </p:cNvPr>
          <p:cNvSpPr/>
          <p:nvPr/>
        </p:nvSpPr>
        <p:spPr>
          <a:xfrm>
            <a:off x="380999" y="0"/>
            <a:ext cx="11726120" cy="6876626"/>
          </a:xfrm>
          <a:prstGeom prst="rect">
            <a:avLst/>
          </a:prstGeom>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void *</a:t>
            </a:r>
            <a:r>
              <a:rPr lang="en-US" sz="1600" dirty="0" err="1">
                <a:solidFill>
                  <a:srgbClr val="101094"/>
                </a:solidFill>
                <a:latin typeface="inherit"/>
                <a:ea typeface="Times New Roman" panose="02020603050405020304" pitchFamily="18" charset="0"/>
                <a:cs typeface="Courier New" panose="02070309020205020404" pitchFamily="49" charset="0"/>
              </a:rPr>
              <a:t>PrintHello</a:t>
            </a:r>
            <a:r>
              <a:rPr lang="en-US" sz="1600" dirty="0">
                <a:solidFill>
                  <a:srgbClr val="101094"/>
                </a:solidFill>
                <a:latin typeface="inherit"/>
                <a:ea typeface="Times New Roman" panose="02020603050405020304" pitchFamily="18" charset="0"/>
                <a:cs typeface="Courier New" panose="02070309020205020404" pitchFamily="49" charset="0"/>
              </a:rPr>
              <a:t>(void *</a:t>
            </a:r>
            <a:r>
              <a:rPr lang="en-US" sz="1600" dirty="0" err="1">
                <a:solidFill>
                  <a:srgbClr val="101094"/>
                </a:solidFill>
                <a:latin typeface="inherit"/>
                <a:ea typeface="Times New Roman" panose="02020603050405020304" pitchFamily="18" charset="0"/>
                <a:cs typeface="Courier New" panose="02070309020205020404" pitchFamily="49" charset="0"/>
              </a:rPr>
              <a:t>threadid</a:t>
            </a:r>
            <a:r>
              <a:rPr lang="en-US" sz="1600" dirty="0">
                <a:solidFill>
                  <a:srgbClr val="101094"/>
                </a:solidFill>
                <a:latin typeface="inherit"/>
                <a:ea typeface="Times New Roman" panose="02020603050405020304" pitchFamily="18" charset="0"/>
                <a:cs typeface="Courier New" panose="020703090202050204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   long </a:t>
            </a:r>
            <a:r>
              <a:rPr lang="en-US" sz="1600" dirty="0" err="1">
                <a:solidFill>
                  <a:srgbClr val="101094"/>
                </a:solidFill>
                <a:latin typeface="inherit"/>
                <a:ea typeface="Times New Roman" panose="02020603050405020304" pitchFamily="18" charset="0"/>
                <a:cs typeface="Courier New" panose="02070309020205020404" pitchFamily="49" charset="0"/>
              </a:rPr>
              <a:t>tid</a:t>
            </a:r>
            <a:r>
              <a:rPr lang="en-US" sz="1600" dirty="0">
                <a:solidFill>
                  <a:srgbClr val="101094"/>
                </a:solidFill>
                <a:latin typeface="inherit"/>
                <a:ea typeface="Times New Roman" panose="02020603050405020304" pitchFamily="18" charset="0"/>
                <a:cs typeface="Courier New" panose="020703090202050204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   </a:t>
            </a:r>
            <a:r>
              <a:rPr lang="en-US" sz="1600" dirty="0" err="1">
                <a:solidFill>
                  <a:srgbClr val="101094"/>
                </a:solidFill>
                <a:latin typeface="inherit"/>
                <a:ea typeface="Times New Roman" panose="02020603050405020304" pitchFamily="18" charset="0"/>
                <a:cs typeface="Courier New" panose="02070309020205020404" pitchFamily="49" charset="0"/>
              </a:rPr>
              <a:t>tid</a:t>
            </a:r>
            <a:r>
              <a:rPr lang="en-US" sz="1600" dirty="0">
                <a:solidFill>
                  <a:srgbClr val="101094"/>
                </a:solidFill>
                <a:latin typeface="inherit"/>
                <a:ea typeface="Times New Roman" panose="02020603050405020304" pitchFamily="18" charset="0"/>
                <a:cs typeface="Courier New" panose="02070309020205020404" pitchFamily="49" charset="0"/>
              </a:rPr>
              <a:t> = (long)</a:t>
            </a:r>
            <a:r>
              <a:rPr lang="en-US" sz="1600" dirty="0" err="1">
                <a:solidFill>
                  <a:srgbClr val="101094"/>
                </a:solidFill>
                <a:latin typeface="inherit"/>
                <a:ea typeface="Times New Roman" panose="02020603050405020304" pitchFamily="18" charset="0"/>
                <a:cs typeface="Courier New" panose="02070309020205020404" pitchFamily="49" charset="0"/>
              </a:rPr>
              <a:t>threadid</a:t>
            </a:r>
            <a:r>
              <a:rPr lang="en-US" sz="1600" dirty="0">
                <a:solidFill>
                  <a:srgbClr val="101094"/>
                </a:solidFill>
                <a:latin typeface="inherit"/>
                <a:ea typeface="Times New Roman" panose="02020603050405020304" pitchFamily="18" charset="0"/>
                <a:cs typeface="Courier New" panose="020703090202050204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   </a:t>
            </a:r>
            <a:r>
              <a:rPr lang="en-US" sz="1600" dirty="0" err="1">
                <a:solidFill>
                  <a:srgbClr val="101094"/>
                </a:solidFill>
                <a:latin typeface="inherit"/>
                <a:ea typeface="Times New Roman" panose="02020603050405020304" pitchFamily="18" charset="0"/>
                <a:cs typeface="Courier New" panose="02070309020205020404" pitchFamily="49" charset="0"/>
              </a:rPr>
              <a:t>printf</a:t>
            </a:r>
            <a:r>
              <a:rPr lang="en-US" sz="1600" dirty="0">
                <a:solidFill>
                  <a:srgbClr val="101094"/>
                </a:solidFill>
                <a:latin typeface="inherit"/>
                <a:ea typeface="Times New Roman" panose="02020603050405020304" pitchFamily="18" charset="0"/>
                <a:cs typeface="Courier New" panose="02070309020205020404" pitchFamily="49" charset="0"/>
              </a:rPr>
              <a:t>("Hello World! It's me, thread #%</a:t>
            </a:r>
            <a:r>
              <a:rPr lang="en-US" sz="1600" dirty="0" err="1">
                <a:solidFill>
                  <a:srgbClr val="101094"/>
                </a:solidFill>
                <a:latin typeface="inherit"/>
                <a:ea typeface="Times New Roman" panose="02020603050405020304" pitchFamily="18" charset="0"/>
                <a:cs typeface="Courier New" panose="02070309020205020404" pitchFamily="49" charset="0"/>
              </a:rPr>
              <a:t>ld</a:t>
            </a:r>
            <a:r>
              <a:rPr lang="en-US" sz="1600" dirty="0">
                <a:solidFill>
                  <a:srgbClr val="101094"/>
                </a:solidFill>
                <a:latin typeface="inherit"/>
                <a:ea typeface="Times New Roman" panose="02020603050405020304" pitchFamily="18" charset="0"/>
                <a:cs typeface="Courier New" panose="02070309020205020404" pitchFamily="49" charset="0"/>
              </a:rPr>
              <a:t>!\n", </a:t>
            </a:r>
            <a:r>
              <a:rPr lang="en-US" sz="1600" dirty="0" err="1">
                <a:solidFill>
                  <a:srgbClr val="101094"/>
                </a:solidFill>
                <a:latin typeface="inherit"/>
                <a:ea typeface="Times New Roman" panose="02020603050405020304" pitchFamily="18" charset="0"/>
                <a:cs typeface="Courier New" panose="02070309020205020404" pitchFamily="49" charset="0"/>
              </a:rPr>
              <a:t>tid</a:t>
            </a:r>
            <a:r>
              <a:rPr lang="en-US" sz="1600" dirty="0">
                <a:solidFill>
                  <a:srgbClr val="101094"/>
                </a:solidFill>
                <a:latin typeface="inherit"/>
                <a:ea typeface="Times New Roman" panose="02020603050405020304" pitchFamily="18" charset="0"/>
                <a:cs typeface="Courier New" panose="020703090202050204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   </a:t>
            </a:r>
            <a:r>
              <a:rPr lang="en-US" sz="1600" b="1" dirty="0" err="1">
                <a:solidFill>
                  <a:srgbClr val="101094"/>
                </a:solidFill>
                <a:latin typeface="inherit"/>
                <a:ea typeface="Times New Roman" panose="02020603050405020304" pitchFamily="18" charset="0"/>
                <a:cs typeface="Courier New" panose="02070309020205020404" pitchFamily="49" charset="0"/>
              </a:rPr>
              <a:t>pthread_exit</a:t>
            </a:r>
            <a:r>
              <a:rPr lang="en-US" sz="1600" dirty="0">
                <a:solidFill>
                  <a:srgbClr val="101094"/>
                </a:solidFill>
                <a:latin typeface="inherit"/>
                <a:ea typeface="Times New Roman" panose="02020603050405020304" pitchFamily="18" charset="0"/>
                <a:cs typeface="Courier New" panose="02070309020205020404" pitchFamily="49" charset="0"/>
              </a:rPr>
              <a:t>(NULL);</a:t>
            </a:r>
            <a:endParaRPr lang="en-US" sz="20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int main(int </a:t>
            </a:r>
            <a:r>
              <a:rPr lang="en-US" sz="1600" dirty="0" err="1">
                <a:solidFill>
                  <a:srgbClr val="101094"/>
                </a:solidFill>
                <a:latin typeface="inherit"/>
                <a:ea typeface="Times New Roman" panose="02020603050405020304" pitchFamily="18" charset="0"/>
                <a:cs typeface="Courier New" panose="02070309020205020404" pitchFamily="49" charset="0"/>
              </a:rPr>
              <a:t>argc</a:t>
            </a:r>
            <a:r>
              <a:rPr lang="en-US" sz="1600" dirty="0">
                <a:solidFill>
                  <a:srgbClr val="101094"/>
                </a:solidFill>
                <a:latin typeface="inherit"/>
                <a:ea typeface="Times New Roman" panose="02020603050405020304" pitchFamily="18" charset="0"/>
                <a:cs typeface="Courier New" panose="02070309020205020404" pitchFamily="49" charset="0"/>
              </a:rPr>
              <a:t>, char *</a:t>
            </a:r>
            <a:r>
              <a:rPr lang="en-US" sz="1600" dirty="0" err="1">
                <a:solidFill>
                  <a:srgbClr val="101094"/>
                </a:solidFill>
                <a:latin typeface="inherit"/>
                <a:ea typeface="Times New Roman" panose="02020603050405020304" pitchFamily="18" charset="0"/>
                <a:cs typeface="Courier New" panose="02070309020205020404" pitchFamily="49" charset="0"/>
              </a:rPr>
              <a:t>argv</a:t>
            </a:r>
            <a:r>
              <a:rPr lang="en-US" sz="1600" dirty="0">
                <a:solidFill>
                  <a:srgbClr val="101094"/>
                </a:solidFill>
                <a:latin typeface="inherit"/>
                <a:ea typeface="Times New Roman" panose="02020603050405020304" pitchFamily="18" charset="0"/>
                <a:cs typeface="Courier New" panose="020703090202050204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   </a:t>
            </a:r>
            <a:r>
              <a:rPr lang="en-US" sz="1600" dirty="0" err="1">
                <a:solidFill>
                  <a:srgbClr val="101094"/>
                </a:solidFill>
                <a:latin typeface="inherit"/>
                <a:ea typeface="Times New Roman" panose="02020603050405020304" pitchFamily="18" charset="0"/>
                <a:cs typeface="Courier New" panose="02070309020205020404" pitchFamily="49" charset="0"/>
              </a:rPr>
              <a:t>pthread_t</a:t>
            </a:r>
            <a:r>
              <a:rPr lang="en-US" sz="1600" dirty="0">
                <a:solidFill>
                  <a:srgbClr val="101094"/>
                </a:solidFill>
                <a:latin typeface="inherit"/>
                <a:ea typeface="Times New Roman" panose="02020603050405020304" pitchFamily="18" charset="0"/>
                <a:cs typeface="Courier New" panose="02070309020205020404" pitchFamily="49" charset="0"/>
              </a:rPr>
              <a:t> threads[NUM_THREADS];</a:t>
            </a:r>
            <a:endParaRPr lang="en-US" sz="20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   int </a:t>
            </a:r>
            <a:r>
              <a:rPr lang="en-US" sz="1600" dirty="0" err="1">
                <a:solidFill>
                  <a:srgbClr val="101094"/>
                </a:solidFill>
                <a:latin typeface="inherit"/>
                <a:ea typeface="Times New Roman" panose="02020603050405020304" pitchFamily="18" charset="0"/>
                <a:cs typeface="Courier New" panose="02070309020205020404" pitchFamily="49" charset="0"/>
              </a:rPr>
              <a:t>rc</a:t>
            </a:r>
            <a:r>
              <a:rPr lang="en-US" sz="1600" dirty="0">
                <a:solidFill>
                  <a:srgbClr val="101094"/>
                </a:solidFill>
                <a:latin typeface="inherit"/>
                <a:ea typeface="Times New Roman" panose="02020603050405020304" pitchFamily="18" charset="0"/>
                <a:cs typeface="Courier New" panose="020703090202050204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   long t;</a:t>
            </a:r>
            <a:endParaRPr lang="en-US" sz="20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   for(t=0;t&lt;</a:t>
            </a:r>
            <a:r>
              <a:rPr lang="en-US" sz="1600" dirty="0" err="1">
                <a:solidFill>
                  <a:srgbClr val="101094"/>
                </a:solidFill>
                <a:latin typeface="inherit"/>
                <a:ea typeface="Times New Roman" panose="02020603050405020304" pitchFamily="18" charset="0"/>
                <a:cs typeface="Courier New" panose="02070309020205020404" pitchFamily="49" charset="0"/>
              </a:rPr>
              <a:t>NUM_THREADS;t</a:t>
            </a:r>
            <a:r>
              <a:rPr lang="en-US" sz="1600" dirty="0">
                <a:solidFill>
                  <a:srgbClr val="101094"/>
                </a:solidFill>
                <a:latin typeface="inherit"/>
                <a:ea typeface="Times New Roman" panose="02020603050405020304" pitchFamily="18" charset="0"/>
                <a:cs typeface="Courier New" panose="020703090202050204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     </a:t>
            </a:r>
            <a:r>
              <a:rPr lang="en-US" sz="1600" dirty="0" err="1">
                <a:solidFill>
                  <a:srgbClr val="101094"/>
                </a:solidFill>
                <a:latin typeface="inherit"/>
                <a:ea typeface="Times New Roman" panose="02020603050405020304" pitchFamily="18" charset="0"/>
                <a:cs typeface="Courier New" panose="02070309020205020404" pitchFamily="49" charset="0"/>
              </a:rPr>
              <a:t>printf</a:t>
            </a:r>
            <a:r>
              <a:rPr lang="en-US" sz="1600" dirty="0">
                <a:solidFill>
                  <a:srgbClr val="101094"/>
                </a:solidFill>
                <a:latin typeface="inherit"/>
                <a:ea typeface="Times New Roman" panose="02020603050405020304" pitchFamily="18" charset="0"/>
                <a:cs typeface="Courier New" panose="02070309020205020404" pitchFamily="49" charset="0"/>
              </a:rPr>
              <a:t>("In main: creating thread %</a:t>
            </a:r>
            <a:r>
              <a:rPr lang="en-US" sz="1600" dirty="0" err="1">
                <a:solidFill>
                  <a:srgbClr val="101094"/>
                </a:solidFill>
                <a:latin typeface="inherit"/>
                <a:ea typeface="Times New Roman" panose="02020603050405020304" pitchFamily="18" charset="0"/>
                <a:cs typeface="Courier New" panose="02070309020205020404" pitchFamily="49" charset="0"/>
              </a:rPr>
              <a:t>ld</a:t>
            </a:r>
            <a:r>
              <a:rPr lang="en-US" sz="1600" dirty="0">
                <a:solidFill>
                  <a:srgbClr val="101094"/>
                </a:solidFill>
                <a:latin typeface="inherit"/>
                <a:ea typeface="Times New Roman" panose="02020603050405020304" pitchFamily="18" charset="0"/>
                <a:cs typeface="Courier New" panose="02070309020205020404" pitchFamily="49" charset="0"/>
              </a:rPr>
              <a:t>\n", t);</a:t>
            </a:r>
            <a:endParaRPr lang="en-US" sz="20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     </a:t>
            </a:r>
            <a:r>
              <a:rPr lang="en-US" sz="1600" dirty="0" err="1">
                <a:solidFill>
                  <a:srgbClr val="101094"/>
                </a:solidFill>
                <a:latin typeface="inherit"/>
                <a:ea typeface="Times New Roman" panose="02020603050405020304" pitchFamily="18" charset="0"/>
                <a:cs typeface="Courier New" panose="02070309020205020404" pitchFamily="49" charset="0"/>
              </a:rPr>
              <a:t>rc</a:t>
            </a:r>
            <a:r>
              <a:rPr lang="en-US" sz="1600" dirty="0">
                <a:solidFill>
                  <a:srgbClr val="101094"/>
                </a:solidFill>
                <a:latin typeface="inherit"/>
                <a:ea typeface="Times New Roman" panose="02020603050405020304" pitchFamily="18" charset="0"/>
                <a:cs typeface="Courier New" panose="02070309020205020404" pitchFamily="49" charset="0"/>
              </a:rPr>
              <a:t> = </a:t>
            </a:r>
            <a:r>
              <a:rPr lang="en-US" sz="1600" b="1" dirty="0" err="1">
                <a:solidFill>
                  <a:srgbClr val="101094"/>
                </a:solidFill>
                <a:latin typeface="inherit"/>
                <a:ea typeface="Times New Roman" panose="02020603050405020304" pitchFamily="18" charset="0"/>
                <a:cs typeface="Courier New" panose="02070309020205020404" pitchFamily="49" charset="0"/>
              </a:rPr>
              <a:t>pthread_create</a:t>
            </a:r>
            <a:r>
              <a:rPr lang="en-US" sz="1600" dirty="0">
                <a:solidFill>
                  <a:srgbClr val="101094"/>
                </a:solidFill>
                <a:latin typeface="inherit"/>
                <a:ea typeface="Times New Roman" panose="02020603050405020304" pitchFamily="18" charset="0"/>
                <a:cs typeface="Courier New" panose="02070309020205020404" pitchFamily="49" charset="0"/>
              </a:rPr>
              <a:t>(&amp;threads[t], NULL, </a:t>
            </a:r>
            <a:r>
              <a:rPr lang="en-US" sz="1600" dirty="0" err="1">
                <a:solidFill>
                  <a:srgbClr val="101094"/>
                </a:solidFill>
                <a:latin typeface="inherit"/>
                <a:ea typeface="Times New Roman" panose="02020603050405020304" pitchFamily="18" charset="0"/>
                <a:cs typeface="Courier New" panose="02070309020205020404" pitchFamily="49" charset="0"/>
              </a:rPr>
              <a:t>PrintHello</a:t>
            </a:r>
            <a:r>
              <a:rPr lang="en-US" sz="1600" dirty="0">
                <a:solidFill>
                  <a:srgbClr val="101094"/>
                </a:solidFill>
                <a:latin typeface="inherit"/>
                <a:ea typeface="Times New Roman" panose="02020603050405020304" pitchFamily="18" charset="0"/>
                <a:cs typeface="Courier New" panose="02070309020205020404" pitchFamily="49" charset="0"/>
              </a:rPr>
              <a:t>, (void *)t);</a:t>
            </a:r>
            <a:endParaRPr lang="en-US" sz="20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     if (</a:t>
            </a:r>
            <a:r>
              <a:rPr lang="en-US" sz="1600" dirty="0" err="1">
                <a:solidFill>
                  <a:srgbClr val="101094"/>
                </a:solidFill>
                <a:latin typeface="inherit"/>
                <a:ea typeface="Times New Roman" panose="02020603050405020304" pitchFamily="18" charset="0"/>
                <a:cs typeface="Courier New" panose="02070309020205020404" pitchFamily="49" charset="0"/>
              </a:rPr>
              <a:t>rc</a:t>
            </a:r>
            <a:r>
              <a:rPr lang="en-US" sz="1600" dirty="0">
                <a:solidFill>
                  <a:srgbClr val="101094"/>
                </a:solidFill>
                <a:latin typeface="inherit"/>
                <a:ea typeface="Times New Roman" panose="02020603050405020304" pitchFamily="18" charset="0"/>
                <a:cs typeface="Courier New" panose="020703090202050204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       </a:t>
            </a:r>
            <a:r>
              <a:rPr lang="en-US" sz="1600" dirty="0" err="1">
                <a:solidFill>
                  <a:srgbClr val="101094"/>
                </a:solidFill>
                <a:latin typeface="inherit"/>
                <a:ea typeface="Times New Roman" panose="02020603050405020304" pitchFamily="18" charset="0"/>
                <a:cs typeface="Courier New" panose="02070309020205020404" pitchFamily="49" charset="0"/>
              </a:rPr>
              <a:t>printf</a:t>
            </a:r>
            <a:r>
              <a:rPr lang="en-US" sz="1600" dirty="0">
                <a:solidFill>
                  <a:srgbClr val="101094"/>
                </a:solidFill>
                <a:latin typeface="inherit"/>
                <a:ea typeface="Times New Roman" panose="02020603050405020304" pitchFamily="18" charset="0"/>
                <a:cs typeface="Courier New" panose="02070309020205020404" pitchFamily="49" charset="0"/>
              </a:rPr>
              <a:t>("ERROR; return code from </a:t>
            </a:r>
            <a:r>
              <a:rPr lang="en-US" sz="1600" dirty="0" err="1">
                <a:solidFill>
                  <a:srgbClr val="101094"/>
                </a:solidFill>
                <a:latin typeface="inherit"/>
                <a:ea typeface="Times New Roman" panose="02020603050405020304" pitchFamily="18" charset="0"/>
                <a:cs typeface="Courier New" panose="02070309020205020404" pitchFamily="49" charset="0"/>
              </a:rPr>
              <a:t>pthread_create</a:t>
            </a:r>
            <a:r>
              <a:rPr lang="en-US" sz="1600" dirty="0">
                <a:solidFill>
                  <a:srgbClr val="101094"/>
                </a:solidFill>
                <a:latin typeface="inherit"/>
                <a:ea typeface="Times New Roman" panose="02020603050405020304" pitchFamily="18" charset="0"/>
                <a:cs typeface="Courier New" panose="02070309020205020404" pitchFamily="49" charset="0"/>
              </a:rPr>
              <a:t>() is %d\n", </a:t>
            </a:r>
            <a:r>
              <a:rPr lang="en-US" sz="1600" dirty="0" err="1">
                <a:solidFill>
                  <a:srgbClr val="101094"/>
                </a:solidFill>
                <a:latin typeface="inherit"/>
                <a:ea typeface="Times New Roman" panose="02020603050405020304" pitchFamily="18" charset="0"/>
                <a:cs typeface="Courier New" panose="02070309020205020404" pitchFamily="49" charset="0"/>
              </a:rPr>
              <a:t>rc</a:t>
            </a:r>
            <a:r>
              <a:rPr lang="en-US" sz="1600" dirty="0">
                <a:solidFill>
                  <a:srgbClr val="101094"/>
                </a:solidFill>
                <a:latin typeface="inherit"/>
                <a:ea typeface="Times New Roman" panose="02020603050405020304" pitchFamily="18" charset="0"/>
                <a:cs typeface="Courier New" panose="020703090202050204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       exit(-1);</a:t>
            </a:r>
            <a:endParaRPr lang="en-US" sz="20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   /* 	</a:t>
            </a:r>
            <a:r>
              <a:rPr lang="en-US" sz="1600" dirty="0">
                <a:solidFill>
                  <a:srgbClr val="FF0000"/>
                </a:solidFill>
                <a:latin typeface="inherit"/>
                <a:ea typeface="Times New Roman" panose="02020603050405020304" pitchFamily="18" charset="0"/>
                <a:cs typeface="Courier New" panose="02070309020205020404" pitchFamily="49" charset="0"/>
              </a:rPr>
              <a:t>Last thing that main() should do; otherwise, when it finishes its 	execution, it implicitly calls exit() which terminates the whole 	process and all the other threads</a:t>
            </a:r>
            <a:r>
              <a:rPr lang="en-US" sz="1600" dirty="0">
                <a:solidFill>
                  <a:srgbClr val="101094"/>
                </a:solidFill>
                <a:latin typeface="inherit"/>
                <a:ea typeface="Times New Roman" panose="02020603050405020304" pitchFamily="18" charset="0"/>
                <a:cs typeface="Courier New" panose="020703090202050204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   </a:t>
            </a:r>
            <a:r>
              <a:rPr lang="en-US" sz="1600" b="1" dirty="0" err="1">
                <a:solidFill>
                  <a:srgbClr val="101094"/>
                </a:solidFill>
                <a:highlight>
                  <a:srgbClr val="D3D3D3"/>
                </a:highlight>
                <a:latin typeface="inherit"/>
                <a:ea typeface="Times New Roman" panose="02020603050405020304" pitchFamily="18" charset="0"/>
                <a:cs typeface="Courier New" panose="02070309020205020404" pitchFamily="49" charset="0"/>
              </a:rPr>
              <a:t>pthread_exit</a:t>
            </a:r>
            <a:r>
              <a:rPr lang="en-US" sz="1600" b="1" dirty="0">
                <a:solidFill>
                  <a:srgbClr val="101094"/>
                </a:solidFill>
                <a:highlight>
                  <a:srgbClr val="D3D3D3"/>
                </a:highlight>
                <a:latin typeface="inherit"/>
                <a:ea typeface="Times New Roman" panose="02020603050405020304" pitchFamily="18" charset="0"/>
                <a:cs typeface="Courier New" panose="02070309020205020404" pitchFamily="49" charset="0"/>
              </a:rPr>
              <a:t>(NULL);</a:t>
            </a:r>
            <a:endParaRPr lang="en-US" sz="20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latin typeface="inherit"/>
                <a:ea typeface="Times New Roman" panose="02020603050405020304" pitchFamily="18" charset="0"/>
                <a:cs typeface="Courier New" panose="02070309020205020404" pitchFamily="49"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25161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D9B8ED-E700-4E96-8926-D68F491E4AA9}"/>
              </a:ext>
            </a:extLst>
          </p:cNvPr>
          <p:cNvSpPr>
            <a:spLocks noGrp="1"/>
          </p:cNvSpPr>
          <p:nvPr>
            <p:ph type="title"/>
          </p:nvPr>
        </p:nvSpPr>
        <p:spPr>
          <a:xfrm>
            <a:off x="1024128" y="585216"/>
            <a:ext cx="9720072" cy="1499616"/>
          </a:xfrm>
        </p:spPr>
        <p:txBody>
          <a:bodyPr/>
          <a:lstStyle/>
          <a:p>
            <a:r>
              <a:rPr lang="en-US" cap="none" dirty="0" err="1"/>
              <a:t>PThreads</a:t>
            </a:r>
            <a:r>
              <a:rPr lang="en-US" cap="none" dirty="0"/>
              <a:t> - Run</a:t>
            </a:r>
            <a:endParaRPr lang="en-US" dirty="0"/>
          </a:p>
        </p:txBody>
      </p:sp>
      <p:sp>
        <p:nvSpPr>
          <p:cNvPr id="6" name="Content Placeholder 5">
            <a:extLst>
              <a:ext uri="{FF2B5EF4-FFF2-40B4-BE49-F238E27FC236}">
                <a16:creationId xmlns:a16="http://schemas.microsoft.com/office/drawing/2014/main" id="{0164637D-1F67-45E9-97CF-5B81FF7C5145}"/>
              </a:ext>
            </a:extLst>
          </p:cNvPr>
          <p:cNvSpPr>
            <a:spLocks noGrp="1"/>
          </p:cNvSpPr>
          <p:nvPr>
            <p:ph idx="1"/>
          </p:nvPr>
        </p:nvSpPr>
        <p:spPr>
          <a:xfrm>
            <a:off x="1024128" y="2286000"/>
            <a:ext cx="9720073" cy="4023360"/>
          </a:xfrm>
        </p:spPr>
        <p:txBody>
          <a:bodyPr>
            <a:normAutofit/>
          </a:bodyPr>
          <a:lstStyle/>
          <a:p>
            <a:r>
              <a:rPr lang="en-US" dirty="0"/>
              <a:t>GCC on Linux machine, e.g. Ubuntu running on a virtual machine </a:t>
            </a:r>
            <a:br>
              <a:rPr lang="en-US" dirty="0"/>
            </a:br>
            <a:r>
              <a:rPr lang="en-US" dirty="0"/>
              <a:t>			      or Windows Subsystem for Linux</a:t>
            </a:r>
          </a:p>
          <a:p>
            <a:r>
              <a:rPr lang="en-US" dirty="0">
                <a:latin typeface="Consolas" panose="020B0609020204030204" pitchFamily="49" charset="0"/>
              </a:rPr>
              <a:t>$ </a:t>
            </a:r>
            <a:r>
              <a:rPr lang="en-US" dirty="0" err="1">
                <a:latin typeface="Consolas" panose="020B0609020204030204" pitchFamily="49" charset="0"/>
              </a:rPr>
              <a:t>gcc</a:t>
            </a:r>
            <a:r>
              <a:rPr lang="en-US" dirty="0">
                <a:latin typeface="Consolas" panose="020B0609020204030204" pitchFamily="49" charset="0"/>
              </a:rPr>
              <a:t> </a:t>
            </a:r>
            <a:r>
              <a:rPr lang="en-US" b="1" dirty="0">
                <a:latin typeface="Consolas" panose="020B0609020204030204" pitchFamily="49" charset="0"/>
              </a:rPr>
              <a:t>-</a:t>
            </a:r>
            <a:r>
              <a:rPr lang="en-US" b="1" dirty="0" err="1">
                <a:latin typeface="Consolas" panose="020B0609020204030204" pitchFamily="49" charset="0"/>
              </a:rPr>
              <a:t>pthread</a:t>
            </a:r>
            <a:r>
              <a:rPr lang="en-US" dirty="0">
                <a:latin typeface="Consolas" panose="020B0609020204030204" pitchFamily="49" charset="0"/>
              </a:rPr>
              <a:t> -o hello </a:t>
            </a:r>
            <a:r>
              <a:rPr lang="en-US" dirty="0" err="1">
                <a:latin typeface="Consolas" panose="020B0609020204030204" pitchFamily="49" charset="0"/>
              </a:rPr>
              <a:t>hello.c</a:t>
            </a:r>
            <a:endParaRPr lang="en-US" dirty="0">
              <a:latin typeface="Consolas" panose="020B0609020204030204" pitchFamily="49" charset="0"/>
            </a:endParaRPr>
          </a:p>
          <a:p>
            <a:r>
              <a:rPr lang="en-US" dirty="0">
                <a:latin typeface="Consolas" panose="020B0609020204030204" pitchFamily="49" charset="0"/>
              </a:rPr>
              <a:t>$ ./hello</a:t>
            </a:r>
          </a:p>
          <a:p>
            <a:r>
              <a:rPr lang="en-US" dirty="0">
                <a:latin typeface="Consolas" panose="020B0609020204030204" pitchFamily="49" charset="0"/>
              </a:rPr>
              <a:t>Hello World! It's me, thread #1</a:t>
            </a:r>
          </a:p>
          <a:p>
            <a:r>
              <a:rPr lang="en-US" dirty="0">
                <a:latin typeface="Consolas" panose="020B0609020204030204" pitchFamily="49" charset="0"/>
              </a:rPr>
              <a:t>Hello World! It's me, thread #0 </a:t>
            </a:r>
          </a:p>
          <a:p>
            <a:endParaRPr lang="en-US" dirty="0">
              <a:latin typeface="Consolas" panose="020B0609020204030204" pitchFamily="49" charset="0"/>
            </a:endParaRPr>
          </a:p>
          <a:p>
            <a:r>
              <a:rPr lang="en-US" dirty="0"/>
              <a:t>Include the </a:t>
            </a:r>
            <a:r>
              <a:rPr lang="en-US" b="1" dirty="0"/>
              <a:t>-</a:t>
            </a:r>
            <a:r>
              <a:rPr lang="en-US" b="1" dirty="0" err="1"/>
              <a:t>lm</a:t>
            </a:r>
            <a:r>
              <a:rPr lang="en-US" b="1" dirty="0"/>
              <a:t> </a:t>
            </a:r>
            <a:r>
              <a:rPr lang="en-US" dirty="0"/>
              <a:t>flag to ask the GCC compiler to include the math library on runtime </a:t>
            </a:r>
            <a:br>
              <a:rPr lang="en-US" dirty="0"/>
            </a:br>
            <a:r>
              <a:rPr lang="en-US" dirty="0"/>
              <a:t>						</a:t>
            </a:r>
            <a:r>
              <a:rPr lang="en-US" i="1" dirty="0"/>
              <a:t>#include&lt;</a:t>
            </a:r>
            <a:r>
              <a:rPr lang="en-US" i="1" dirty="0" err="1"/>
              <a:t>math.h</a:t>
            </a:r>
            <a:r>
              <a:rPr lang="en-US" i="1" dirty="0"/>
              <a:t>&gt;</a:t>
            </a:r>
          </a:p>
          <a:p>
            <a:endParaRPr lang="en-US" dirty="0">
              <a:latin typeface="Consolas" panose="020B0609020204030204" pitchFamily="49" charset="0"/>
            </a:endParaRPr>
          </a:p>
        </p:txBody>
      </p:sp>
      <p:sp>
        <p:nvSpPr>
          <p:cNvPr id="8" name="Slide Number Placeholder 7">
            <a:extLst>
              <a:ext uri="{FF2B5EF4-FFF2-40B4-BE49-F238E27FC236}">
                <a16:creationId xmlns:a16="http://schemas.microsoft.com/office/drawing/2014/main" id="{FEB91CF4-B76B-4ABA-9500-64BABEF32652}"/>
              </a:ext>
            </a:extLst>
          </p:cNvPr>
          <p:cNvSpPr>
            <a:spLocks noGrp="1"/>
          </p:cNvSpPr>
          <p:nvPr>
            <p:ph type="sldNum" sz="quarter" idx="12"/>
          </p:nvPr>
        </p:nvSpPr>
        <p:spPr/>
        <p:txBody>
          <a:bodyPr/>
          <a:lstStyle/>
          <a:p>
            <a:fld id="{CFC72D09-213A-4A10-8F72-15947C5F0655}" type="slidenum">
              <a:rPr lang="en-US" smtClean="0"/>
              <a:t>19</a:t>
            </a:fld>
            <a:endParaRPr lang="en-US"/>
          </a:p>
        </p:txBody>
      </p:sp>
    </p:spTree>
    <p:extLst>
      <p:ext uri="{BB962C8B-B14F-4D97-AF65-F5344CB8AC3E}">
        <p14:creationId xmlns:p14="http://schemas.microsoft.com/office/powerpoint/2010/main" val="1499527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1D9F-D467-45B0-A2E1-E41AB47708BA}"/>
              </a:ext>
            </a:extLst>
          </p:cNvPr>
          <p:cNvSpPr>
            <a:spLocks noGrp="1"/>
          </p:cNvSpPr>
          <p:nvPr>
            <p:ph type="title"/>
          </p:nvPr>
        </p:nvSpPr>
        <p:spPr/>
        <p:txBody>
          <a:bodyPr/>
          <a:lstStyle/>
          <a:p>
            <a:r>
              <a:rPr lang="en-US" dirty="0"/>
              <a:t>Course Outline</a:t>
            </a:r>
          </a:p>
        </p:txBody>
      </p:sp>
      <p:sp>
        <p:nvSpPr>
          <p:cNvPr id="3" name="Content Placeholder 2">
            <a:extLst>
              <a:ext uri="{FF2B5EF4-FFF2-40B4-BE49-F238E27FC236}">
                <a16:creationId xmlns:a16="http://schemas.microsoft.com/office/drawing/2014/main" id="{ACA771ED-F202-46A0-AA35-FB619F06A79C}"/>
              </a:ext>
            </a:extLst>
          </p:cNvPr>
          <p:cNvSpPr>
            <a:spLocks noGrp="1"/>
          </p:cNvSpPr>
          <p:nvPr>
            <p:ph idx="1"/>
          </p:nvPr>
        </p:nvSpPr>
        <p:spPr/>
        <p:txBody>
          <a:bodyPr>
            <a:normAutofit lnSpcReduction="10000"/>
          </a:bodyPr>
          <a:lstStyle/>
          <a:p>
            <a:r>
              <a:rPr lang="en-US" dirty="0"/>
              <a:t>General Intro</a:t>
            </a:r>
          </a:p>
          <a:p>
            <a:pPr lvl="1"/>
            <a:r>
              <a:rPr lang="en-US" dirty="0"/>
              <a:t>Motivation &amp; Overview on Mechanisms</a:t>
            </a:r>
          </a:p>
          <a:p>
            <a:r>
              <a:rPr lang="en-US" dirty="0"/>
              <a:t>Shared Memory Parallelism</a:t>
            </a:r>
          </a:p>
          <a:p>
            <a:pPr lvl="1"/>
            <a:r>
              <a:rPr lang="en-US" dirty="0">
                <a:solidFill>
                  <a:schemeClr val="bg2">
                    <a:lumMod val="90000"/>
                  </a:schemeClr>
                </a:solidFill>
              </a:rPr>
              <a:t>Multi-Processing // fork()</a:t>
            </a:r>
          </a:p>
          <a:p>
            <a:pPr lvl="1"/>
            <a:r>
              <a:rPr lang="en-US" dirty="0"/>
              <a:t>Multi-threading</a:t>
            </a:r>
          </a:p>
          <a:p>
            <a:pPr lvl="2"/>
            <a:r>
              <a:rPr lang="en-US" dirty="0"/>
              <a:t>Java Threads &amp; </a:t>
            </a:r>
            <a:r>
              <a:rPr lang="en-US" dirty="0" err="1"/>
              <a:t>java.util.concurrency</a:t>
            </a:r>
            <a:endParaRPr lang="en-US" dirty="0"/>
          </a:p>
          <a:p>
            <a:pPr lvl="2"/>
            <a:r>
              <a:rPr lang="en-US" dirty="0"/>
              <a:t>C/C++ </a:t>
            </a:r>
            <a:r>
              <a:rPr lang="en-US" dirty="0" err="1"/>
              <a:t>PThread</a:t>
            </a:r>
            <a:endParaRPr lang="en-US" dirty="0"/>
          </a:p>
          <a:p>
            <a:pPr lvl="2"/>
            <a:r>
              <a:rPr lang="en-US" dirty="0"/>
              <a:t>OpenMP</a:t>
            </a:r>
          </a:p>
          <a:p>
            <a:r>
              <a:rPr lang="en-US" dirty="0"/>
              <a:t>Parallel Memory / Distributed Parallelism</a:t>
            </a:r>
          </a:p>
          <a:p>
            <a:pPr lvl="1"/>
            <a:r>
              <a:rPr lang="en-US" dirty="0"/>
              <a:t>C/C++ MPI</a:t>
            </a:r>
          </a:p>
          <a:p>
            <a:r>
              <a:rPr lang="en-US" dirty="0"/>
              <a:t>Labs</a:t>
            </a:r>
          </a:p>
          <a:p>
            <a:pPr lvl="1"/>
            <a:r>
              <a:rPr lang="en-US" dirty="0"/>
              <a:t>Linux (GCC) 	//although Windows’ Visual Studio may do it to a certain extent…</a:t>
            </a:r>
          </a:p>
        </p:txBody>
      </p:sp>
    </p:spTree>
    <p:extLst>
      <p:ext uri="{BB962C8B-B14F-4D97-AF65-F5344CB8AC3E}">
        <p14:creationId xmlns:p14="http://schemas.microsoft.com/office/powerpoint/2010/main" val="13837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C7CBBB-5EC1-4DF0-B247-CF659176FC9A}"/>
              </a:ext>
            </a:extLst>
          </p:cNvPr>
          <p:cNvSpPr>
            <a:spLocks noGrp="1"/>
          </p:cNvSpPr>
          <p:nvPr>
            <p:ph type="sldNum" sz="quarter" idx="12"/>
          </p:nvPr>
        </p:nvSpPr>
        <p:spPr/>
        <p:txBody>
          <a:bodyPr/>
          <a:lstStyle/>
          <a:p>
            <a:fld id="{CFC72D09-213A-4A10-8F72-15947C5F0655}" type="slidenum">
              <a:rPr lang="en-US" smtClean="0"/>
              <a:t>20</a:t>
            </a:fld>
            <a:endParaRPr lang="en-US"/>
          </a:p>
        </p:txBody>
      </p:sp>
      <p:sp>
        <p:nvSpPr>
          <p:cNvPr id="3" name="Rectangle 2">
            <a:extLst>
              <a:ext uri="{FF2B5EF4-FFF2-40B4-BE49-F238E27FC236}">
                <a16:creationId xmlns:a16="http://schemas.microsoft.com/office/drawing/2014/main" id="{979135F3-532C-4EC4-AFB9-AF2F7CCC9F10}"/>
              </a:ext>
            </a:extLst>
          </p:cNvPr>
          <p:cNvSpPr/>
          <p:nvPr/>
        </p:nvSpPr>
        <p:spPr>
          <a:xfrm>
            <a:off x="0" y="0"/>
            <a:ext cx="12192000" cy="6986528"/>
          </a:xfrm>
          <a:prstGeom prst="rect">
            <a:avLst/>
          </a:prstGeom>
        </p:spPr>
        <p:txBody>
          <a:bodyPr wrap="square">
            <a:spAutoFit/>
          </a:bodyPr>
          <a:lstStyle/>
          <a:p>
            <a:r>
              <a:rPr lang="en-US" sz="1600" dirty="0">
                <a:latin typeface="CourierNewPSMT"/>
              </a:rPr>
              <a:t>void *</a:t>
            </a:r>
            <a:r>
              <a:rPr lang="en-US" sz="1600" b="1" dirty="0" err="1">
                <a:latin typeface="CourierNewPS-BoldMT"/>
              </a:rPr>
              <a:t>BusyWork</a:t>
            </a:r>
            <a:r>
              <a:rPr lang="en-US" sz="1600" dirty="0">
                <a:latin typeface="CourierNewPSMT"/>
              </a:rPr>
              <a:t>(void *t) {</a:t>
            </a:r>
          </a:p>
          <a:p>
            <a:pPr lvl="1"/>
            <a:r>
              <a:rPr lang="en-US" sz="1600" dirty="0">
                <a:latin typeface="CourierNewPSMT"/>
              </a:rPr>
              <a:t>int </a:t>
            </a:r>
            <a:r>
              <a:rPr lang="en-US" sz="1600" dirty="0" err="1">
                <a:latin typeface="CourierNewPSMT"/>
              </a:rPr>
              <a:t>i</a:t>
            </a:r>
            <a:r>
              <a:rPr lang="en-US" sz="1600" dirty="0">
                <a:latin typeface="CourierNewPSMT"/>
              </a:rPr>
              <a:t>; long </a:t>
            </a:r>
            <a:r>
              <a:rPr lang="en-US" sz="1600" dirty="0" err="1">
                <a:latin typeface="CourierNewPSMT"/>
              </a:rPr>
              <a:t>tid</a:t>
            </a:r>
            <a:r>
              <a:rPr lang="en-US" sz="1600" dirty="0">
                <a:latin typeface="CourierNewPSMT"/>
              </a:rPr>
              <a:t>; double result=0.0; </a:t>
            </a:r>
            <a:r>
              <a:rPr lang="en-US" sz="1600" dirty="0" err="1">
                <a:latin typeface="CourierNewPSMT"/>
              </a:rPr>
              <a:t>tid</a:t>
            </a:r>
            <a:r>
              <a:rPr lang="en-US" sz="1600" dirty="0">
                <a:latin typeface="CourierNewPSMT"/>
              </a:rPr>
              <a:t> = (long)t;</a:t>
            </a:r>
          </a:p>
          <a:p>
            <a:pPr lvl="1"/>
            <a:r>
              <a:rPr lang="en-US" sz="1600" dirty="0" err="1">
                <a:latin typeface="CourierNewPSMT"/>
              </a:rPr>
              <a:t>printf</a:t>
            </a:r>
            <a:r>
              <a:rPr lang="en-US" sz="1600" dirty="0">
                <a:latin typeface="CourierNewPSMT"/>
              </a:rPr>
              <a:t>("Thread %</a:t>
            </a:r>
            <a:r>
              <a:rPr lang="en-US" sz="1600" dirty="0" err="1">
                <a:latin typeface="CourierNewPSMT"/>
              </a:rPr>
              <a:t>ld</a:t>
            </a:r>
            <a:r>
              <a:rPr lang="en-US" sz="1600" dirty="0">
                <a:latin typeface="CourierNewPSMT"/>
              </a:rPr>
              <a:t> starting...\n",</a:t>
            </a:r>
            <a:r>
              <a:rPr lang="en-US" sz="1600" dirty="0" err="1">
                <a:latin typeface="CourierNewPSMT"/>
              </a:rPr>
              <a:t>tid</a:t>
            </a:r>
            <a:r>
              <a:rPr lang="en-US" sz="1600" dirty="0">
                <a:latin typeface="CourierNewPSMT"/>
              </a:rPr>
              <a:t>);</a:t>
            </a:r>
          </a:p>
          <a:p>
            <a:pPr lvl="1"/>
            <a:r>
              <a:rPr lang="en-US" sz="1600" dirty="0">
                <a:latin typeface="CourierNewPSMT"/>
              </a:rPr>
              <a:t>for (</a:t>
            </a:r>
            <a:r>
              <a:rPr lang="en-US" sz="1600" dirty="0" err="1">
                <a:latin typeface="CourierNewPSMT"/>
              </a:rPr>
              <a:t>i</a:t>
            </a:r>
            <a:r>
              <a:rPr lang="en-US" sz="1600" dirty="0">
                <a:latin typeface="CourierNewPSMT"/>
              </a:rPr>
              <a:t>=0; </a:t>
            </a:r>
            <a:r>
              <a:rPr lang="en-US" sz="1600" dirty="0" err="1">
                <a:latin typeface="CourierNewPSMT"/>
              </a:rPr>
              <a:t>i</a:t>
            </a:r>
            <a:r>
              <a:rPr lang="en-US" sz="1600" dirty="0">
                <a:latin typeface="CourierNewPSMT"/>
              </a:rPr>
              <a:t>&lt;1000000; </a:t>
            </a:r>
            <a:r>
              <a:rPr lang="en-US" sz="1600" dirty="0" err="1">
                <a:latin typeface="CourierNewPSMT"/>
              </a:rPr>
              <a:t>i</a:t>
            </a:r>
            <a:r>
              <a:rPr lang="en-US" sz="1600" dirty="0">
                <a:latin typeface="CourierNewPSMT"/>
              </a:rPr>
              <a:t>++) { result = result + sin(</a:t>
            </a:r>
            <a:r>
              <a:rPr lang="en-US" sz="1600" dirty="0" err="1">
                <a:latin typeface="CourierNewPSMT"/>
              </a:rPr>
              <a:t>i</a:t>
            </a:r>
            <a:r>
              <a:rPr lang="en-US" sz="1600" dirty="0">
                <a:latin typeface="CourierNewPSMT"/>
              </a:rPr>
              <a:t>) * tan(</a:t>
            </a:r>
            <a:r>
              <a:rPr lang="en-US" sz="1600" dirty="0" err="1">
                <a:latin typeface="CourierNewPSMT"/>
              </a:rPr>
              <a:t>i</a:t>
            </a:r>
            <a:r>
              <a:rPr lang="en-US" sz="1600" dirty="0">
                <a:latin typeface="CourierNewPSMT"/>
              </a:rPr>
              <a:t>); }</a:t>
            </a:r>
          </a:p>
          <a:p>
            <a:pPr lvl="1"/>
            <a:r>
              <a:rPr lang="en-US" sz="1600" dirty="0" err="1">
                <a:latin typeface="CourierNewPSMT"/>
              </a:rPr>
              <a:t>printf</a:t>
            </a:r>
            <a:r>
              <a:rPr lang="en-US" sz="1600" dirty="0">
                <a:latin typeface="CourierNewPSMT"/>
              </a:rPr>
              <a:t>("Thread %</a:t>
            </a:r>
            <a:r>
              <a:rPr lang="en-US" sz="1600" dirty="0" err="1">
                <a:latin typeface="CourierNewPSMT"/>
              </a:rPr>
              <a:t>ld</a:t>
            </a:r>
            <a:r>
              <a:rPr lang="en-US" sz="1600" dirty="0">
                <a:latin typeface="CourierNewPSMT"/>
              </a:rPr>
              <a:t> done. Result = %e\n",</a:t>
            </a:r>
            <a:r>
              <a:rPr lang="en-US" sz="1600" dirty="0" err="1">
                <a:latin typeface="CourierNewPSMT"/>
              </a:rPr>
              <a:t>tid</a:t>
            </a:r>
            <a:r>
              <a:rPr lang="en-US" sz="1600" dirty="0">
                <a:latin typeface="CourierNewPSMT"/>
              </a:rPr>
              <a:t>, result);</a:t>
            </a:r>
          </a:p>
          <a:p>
            <a:pPr lvl="1"/>
            <a:r>
              <a:rPr lang="en-US" sz="1600" b="1" dirty="0" err="1">
                <a:latin typeface="CourierNewPS-BoldMT"/>
              </a:rPr>
              <a:t>pthread_exit</a:t>
            </a:r>
            <a:r>
              <a:rPr lang="en-US" sz="1600" dirty="0">
                <a:latin typeface="CourierNewPSMT"/>
              </a:rPr>
              <a:t>((void*) t); </a:t>
            </a:r>
          </a:p>
          <a:p>
            <a:r>
              <a:rPr lang="en-US" sz="1600" dirty="0">
                <a:latin typeface="CourierNewPSMT"/>
              </a:rPr>
              <a:t>}</a:t>
            </a:r>
          </a:p>
          <a:p>
            <a:r>
              <a:rPr lang="en-US" sz="1600" b="1" dirty="0">
                <a:latin typeface="CourierNewPS-BoldMT"/>
              </a:rPr>
              <a:t>int main (int </a:t>
            </a:r>
            <a:r>
              <a:rPr lang="en-US" sz="1600" b="1" dirty="0" err="1">
                <a:latin typeface="CourierNewPS-BoldMT"/>
              </a:rPr>
              <a:t>argc</a:t>
            </a:r>
            <a:r>
              <a:rPr lang="en-US" sz="1600" b="1" dirty="0">
                <a:latin typeface="CourierNewPS-BoldMT"/>
              </a:rPr>
              <a:t>, char *</a:t>
            </a:r>
            <a:r>
              <a:rPr lang="en-US" sz="1600" b="1" dirty="0" err="1">
                <a:latin typeface="CourierNewPS-BoldMT"/>
              </a:rPr>
              <a:t>argv</a:t>
            </a:r>
            <a:r>
              <a:rPr lang="en-US" sz="1600" b="1" dirty="0">
                <a:latin typeface="CourierNewPS-BoldMT"/>
              </a:rPr>
              <a:t>[]) {</a:t>
            </a:r>
          </a:p>
          <a:p>
            <a:pPr lvl="1"/>
            <a:r>
              <a:rPr lang="en-US" sz="1600" dirty="0" err="1">
                <a:latin typeface="CourierNewPSMT"/>
              </a:rPr>
              <a:t>pthread_t</a:t>
            </a:r>
            <a:r>
              <a:rPr lang="en-US" sz="1600" dirty="0">
                <a:latin typeface="CourierNewPSMT"/>
              </a:rPr>
              <a:t> </a:t>
            </a:r>
            <a:r>
              <a:rPr lang="en-US" sz="1600" b="1" dirty="0">
                <a:latin typeface="CourierNewPS-BoldMT"/>
              </a:rPr>
              <a:t>thread</a:t>
            </a:r>
            <a:r>
              <a:rPr lang="en-US" sz="1600" dirty="0">
                <a:latin typeface="CourierNewPSMT"/>
              </a:rPr>
              <a:t>[NUM_THREADS]; </a:t>
            </a:r>
            <a:r>
              <a:rPr lang="en-US" sz="1600" b="1" dirty="0" err="1">
                <a:latin typeface="CourierNewPSMT"/>
              </a:rPr>
              <a:t>pthread_attr_t</a:t>
            </a:r>
            <a:r>
              <a:rPr lang="en-US" sz="1600" b="1" dirty="0">
                <a:latin typeface="CourierNewPSMT"/>
              </a:rPr>
              <a:t> </a:t>
            </a:r>
            <a:r>
              <a:rPr lang="en-US" sz="1600" b="1" dirty="0" err="1">
                <a:latin typeface="CourierNewPSMT"/>
              </a:rPr>
              <a:t>attr</a:t>
            </a:r>
            <a:r>
              <a:rPr lang="en-US" sz="1600" dirty="0">
                <a:latin typeface="CourierNewPSMT"/>
              </a:rPr>
              <a:t>; int </a:t>
            </a:r>
            <a:r>
              <a:rPr lang="en-US" sz="1600" dirty="0" err="1">
                <a:latin typeface="CourierNewPSMT"/>
              </a:rPr>
              <a:t>rc</a:t>
            </a:r>
            <a:r>
              <a:rPr lang="en-US" sz="1600" dirty="0">
                <a:latin typeface="CourierNewPSMT"/>
              </a:rPr>
              <a:t>; long t; void *status;</a:t>
            </a:r>
          </a:p>
          <a:p>
            <a:pPr lvl="1"/>
            <a:r>
              <a:rPr lang="en-US" sz="1600" b="1" dirty="0" err="1">
                <a:latin typeface="CourierNewPSMT"/>
              </a:rPr>
              <a:t>pthread_attr_init</a:t>
            </a:r>
            <a:r>
              <a:rPr lang="en-US" sz="1600" dirty="0">
                <a:latin typeface="CourierNewPSMT"/>
              </a:rPr>
              <a:t>(&amp;</a:t>
            </a:r>
            <a:r>
              <a:rPr lang="en-US" sz="1600" b="1" dirty="0" err="1">
                <a:latin typeface="CourierNewPSMT"/>
              </a:rPr>
              <a:t>attr</a:t>
            </a:r>
            <a:r>
              <a:rPr lang="en-US" sz="1600" dirty="0">
                <a:latin typeface="CourierNewPSMT"/>
              </a:rPr>
              <a:t>);</a:t>
            </a:r>
          </a:p>
          <a:p>
            <a:pPr lvl="1"/>
            <a:r>
              <a:rPr lang="en-US" sz="1600" b="1" dirty="0" err="1">
                <a:latin typeface="CourierNewPSMT"/>
              </a:rPr>
              <a:t>pthread_attr_setdetachstate</a:t>
            </a:r>
            <a:r>
              <a:rPr lang="en-US" sz="1600" dirty="0">
                <a:latin typeface="CourierNewPSMT"/>
              </a:rPr>
              <a:t>(&amp;</a:t>
            </a:r>
            <a:r>
              <a:rPr lang="en-US" sz="1600" dirty="0" err="1">
                <a:latin typeface="CourierNewPSMT"/>
              </a:rPr>
              <a:t>attr</a:t>
            </a:r>
            <a:r>
              <a:rPr lang="en-US" sz="1600" dirty="0">
                <a:latin typeface="CourierNewPSMT"/>
              </a:rPr>
              <a:t>, PTHREAD_CREATE_JOINABLE);</a:t>
            </a:r>
          </a:p>
          <a:p>
            <a:pPr lvl="1"/>
            <a:r>
              <a:rPr lang="en-US" sz="1600" b="1" dirty="0">
                <a:latin typeface="CourierNewPS-BoldMT"/>
              </a:rPr>
              <a:t>for</a:t>
            </a:r>
            <a:r>
              <a:rPr lang="en-US" sz="1600" dirty="0">
                <a:latin typeface="CourierNewPSMT"/>
              </a:rPr>
              <a:t>(t=0; t&lt;</a:t>
            </a:r>
            <a:r>
              <a:rPr lang="en-US" sz="1600" b="1" dirty="0">
                <a:latin typeface="CourierNewPS-BoldMT"/>
              </a:rPr>
              <a:t>NUM_THREADS</a:t>
            </a:r>
            <a:r>
              <a:rPr lang="en-US" sz="1600" dirty="0">
                <a:latin typeface="CourierNewPSMT"/>
              </a:rPr>
              <a:t>; t++) {</a:t>
            </a:r>
          </a:p>
          <a:p>
            <a:pPr lvl="2"/>
            <a:r>
              <a:rPr lang="en-US" sz="1600" dirty="0" err="1">
                <a:latin typeface="CourierNewPSMT"/>
              </a:rPr>
              <a:t>printf</a:t>
            </a:r>
            <a:r>
              <a:rPr lang="en-US" sz="1600" dirty="0">
                <a:latin typeface="CourierNewPSMT"/>
              </a:rPr>
              <a:t>("Main: creating thread %</a:t>
            </a:r>
            <a:r>
              <a:rPr lang="en-US" sz="1600" dirty="0" err="1">
                <a:latin typeface="CourierNewPSMT"/>
              </a:rPr>
              <a:t>ld</a:t>
            </a:r>
            <a:r>
              <a:rPr lang="en-US" sz="1600" dirty="0">
                <a:latin typeface="CourierNewPSMT"/>
              </a:rPr>
              <a:t>\n", t);</a:t>
            </a:r>
          </a:p>
          <a:p>
            <a:pPr lvl="2"/>
            <a:r>
              <a:rPr lang="en-US" sz="1600" dirty="0" err="1">
                <a:latin typeface="CourierNewPSMT"/>
              </a:rPr>
              <a:t>rc</a:t>
            </a:r>
            <a:r>
              <a:rPr lang="en-US" sz="1600" dirty="0">
                <a:latin typeface="CourierNewPSMT"/>
              </a:rPr>
              <a:t> = </a:t>
            </a:r>
            <a:r>
              <a:rPr lang="en-US" sz="1600" b="1" dirty="0" err="1">
                <a:latin typeface="CourierNewPS-BoldMT"/>
              </a:rPr>
              <a:t>pthread_create</a:t>
            </a:r>
            <a:r>
              <a:rPr lang="en-US" sz="1600" dirty="0">
                <a:latin typeface="CourierNewPSMT"/>
              </a:rPr>
              <a:t>(</a:t>
            </a:r>
            <a:r>
              <a:rPr lang="en-US" sz="1600" b="1" dirty="0">
                <a:latin typeface="CourierNewPS-BoldMT"/>
              </a:rPr>
              <a:t>&amp;thread[t]</a:t>
            </a:r>
            <a:r>
              <a:rPr lang="en-US" sz="1600" dirty="0">
                <a:latin typeface="CourierNewPSMT"/>
              </a:rPr>
              <a:t>, &amp;</a:t>
            </a:r>
            <a:r>
              <a:rPr lang="en-US" sz="1600" dirty="0" err="1">
                <a:latin typeface="CourierNewPSMT"/>
              </a:rPr>
              <a:t>attr</a:t>
            </a:r>
            <a:r>
              <a:rPr lang="en-US" sz="1600" dirty="0">
                <a:latin typeface="CourierNewPSMT"/>
              </a:rPr>
              <a:t>, </a:t>
            </a:r>
            <a:r>
              <a:rPr lang="en-US" sz="1600" b="1" dirty="0" err="1">
                <a:latin typeface="CourierNewPS-BoldMT"/>
              </a:rPr>
              <a:t>BusyWork</a:t>
            </a:r>
            <a:r>
              <a:rPr lang="en-US" sz="1600" dirty="0">
                <a:latin typeface="CourierNewPSMT"/>
              </a:rPr>
              <a:t>, (void *)t);</a:t>
            </a:r>
          </a:p>
          <a:p>
            <a:pPr lvl="2"/>
            <a:r>
              <a:rPr lang="en-US" sz="1600" dirty="0">
                <a:latin typeface="CourierNewPSMT"/>
              </a:rPr>
              <a:t>if (</a:t>
            </a:r>
            <a:r>
              <a:rPr lang="en-US" sz="1600" dirty="0" err="1">
                <a:latin typeface="CourierNewPSMT"/>
              </a:rPr>
              <a:t>rc</a:t>
            </a:r>
            <a:r>
              <a:rPr lang="en-US" sz="1600" dirty="0">
                <a:latin typeface="CourierNewPSMT"/>
              </a:rPr>
              <a:t>) {</a:t>
            </a:r>
          </a:p>
          <a:p>
            <a:pPr lvl="3"/>
            <a:r>
              <a:rPr lang="en-US" sz="1600" dirty="0" err="1">
                <a:latin typeface="CourierNewPSMT"/>
              </a:rPr>
              <a:t>printf</a:t>
            </a:r>
            <a:r>
              <a:rPr lang="en-US" sz="1600" dirty="0">
                <a:latin typeface="CourierNewPSMT"/>
              </a:rPr>
              <a:t>("ERROR; return code from </a:t>
            </a:r>
            <a:r>
              <a:rPr lang="en-US" sz="1600" dirty="0" err="1">
                <a:latin typeface="CourierNewPSMT"/>
              </a:rPr>
              <a:t>pthread_create</a:t>
            </a:r>
            <a:r>
              <a:rPr lang="en-US" sz="1600" dirty="0">
                <a:latin typeface="CourierNewPSMT"/>
              </a:rPr>
              <a:t>() is %d\n", </a:t>
            </a:r>
            <a:r>
              <a:rPr lang="en-US" sz="1600" dirty="0" err="1">
                <a:latin typeface="CourierNewPSMT"/>
              </a:rPr>
              <a:t>rc</a:t>
            </a:r>
            <a:r>
              <a:rPr lang="en-US" sz="1600" dirty="0">
                <a:latin typeface="CourierNewPSMT"/>
              </a:rPr>
              <a:t>);</a:t>
            </a:r>
          </a:p>
          <a:p>
            <a:pPr lvl="3"/>
            <a:r>
              <a:rPr lang="en-US" sz="1600" dirty="0">
                <a:latin typeface="CourierNewPSMT"/>
              </a:rPr>
              <a:t>exit(-1);}}</a:t>
            </a:r>
          </a:p>
          <a:p>
            <a:pPr lvl="1"/>
            <a:r>
              <a:rPr lang="en-US" sz="1600" b="1" dirty="0" err="1">
                <a:latin typeface="CourierNewPSMT"/>
              </a:rPr>
              <a:t>pthread_attr_destroy</a:t>
            </a:r>
            <a:r>
              <a:rPr lang="en-US" sz="1600" dirty="0">
                <a:latin typeface="CourierNewPSMT"/>
              </a:rPr>
              <a:t>(&amp;</a:t>
            </a:r>
            <a:r>
              <a:rPr lang="en-US" sz="1600" dirty="0" err="1">
                <a:latin typeface="CourierNewPSMT"/>
              </a:rPr>
              <a:t>attr</a:t>
            </a:r>
            <a:r>
              <a:rPr lang="en-US" sz="1600" dirty="0">
                <a:latin typeface="CourierNewPSMT"/>
              </a:rPr>
              <a:t>);</a:t>
            </a:r>
          </a:p>
          <a:p>
            <a:pPr lvl="1"/>
            <a:r>
              <a:rPr lang="en-US" sz="1600" b="1" dirty="0">
                <a:latin typeface="CourierNewPS-BoldMT"/>
              </a:rPr>
              <a:t>for</a:t>
            </a:r>
            <a:r>
              <a:rPr lang="en-US" sz="1600" dirty="0">
                <a:latin typeface="CourierNewPSMT"/>
              </a:rPr>
              <a:t>(t=0; t&lt;</a:t>
            </a:r>
            <a:r>
              <a:rPr lang="en-US" sz="1600" b="1" dirty="0">
                <a:latin typeface="CourierNewPS-BoldMT"/>
              </a:rPr>
              <a:t>NUM_THREADS</a:t>
            </a:r>
            <a:r>
              <a:rPr lang="en-US" sz="1600" dirty="0">
                <a:latin typeface="CourierNewPSMT"/>
              </a:rPr>
              <a:t>; t++) {</a:t>
            </a:r>
          </a:p>
          <a:p>
            <a:pPr lvl="2"/>
            <a:r>
              <a:rPr lang="en-US" sz="1600" dirty="0" err="1">
                <a:latin typeface="CourierNewPSMT"/>
              </a:rPr>
              <a:t>rc</a:t>
            </a:r>
            <a:r>
              <a:rPr lang="en-US" sz="1600" dirty="0">
                <a:latin typeface="CourierNewPSMT"/>
              </a:rPr>
              <a:t> = </a:t>
            </a:r>
            <a:r>
              <a:rPr lang="en-US" sz="1600" b="1" dirty="0" err="1">
                <a:latin typeface="CourierNewPS-BoldMT"/>
              </a:rPr>
              <a:t>pthread_join</a:t>
            </a:r>
            <a:r>
              <a:rPr lang="en-US" sz="1600" dirty="0">
                <a:latin typeface="CourierNewPSMT"/>
              </a:rPr>
              <a:t>(</a:t>
            </a:r>
            <a:r>
              <a:rPr lang="en-US" sz="1600" b="1" dirty="0">
                <a:latin typeface="CourierNewPS-BoldMT"/>
              </a:rPr>
              <a:t>thread[t]</a:t>
            </a:r>
            <a:r>
              <a:rPr lang="en-US" sz="1600" dirty="0">
                <a:latin typeface="CourierNewPSMT"/>
              </a:rPr>
              <a:t>, &amp;status);</a:t>
            </a:r>
          </a:p>
          <a:p>
            <a:pPr lvl="2"/>
            <a:r>
              <a:rPr lang="en-US" sz="1600" dirty="0">
                <a:latin typeface="CourierNewPSMT"/>
              </a:rPr>
              <a:t>if (</a:t>
            </a:r>
            <a:r>
              <a:rPr lang="en-US" sz="1600" dirty="0" err="1">
                <a:latin typeface="CourierNewPSMT"/>
              </a:rPr>
              <a:t>rc</a:t>
            </a:r>
            <a:r>
              <a:rPr lang="en-US" sz="1600" dirty="0">
                <a:latin typeface="CourierNewPSMT"/>
              </a:rPr>
              <a:t>) {</a:t>
            </a:r>
          </a:p>
          <a:p>
            <a:pPr lvl="3"/>
            <a:r>
              <a:rPr lang="en-US" sz="1600" dirty="0" err="1">
                <a:latin typeface="CourierNewPSMT"/>
              </a:rPr>
              <a:t>printf</a:t>
            </a:r>
            <a:r>
              <a:rPr lang="en-US" sz="1600" dirty="0">
                <a:latin typeface="CourierNewPSMT"/>
              </a:rPr>
              <a:t>("ERROR; return code from </a:t>
            </a:r>
            <a:r>
              <a:rPr lang="en-US" sz="1600" dirty="0" err="1">
                <a:latin typeface="CourierNewPSMT"/>
              </a:rPr>
              <a:t>pthread_join</a:t>
            </a:r>
            <a:r>
              <a:rPr lang="en-US" sz="1600" dirty="0">
                <a:latin typeface="CourierNewPSMT"/>
              </a:rPr>
              <a:t>() is %d\n", </a:t>
            </a:r>
            <a:r>
              <a:rPr lang="en-US" sz="1600" dirty="0" err="1">
                <a:latin typeface="CourierNewPSMT"/>
              </a:rPr>
              <a:t>rc</a:t>
            </a:r>
            <a:r>
              <a:rPr lang="en-US" sz="1600" dirty="0">
                <a:latin typeface="CourierNewPSMT"/>
              </a:rPr>
              <a:t>);</a:t>
            </a:r>
          </a:p>
          <a:p>
            <a:pPr lvl="3"/>
            <a:r>
              <a:rPr lang="en-US" sz="1600" dirty="0">
                <a:latin typeface="CourierNewPSMT"/>
              </a:rPr>
              <a:t>exit(-1); }}</a:t>
            </a:r>
          </a:p>
          <a:p>
            <a:pPr lvl="1"/>
            <a:r>
              <a:rPr lang="en-US" sz="1600" dirty="0" err="1">
                <a:latin typeface="CourierNewPSMT"/>
              </a:rPr>
              <a:t>printf</a:t>
            </a:r>
            <a:r>
              <a:rPr lang="en-US" sz="1600" dirty="0">
                <a:latin typeface="CourierNewPSMT"/>
              </a:rPr>
              <a:t>("Main: join with thread %</a:t>
            </a:r>
            <a:r>
              <a:rPr lang="en-US" sz="1600" dirty="0" err="1">
                <a:latin typeface="CourierNewPSMT"/>
              </a:rPr>
              <a:t>ld</a:t>
            </a:r>
            <a:r>
              <a:rPr lang="en-US" sz="1600" dirty="0">
                <a:latin typeface="CourierNewPSMT"/>
              </a:rPr>
              <a:t>, status %</a:t>
            </a:r>
            <a:r>
              <a:rPr lang="en-US" sz="1600" dirty="0" err="1">
                <a:latin typeface="CourierNewPSMT"/>
              </a:rPr>
              <a:t>ld</a:t>
            </a:r>
            <a:r>
              <a:rPr lang="en-US" sz="1600" dirty="0">
                <a:latin typeface="CourierNewPSMT"/>
              </a:rPr>
              <a:t>\</a:t>
            </a:r>
            <a:r>
              <a:rPr lang="en-US" sz="1600" dirty="0" err="1">
                <a:latin typeface="CourierNewPSMT"/>
              </a:rPr>
              <a:t>n",t</a:t>
            </a:r>
            <a:r>
              <a:rPr lang="en-US" sz="1600" dirty="0">
                <a:latin typeface="CourierNewPSMT"/>
              </a:rPr>
              <a:t>,(long)status);}</a:t>
            </a:r>
          </a:p>
          <a:p>
            <a:pPr lvl="1"/>
            <a:r>
              <a:rPr lang="en-US" sz="1600" dirty="0" err="1">
                <a:latin typeface="CourierNewPSMT"/>
              </a:rPr>
              <a:t>printf</a:t>
            </a:r>
            <a:r>
              <a:rPr lang="en-US" sz="1600" dirty="0">
                <a:latin typeface="CourierNewPSMT"/>
              </a:rPr>
              <a:t>("Main: program completed. Exiting.\n");</a:t>
            </a:r>
          </a:p>
          <a:p>
            <a:pPr lvl="1"/>
            <a:r>
              <a:rPr lang="en-US" sz="1600" b="1" dirty="0" err="1">
                <a:latin typeface="CourierNewPSMT"/>
              </a:rPr>
              <a:t>pthread_exit</a:t>
            </a:r>
            <a:r>
              <a:rPr lang="en-US" sz="1600" dirty="0">
                <a:latin typeface="CourierNewPSMT"/>
              </a:rPr>
              <a:t>(NULL); </a:t>
            </a:r>
          </a:p>
          <a:p>
            <a:r>
              <a:rPr lang="en-US" sz="1600" dirty="0">
                <a:latin typeface="CourierNewPSMT"/>
              </a:rPr>
              <a:t>}</a:t>
            </a:r>
            <a:endParaRPr lang="en-US" sz="1600"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8C554A2-39CB-4B04-936B-50959E21FA39}"/>
                  </a:ext>
                </a:extLst>
              </p14:cNvPr>
              <p14:cNvContentPartPr/>
              <p14:nvPr/>
            </p14:nvContentPartPr>
            <p14:xfrm>
              <a:off x="155450" y="2458893"/>
              <a:ext cx="311400" cy="257040"/>
            </p14:xfrm>
          </p:contentPart>
        </mc:Choice>
        <mc:Fallback xmlns="">
          <p:pic>
            <p:nvPicPr>
              <p:cNvPr id="6" name="Ink 5">
                <a:extLst>
                  <a:ext uri="{FF2B5EF4-FFF2-40B4-BE49-F238E27FC236}">
                    <a16:creationId xmlns:a16="http://schemas.microsoft.com/office/drawing/2014/main" id="{38C554A2-39CB-4B04-936B-50959E21FA39}"/>
                  </a:ext>
                </a:extLst>
              </p:cNvPr>
              <p:cNvPicPr/>
              <p:nvPr/>
            </p:nvPicPr>
            <p:blipFill>
              <a:blip r:embed="rId4"/>
              <a:stretch>
                <a:fillRect/>
              </a:stretch>
            </p:blipFill>
            <p:spPr>
              <a:xfrm>
                <a:off x="146810" y="2449893"/>
                <a:ext cx="32904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C151002-2796-40AC-B944-FB2E2FF8498B}"/>
                  </a:ext>
                </a:extLst>
              </p14:cNvPr>
              <p14:cNvContentPartPr/>
              <p14:nvPr/>
            </p14:nvContentPartPr>
            <p14:xfrm>
              <a:off x="146810" y="4205613"/>
              <a:ext cx="312840" cy="218880"/>
            </p14:xfrm>
          </p:contentPart>
        </mc:Choice>
        <mc:Fallback xmlns="">
          <p:pic>
            <p:nvPicPr>
              <p:cNvPr id="7" name="Ink 6">
                <a:extLst>
                  <a:ext uri="{FF2B5EF4-FFF2-40B4-BE49-F238E27FC236}">
                    <a16:creationId xmlns:a16="http://schemas.microsoft.com/office/drawing/2014/main" id="{DC151002-2796-40AC-B944-FB2E2FF8498B}"/>
                  </a:ext>
                </a:extLst>
              </p:cNvPr>
              <p:cNvPicPr/>
              <p:nvPr/>
            </p:nvPicPr>
            <p:blipFill>
              <a:blip r:embed="rId6"/>
              <a:stretch>
                <a:fillRect/>
              </a:stretch>
            </p:blipFill>
            <p:spPr>
              <a:xfrm>
                <a:off x="137810" y="4196973"/>
                <a:ext cx="33048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A7BC435D-CDF8-43CA-AD83-6403FB5FF4AB}"/>
                  </a:ext>
                </a:extLst>
              </p14:cNvPr>
              <p14:cNvContentPartPr/>
              <p14:nvPr/>
            </p14:nvContentPartPr>
            <p14:xfrm>
              <a:off x="516170" y="4859733"/>
              <a:ext cx="963000" cy="196560"/>
            </p14:xfrm>
          </p:contentPart>
        </mc:Choice>
        <mc:Fallback xmlns="">
          <p:pic>
            <p:nvPicPr>
              <p:cNvPr id="9" name="Ink 8">
                <a:extLst>
                  <a:ext uri="{FF2B5EF4-FFF2-40B4-BE49-F238E27FC236}">
                    <a16:creationId xmlns:a16="http://schemas.microsoft.com/office/drawing/2014/main" id="{A7BC435D-CDF8-43CA-AD83-6403FB5FF4AB}"/>
                  </a:ext>
                </a:extLst>
              </p:cNvPr>
              <p:cNvPicPr/>
              <p:nvPr/>
            </p:nvPicPr>
            <p:blipFill>
              <a:blip r:embed="rId8"/>
              <a:stretch>
                <a:fillRect/>
              </a:stretch>
            </p:blipFill>
            <p:spPr>
              <a:xfrm>
                <a:off x="507530" y="4851093"/>
                <a:ext cx="980640" cy="214200"/>
              </a:xfrm>
              <a:prstGeom prst="rect">
                <a:avLst/>
              </a:prstGeom>
            </p:spPr>
          </p:pic>
        </mc:Fallback>
      </mc:AlternateContent>
    </p:spTree>
    <p:extLst>
      <p:ext uri="{BB962C8B-B14F-4D97-AF65-F5344CB8AC3E}">
        <p14:creationId xmlns:p14="http://schemas.microsoft.com/office/powerpoint/2010/main" val="4125203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C7CBBB-5EC1-4DF0-B247-CF659176FC9A}"/>
              </a:ext>
            </a:extLst>
          </p:cNvPr>
          <p:cNvSpPr>
            <a:spLocks noGrp="1"/>
          </p:cNvSpPr>
          <p:nvPr>
            <p:ph type="sldNum" sz="quarter" idx="12"/>
          </p:nvPr>
        </p:nvSpPr>
        <p:spPr/>
        <p:txBody>
          <a:bodyPr/>
          <a:lstStyle/>
          <a:p>
            <a:fld id="{CFC72D09-213A-4A10-8F72-15947C5F0655}" type="slidenum">
              <a:rPr lang="en-US" smtClean="0"/>
              <a:t>21</a:t>
            </a:fld>
            <a:endParaRPr lang="en-US"/>
          </a:p>
        </p:txBody>
      </p:sp>
      <p:sp>
        <p:nvSpPr>
          <p:cNvPr id="3" name="Rectangle 2">
            <a:extLst>
              <a:ext uri="{FF2B5EF4-FFF2-40B4-BE49-F238E27FC236}">
                <a16:creationId xmlns:a16="http://schemas.microsoft.com/office/drawing/2014/main" id="{979135F3-532C-4EC4-AFB9-AF2F7CCC9F10}"/>
              </a:ext>
            </a:extLst>
          </p:cNvPr>
          <p:cNvSpPr/>
          <p:nvPr/>
        </p:nvSpPr>
        <p:spPr>
          <a:xfrm>
            <a:off x="0" y="0"/>
            <a:ext cx="12192000" cy="6986528"/>
          </a:xfrm>
          <a:prstGeom prst="rect">
            <a:avLst/>
          </a:prstGeom>
        </p:spPr>
        <p:txBody>
          <a:bodyPr wrap="square">
            <a:spAutoFit/>
          </a:bodyPr>
          <a:lstStyle/>
          <a:p>
            <a:r>
              <a:rPr lang="en-US" sz="1600" dirty="0">
                <a:latin typeface="CourierNewPSMT"/>
              </a:rPr>
              <a:t>void *</a:t>
            </a:r>
            <a:r>
              <a:rPr lang="en-US" sz="1600" b="1" dirty="0" err="1">
                <a:latin typeface="CourierNewPS-BoldMT"/>
              </a:rPr>
              <a:t>BusyWork</a:t>
            </a:r>
            <a:r>
              <a:rPr lang="en-US" sz="1600" dirty="0">
                <a:latin typeface="CourierNewPSMT"/>
              </a:rPr>
              <a:t>(void *t) {</a:t>
            </a:r>
          </a:p>
          <a:p>
            <a:pPr lvl="1"/>
            <a:r>
              <a:rPr lang="en-US" sz="1600" dirty="0">
                <a:latin typeface="CourierNewPSMT"/>
              </a:rPr>
              <a:t>int </a:t>
            </a:r>
            <a:r>
              <a:rPr lang="en-US" sz="1600" dirty="0" err="1">
                <a:latin typeface="CourierNewPSMT"/>
              </a:rPr>
              <a:t>i</a:t>
            </a:r>
            <a:r>
              <a:rPr lang="en-US" sz="1600" dirty="0">
                <a:latin typeface="CourierNewPSMT"/>
              </a:rPr>
              <a:t>; long </a:t>
            </a:r>
            <a:r>
              <a:rPr lang="en-US" sz="1600" dirty="0" err="1">
                <a:latin typeface="CourierNewPSMT"/>
              </a:rPr>
              <a:t>tid</a:t>
            </a:r>
            <a:r>
              <a:rPr lang="en-US" sz="1600" dirty="0">
                <a:latin typeface="CourierNewPSMT"/>
              </a:rPr>
              <a:t>; double result=0.0; </a:t>
            </a:r>
            <a:r>
              <a:rPr lang="en-US" sz="1600" dirty="0" err="1">
                <a:latin typeface="CourierNewPSMT"/>
              </a:rPr>
              <a:t>tid</a:t>
            </a:r>
            <a:r>
              <a:rPr lang="en-US" sz="1600" dirty="0">
                <a:latin typeface="CourierNewPSMT"/>
              </a:rPr>
              <a:t> = (long)t;</a:t>
            </a:r>
          </a:p>
          <a:p>
            <a:pPr lvl="1"/>
            <a:r>
              <a:rPr lang="en-US" sz="1600" dirty="0" err="1">
                <a:latin typeface="CourierNewPSMT"/>
              </a:rPr>
              <a:t>printf</a:t>
            </a:r>
            <a:r>
              <a:rPr lang="en-US" sz="1600" dirty="0">
                <a:latin typeface="CourierNewPSMT"/>
              </a:rPr>
              <a:t>("Thread %</a:t>
            </a:r>
            <a:r>
              <a:rPr lang="en-US" sz="1600" dirty="0" err="1">
                <a:latin typeface="CourierNewPSMT"/>
              </a:rPr>
              <a:t>ld</a:t>
            </a:r>
            <a:r>
              <a:rPr lang="en-US" sz="1600" dirty="0">
                <a:latin typeface="CourierNewPSMT"/>
              </a:rPr>
              <a:t> starting...\n",</a:t>
            </a:r>
            <a:r>
              <a:rPr lang="en-US" sz="1600" dirty="0" err="1">
                <a:latin typeface="CourierNewPSMT"/>
              </a:rPr>
              <a:t>tid</a:t>
            </a:r>
            <a:r>
              <a:rPr lang="en-US" sz="1600" dirty="0">
                <a:latin typeface="CourierNewPSMT"/>
              </a:rPr>
              <a:t>);</a:t>
            </a:r>
          </a:p>
          <a:p>
            <a:pPr lvl="1"/>
            <a:r>
              <a:rPr lang="en-US" sz="1600" dirty="0">
                <a:latin typeface="CourierNewPSMT"/>
              </a:rPr>
              <a:t>for (</a:t>
            </a:r>
            <a:r>
              <a:rPr lang="en-US" sz="1600" dirty="0" err="1">
                <a:latin typeface="CourierNewPSMT"/>
              </a:rPr>
              <a:t>i</a:t>
            </a:r>
            <a:r>
              <a:rPr lang="en-US" sz="1600" dirty="0">
                <a:latin typeface="CourierNewPSMT"/>
              </a:rPr>
              <a:t>=0; </a:t>
            </a:r>
            <a:r>
              <a:rPr lang="en-US" sz="1600" dirty="0" err="1">
                <a:latin typeface="CourierNewPSMT"/>
              </a:rPr>
              <a:t>i</a:t>
            </a:r>
            <a:r>
              <a:rPr lang="en-US" sz="1600" dirty="0">
                <a:latin typeface="CourierNewPSMT"/>
              </a:rPr>
              <a:t>&lt;1000000; </a:t>
            </a:r>
            <a:r>
              <a:rPr lang="en-US" sz="1600" dirty="0" err="1">
                <a:latin typeface="CourierNewPSMT"/>
              </a:rPr>
              <a:t>i</a:t>
            </a:r>
            <a:r>
              <a:rPr lang="en-US" sz="1600" dirty="0">
                <a:latin typeface="CourierNewPSMT"/>
              </a:rPr>
              <a:t>++) { result = result + sin(</a:t>
            </a:r>
            <a:r>
              <a:rPr lang="en-US" sz="1600" dirty="0" err="1">
                <a:latin typeface="CourierNewPSMT"/>
              </a:rPr>
              <a:t>i</a:t>
            </a:r>
            <a:r>
              <a:rPr lang="en-US" sz="1600" dirty="0">
                <a:latin typeface="CourierNewPSMT"/>
              </a:rPr>
              <a:t>) * tan(</a:t>
            </a:r>
            <a:r>
              <a:rPr lang="en-US" sz="1600" dirty="0" err="1">
                <a:latin typeface="CourierNewPSMT"/>
              </a:rPr>
              <a:t>i</a:t>
            </a:r>
            <a:r>
              <a:rPr lang="en-US" sz="1600" dirty="0">
                <a:latin typeface="CourierNewPSMT"/>
              </a:rPr>
              <a:t>); }</a:t>
            </a:r>
          </a:p>
          <a:p>
            <a:pPr lvl="1"/>
            <a:r>
              <a:rPr lang="en-US" sz="1600" dirty="0" err="1">
                <a:latin typeface="CourierNewPSMT"/>
              </a:rPr>
              <a:t>printf</a:t>
            </a:r>
            <a:r>
              <a:rPr lang="en-US" sz="1600" dirty="0">
                <a:latin typeface="CourierNewPSMT"/>
              </a:rPr>
              <a:t>("Thread %</a:t>
            </a:r>
            <a:r>
              <a:rPr lang="en-US" sz="1600" dirty="0" err="1">
                <a:latin typeface="CourierNewPSMT"/>
              </a:rPr>
              <a:t>ld</a:t>
            </a:r>
            <a:r>
              <a:rPr lang="en-US" sz="1600" dirty="0">
                <a:latin typeface="CourierNewPSMT"/>
              </a:rPr>
              <a:t> done. Result = %e\n",</a:t>
            </a:r>
            <a:r>
              <a:rPr lang="en-US" sz="1600" dirty="0" err="1">
                <a:latin typeface="CourierNewPSMT"/>
              </a:rPr>
              <a:t>tid</a:t>
            </a:r>
            <a:r>
              <a:rPr lang="en-US" sz="1600" dirty="0">
                <a:latin typeface="CourierNewPSMT"/>
              </a:rPr>
              <a:t>, result);</a:t>
            </a:r>
          </a:p>
          <a:p>
            <a:pPr lvl="1"/>
            <a:r>
              <a:rPr lang="en-US" sz="1600" b="1" dirty="0" err="1">
                <a:latin typeface="CourierNewPS-BoldMT"/>
              </a:rPr>
              <a:t>pthread_exit</a:t>
            </a:r>
            <a:r>
              <a:rPr lang="en-US" sz="1600" dirty="0">
                <a:latin typeface="CourierNewPSMT"/>
              </a:rPr>
              <a:t>((void*) t); </a:t>
            </a:r>
          </a:p>
          <a:p>
            <a:r>
              <a:rPr lang="en-US" sz="1600" dirty="0">
                <a:latin typeface="CourierNewPSMT"/>
              </a:rPr>
              <a:t>}</a:t>
            </a:r>
          </a:p>
          <a:p>
            <a:r>
              <a:rPr lang="en-US" sz="1600" b="1" dirty="0">
                <a:latin typeface="CourierNewPS-BoldMT"/>
              </a:rPr>
              <a:t>int main (int </a:t>
            </a:r>
            <a:r>
              <a:rPr lang="en-US" sz="1600" b="1" dirty="0" err="1">
                <a:latin typeface="CourierNewPS-BoldMT"/>
              </a:rPr>
              <a:t>argc</a:t>
            </a:r>
            <a:r>
              <a:rPr lang="en-US" sz="1600" b="1" dirty="0">
                <a:latin typeface="CourierNewPS-BoldMT"/>
              </a:rPr>
              <a:t>, char *</a:t>
            </a:r>
            <a:r>
              <a:rPr lang="en-US" sz="1600" b="1" dirty="0" err="1">
                <a:latin typeface="CourierNewPS-BoldMT"/>
              </a:rPr>
              <a:t>argv</a:t>
            </a:r>
            <a:r>
              <a:rPr lang="en-US" sz="1600" b="1" dirty="0">
                <a:latin typeface="CourierNewPS-BoldMT"/>
              </a:rPr>
              <a:t>[]) {</a:t>
            </a:r>
          </a:p>
          <a:p>
            <a:pPr lvl="1"/>
            <a:r>
              <a:rPr lang="en-US" sz="1600" dirty="0" err="1">
                <a:latin typeface="CourierNewPSMT"/>
              </a:rPr>
              <a:t>pthread_t</a:t>
            </a:r>
            <a:r>
              <a:rPr lang="en-US" sz="1600" dirty="0">
                <a:latin typeface="CourierNewPSMT"/>
              </a:rPr>
              <a:t> </a:t>
            </a:r>
            <a:r>
              <a:rPr lang="en-US" sz="1600" b="1" dirty="0">
                <a:latin typeface="CourierNewPS-BoldMT"/>
              </a:rPr>
              <a:t>thread</a:t>
            </a:r>
            <a:r>
              <a:rPr lang="en-US" sz="1600" dirty="0">
                <a:latin typeface="CourierNewPSMT"/>
              </a:rPr>
              <a:t>[NUM_THREADS]; </a:t>
            </a:r>
            <a:r>
              <a:rPr lang="en-US" sz="1600" dirty="0" err="1">
                <a:latin typeface="CourierNewPSMT"/>
              </a:rPr>
              <a:t>pthread_attr_t</a:t>
            </a:r>
            <a:r>
              <a:rPr lang="en-US" sz="1600" dirty="0">
                <a:latin typeface="CourierNewPSMT"/>
              </a:rPr>
              <a:t> </a:t>
            </a:r>
            <a:r>
              <a:rPr lang="en-US" sz="1600" dirty="0" err="1">
                <a:latin typeface="CourierNewPSMT"/>
              </a:rPr>
              <a:t>attr</a:t>
            </a:r>
            <a:r>
              <a:rPr lang="en-US" sz="1600" dirty="0">
                <a:latin typeface="CourierNewPSMT"/>
              </a:rPr>
              <a:t>; int </a:t>
            </a:r>
            <a:r>
              <a:rPr lang="en-US" sz="1600" dirty="0" err="1">
                <a:latin typeface="CourierNewPSMT"/>
              </a:rPr>
              <a:t>rc</a:t>
            </a:r>
            <a:r>
              <a:rPr lang="en-US" sz="1600" dirty="0">
                <a:latin typeface="CourierNewPSMT"/>
              </a:rPr>
              <a:t>; long t; void *status;</a:t>
            </a:r>
          </a:p>
          <a:p>
            <a:pPr lvl="1"/>
            <a:r>
              <a:rPr lang="en-US" sz="1600" b="1" dirty="0" err="1">
                <a:latin typeface="CourierNewPSMT"/>
              </a:rPr>
              <a:t>pthread_attr_init</a:t>
            </a:r>
            <a:r>
              <a:rPr lang="en-US" sz="1600" dirty="0">
                <a:latin typeface="CourierNewPSMT"/>
              </a:rPr>
              <a:t>(&amp;</a:t>
            </a:r>
            <a:r>
              <a:rPr lang="en-US" sz="1600" dirty="0" err="1">
                <a:latin typeface="CourierNewPSMT"/>
              </a:rPr>
              <a:t>attr</a:t>
            </a:r>
            <a:r>
              <a:rPr lang="en-US" sz="1600" dirty="0">
                <a:latin typeface="CourierNewPSMT"/>
              </a:rPr>
              <a:t>);</a:t>
            </a:r>
          </a:p>
          <a:p>
            <a:pPr lvl="1"/>
            <a:r>
              <a:rPr lang="en-US" sz="1600" b="1" dirty="0" err="1">
                <a:latin typeface="CourierNewPSMT"/>
              </a:rPr>
              <a:t>pthread_attr_setdetachstate</a:t>
            </a:r>
            <a:r>
              <a:rPr lang="en-US" sz="1600" dirty="0">
                <a:latin typeface="CourierNewPSMT"/>
              </a:rPr>
              <a:t>(&amp;</a:t>
            </a:r>
            <a:r>
              <a:rPr lang="en-US" sz="1600" dirty="0" err="1">
                <a:latin typeface="CourierNewPSMT"/>
              </a:rPr>
              <a:t>attr</a:t>
            </a:r>
            <a:r>
              <a:rPr lang="en-US" sz="1600" dirty="0">
                <a:latin typeface="CourierNewPSMT"/>
              </a:rPr>
              <a:t>, PTHREAD_CREATE_JOINABLE);</a:t>
            </a:r>
          </a:p>
          <a:p>
            <a:pPr lvl="1"/>
            <a:r>
              <a:rPr lang="en-US" sz="1600" b="1" dirty="0">
                <a:latin typeface="CourierNewPS-BoldMT"/>
              </a:rPr>
              <a:t>for</a:t>
            </a:r>
            <a:r>
              <a:rPr lang="en-US" sz="1600" dirty="0">
                <a:latin typeface="CourierNewPSMT"/>
              </a:rPr>
              <a:t>(t=0; t&lt;</a:t>
            </a:r>
            <a:r>
              <a:rPr lang="en-US" sz="1600" b="1" dirty="0">
                <a:latin typeface="CourierNewPS-BoldMT"/>
              </a:rPr>
              <a:t>NUM_THREADS</a:t>
            </a:r>
            <a:r>
              <a:rPr lang="en-US" sz="1600" dirty="0">
                <a:latin typeface="CourierNewPSMT"/>
              </a:rPr>
              <a:t>; t++) {</a:t>
            </a:r>
          </a:p>
          <a:p>
            <a:pPr lvl="2"/>
            <a:r>
              <a:rPr lang="en-US" sz="1600" dirty="0" err="1">
                <a:latin typeface="CourierNewPSMT"/>
              </a:rPr>
              <a:t>printf</a:t>
            </a:r>
            <a:r>
              <a:rPr lang="en-US" sz="1600" dirty="0">
                <a:latin typeface="CourierNewPSMT"/>
              </a:rPr>
              <a:t>("Main: creating thread %</a:t>
            </a:r>
            <a:r>
              <a:rPr lang="en-US" sz="1600" dirty="0" err="1">
                <a:latin typeface="CourierNewPSMT"/>
              </a:rPr>
              <a:t>ld</a:t>
            </a:r>
            <a:r>
              <a:rPr lang="en-US" sz="1600" dirty="0">
                <a:latin typeface="CourierNewPSMT"/>
              </a:rPr>
              <a:t>\n", t);</a:t>
            </a:r>
          </a:p>
          <a:p>
            <a:pPr lvl="2"/>
            <a:r>
              <a:rPr lang="en-US" sz="1600" dirty="0" err="1">
                <a:latin typeface="CourierNewPSMT"/>
              </a:rPr>
              <a:t>rc</a:t>
            </a:r>
            <a:r>
              <a:rPr lang="en-US" sz="1600" dirty="0">
                <a:latin typeface="CourierNewPSMT"/>
              </a:rPr>
              <a:t> = </a:t>
            </a:r>
            <a:r>
              <a:rPr lang="en-US" sz="1600" b="1" dirty="0" err="1">
                <a:latin typeface="CourierNewPS-BoldMT"/>
              </a:rPr>
              <a:t>pthread_create</a:t>
            </a:r>
            <a:r>
              <a:rPr lang="en-US" sz="1600" dirty="0">
                <a:latin typeface="CourierNewPSMT"/>
              </a:rPr>
              <a:t>(</a:t>
            </a:r>
            <a:r>
              <a:rPr lang="en-US" sz="1600" b="1" dirty="0">
                <a:latin typeface="CourierNewPS-BoldMT"/>
              </a:rPr>
              <a:t>&amp;thread[t]</a:t>
            </a:r>
            <a:r>
              <a:rPr lang="en-US" sz="1600" dirty="0">
                <a:latin typeface="CourierNewPSMT"/>
              </a:rPr>
              <a:t>, &amp;</a:t>
            </a:r>
            <a:r>
              <a:rPr lang="en-US" sz="1600" dirty="0" err="1">
                <a:latin typeface="CourierNewPSMT"/>
              </a:rPr>
              <a:t>attr</a:t>
            </a:r>
            <a:r>
              <a:rPr lang="en-US" sz="1600" dirty="0">
                <a:latin typeface="CourierNewPSMT"/>
              </a:rPr>
              <a:t>, </a:t>
            </a:r>
            <a:r>
              <a:rPr lang="en-US" sz="1600" b="1" dirty="0" err="1">
                <a:latin typeface="CourierNewPS-BoldMT"/>
              </a:rPr>
              <a:t>BusyWork</a:t>
            </a:r>
            <a:r>
              <a:rPr lang="en-US" sz="1600" dirty="0">
                <a:latin typeface="CourierNewPSMT"/>
              </a:rPr>
              <a:t>, (void *)t);</a:t>
            </a:r>
          </a:p>
          <a:p>
            <a:pPr lvl="2"/>
            <a:r>
              <a:rPr lang="en-US" sz="1600" dirty="0">
                <a:latin typeface="CourierNewPSMT"/>
              </a:rPr>
              <a:t>if (</a:t>
            </a:r>
            <a:r>
              <a:rPr lang="en-US" sz="1600" dirty="0" err="1">
                <a:latin typeface="CourierNewPSMT"/>
              </a:rPr>
              <a:t>rc</a:t>
            </a:r>
            <a:r>
              <a:rPr lang="en-US" sz="1600" dirty="0">
                <a:latin typeface="CourierNewPSMT"/>
              </a:rPr>
              <a:t>) {</a:t>
            </a:r>
          </a:p>
          <a:p>
            <a:pPr lvl="3"/>
            <a:r>
              <a:rPr lang="en-US" sz="1600" dirty="0" err="1">
                <a:latin typeface="CourierNewPSMT"/>
              </a:rPr>
              <a:t>printf</a:t>
            </a:r>
            <a:r>
              <a:rPr lang="en-US" sz="1600" dirty="0">
                <a:latin typeface="CourierNewPSMT"/>
              </a:rPr>
              <a:t>("ERROR; return code from </a:t>
            </a:r>
            <a:r>
              <a:rPr lang="en-US" sz="1600" dirty="0" err="1">
                <a:latin typeface="CourierNewPSMT"/>
              </a:rPr>
              <a:t>pthread_create</a:t>
            </a:r>
            <a:r>
              <a:rPr lang="en-US" sz="1600" dirty="0">
                <a:latin typeface="CourierNewPSMT"/>
              </a:rPr>
              <a:t>() is %d\n", </a:t>
            </a:r>
            <a:r>
              <a:rPr lang="en-US" sz="1600" dirty="0" err="1">
                <a:latin typeface="CourierNewPSMT"/>
              </a:rPr>
              <a:t>rc</a:t>
            </a:r>
            <a:r>
              <a:rPr lang="en-US" sz="1600" dirty="0">
                <a:latin typeface="CourierNewPSMT"/>
              </a:rPr>
              <a:t>);</a:t>
            </a:r>
          </a:p>
          <a:p>
            <a:pPr lvl="3"/>
            <a:r>
              <a:rPr lang="en-US" sz="1600" dirty="0">
                <a:latin typeface="CourierNewPSMT"/>
              </a:rPr>
              <a:t>exit(-1);}}</a:t>
            </a:r>
          </a:p>
          <a:p>
            <a:pPr lvl="1"/>
            <a:r>
              <a:rPr lang="en-US" sz="1600" b="1" dirty="0" err="1">
                <a:latin typeface="CourierNewPSMT"/>
              </a:rPr>
              <a:t>pthread_attr_destroy</a:t>
            </a:r>
            <a:r>
              <a:rPr lang="en-US" sz="1600" dirty="0">
                <a:latin typeface="CourierNewPSMT"/>
              </a:rPr>
              <a:t>(&amp;</a:t>
            </a:r>
            <a:r>
              <a:rPr lang="en-US" sz="1600" dirty="0" err="1">
                <a:latin typeface="CourierNewPSMT"/>
              </a:rPr>
              <a:t>attr</a:t>
            </a:r>
            <a:r>
              <a:rPr lang="en-US" sz="1600" dirty="0">
                <a:latin typeface="CourierNewPSMT"/>
              </a:rPr>
              <a:t>);</a:t>
            </a:r>
          </a:p>
          <a:p>
            <a:pPr lvl="1"/>
            <a:r>
              <a:rPr lang="en-US" sz="1600" b="1" dirty="0">
                <a:latin typeface="CourierNewPS-BoldMT"/>
              </a:rPr>
              <a:t>for</a:t>
            </a:r>
            <a:r>
              <a:rPr lang="en-US" sz="1600" dirty="0">
                <a:latin typeface="CourierNewPSMT"/>
              </a:rPr>
              <a:t>(t=0; t&lt;</a:t>
            </a:r>
            <a:r>
              <a:rPr lang="en-US" sz="1600" b="1" dirty="0">
                <a:latin typeface="CourierNewPS-BoldMT"/>
              </a:rPr>
              <a:t>NUM_THREADS</a:t>
            </a:r>
            <a:r>
              <a:rPr lang="en-US" sz="1600" dirty="0">
                <a:latin typeface="CourierNewPSMT"/>
              </a:rPr>
              <a:t>; t++) {</a:t>
            </a:r>
          </a:p>
          <a:p>
            <a:pPr lvl="2"/>
            <a:r>
              <a:rPr lang="en-US" sz="1600" dirty="0" err="1">
                <a:latin typeface="CourierNewPSMT"/>
              </a:rPr>
              <a:t>rc</a:t>
            </a:r>
            <a:r>
              <a:rPr lang="en-US" sz="1600" dirty="0">
                <a:latin typeface="CourierNewPSMT"/>
              </a:rPr>
              <a:t> = </a:t>
            </a:r>
            <a:r>
              <a:rPr lang="en-US" sz="1600" b="1" dirty="0" err="1">
                <a:latin typeface="CourierNewPS-BoldMT"/>
              </a:rPr>
              <a:t>pthread_join</a:t>
            </a:r>
            <a:r>
              <a:rPr lang="en-US" sz="1600" dirty="0">
                <a:latin typeface="CourierNewPSMT"/>
              </a:rPr>
              <a:t>(</a:t>
            </a:r>
            <a:r>
              <a:rPr lang="en-US" sz="1600" b="1" dirty="0">
                <a:latin typeface="CourierNewPS-BoldMT"/>
              </a:rPr>
              <a:t>thread[t]</a:t>
            </a:r>
            <a:r>
              <a:rPr lang="en-US" sz="1600" dirty="0">
                <a:latin typeface="CourierNewPSMT"/>
              </a:rPr>
              <a:t>, &amp;status);</a:t>
            </a:r>
          </a:p>
          <a:p>
            <a:pPr lvl="2"/>
            <a:r>
              <a:rPr lang="en-US" sz="1600" dirty="0">
                <a:latin typeface="CourierNewPSMT"/>
              </a:rPr>
              <a:t>if (</a:t>
            </a:r>
            <a:r>
              <a:rPr lang="en-US" sz="1600" dirty="0" err="1">
                <a:latin typeface="CourierNewPSMT"/>
              </a:rPr>
              <a:t>rc</a:t>
            </a:r>
            <a:r>
              <a:rPr lang="en-US" sz="1600" dirty="0">
                <a:latin typeface="CourierNewPSMT"/>
              </a:rPr>
              <a:t>) {</a:t>
            </a:r>
          </a:p>
          <a:p>
            <a:pPr lvl="3"/>
            <a:r>
              <a:rPr lang="en-US" sz="1600" dirty="0" err="1">
                <a:latin typeface="CourierNewPSMT"/>
              </a:rPr>
              <a:t>printf</a:t>
            </a:r>
            <a:r>
              <a:rPr lang="en-US" sz="1600" dirty="0">
                <a:latin typeface="CourierNewPSMT"/>
              </a:rPr>
              <a:t>("ERROR; return code from </a:t>
            </a:r>
            <a:r>
              <a:rPr lang="en-US" sz="1600" dirty="0" err="1">
                <a:latin typeface="CourierNewPSMT"/>
              </a:rPr>
              <a:t>pthread_join</a:t>
            </a:r>
            <a:r>
              <a:rPr lang="en-US" sz="1600" dirty="0">
                <a:latin typeface="CourierNewPSMT"/>
              </a:rPr>
              <a:t>() is %d\n", </a:t>
            </a:r>
            <a:r>
              <a:rPr lang="en-US" sz="1600" dirty="0" err="1">
                <a:latin typeface="CourierNewPSMT"/>
              </a:rPr>
              <a:t>rc</a:t>
            </a:r>
            <a:r>
              <a:rPr lang="en-US" sz="1600" dirty="0">
                <a:latin typeface="CourierNewPSMT"/>
              </a:rPr>
              <a:t>);</a:t>
            </a:r>
          </a:p>
          <a:p>
            <a:pPr lvl="3"/>
            <a:r>
              <a:rPr lang="en-US" sz="1600" dirty="0">
                <a:latin typeface="CourierNewPSMT"/>
              </a:rPr>
              <a:t>exit(-1); }}</a:t>
            </a:r>
          </a:p>
          <a:p>
            <a:pPr lvl="1"/>
            <a:r>
              <a:rPr lang="en-US" sz="1600" dirty="0" err="1">
                <a:latin typeface="CourierNewPSMT"/>
              </a:rPr>
              <a:t>printf</a:t>
            </a:r>
            <a:r>
              <a:rPr lang="en-US" sz="1600" dirty="0">
                <a:latin typeface="CourierNewPSMT"/>
              </a:rPr>
              <a:t>("Main: join with thread %</a:t>
            </a:r>
            <a:r>
              <a:rPr lang="en-US" sz="1600" dirty="0" err="1">
                <a:latin typeface="CourierNewPSMT"/>
              </a:rPr>
              <a:t>ld</a:t>
            </a:r>
            <a:r>
              <a:rPr lang="en-US" sz="1600" dirty="0">
                <a:latin typeface="CourierNewPSMT"/>
              </a:rPr>
              <a:t>, status %</a:t>
            </a:r>
            <a:r>
              <a:rPr lang="en-US" sz="1600" dirty="0" err="1">
                <a:latin typeface="CourierNewPSMT"/>
              </a:rPr>
              <a:t>ld</a:t>
            </a:r>
            <a:r>
              <a:rPr lang="en-US" sz="1600" dirty="0">
                <a:latin typeface="CourierNewPSMT"/>
              </a:rPr>
              <a:t>\</a:t>
            </a:r>
            <a:r>
              <a:rPr lang="en-US" sz="1600" dirty="0" err="1">
                <a:latin typeface="CourierNewPSMT"/>
              </a:rPr>
              <a:t>n",t</a:t>
            </a:r>
            <a:r>
              <a:rPr lang="en-US" sz="1600" dirty="0">
                <a:latin typeface="CourierNewPSMT"/>
              </a:rPr>
              <a:t>,(long)status);}</a:t>
            </a:r>
          </a:p>
          <a:p>
            <a:pPr lvl="1"/>
            <a:r>
              <a:rPr lang="en-US" sz="1600" dirty="0" err="1">
                <a:latin typeface="CourierNewPSMT"/>
              </a:rPr>
              <a:t>printf</a:t>
            </a:r>
            <a:r>
              <a:rPr lang="en-US" sz="1600" dirty="0">
                <a:latin typeface="CourierNewPSMT"/>
              </a:rPr>
              <a:t>("Main: program completed. Exiting.\n");</a:t>
            </a:r>
          </a:p>
          <a:p>
            <a:pPr lvl="1"/>
            <a:r>
              <a:rPr lang="en-US" sz="1600" b="1" dirty="0" err="1">
                <a:latin typeface="CourierNewPSMT"/>
              </a:rPr>
              <a:t>pthread_exit</a:t>
            </a:r>
            <a:r>
              <a:rPr lang="en-US" sz="1600" dirty="0">
                <a:latin typeface="CourierNewPSMT"/>
              </a:rPr>
              <a:t>(NULL); </a:t>
            </a:r>
          </a:p>
          <a:p>
            <a:r>
              <a:rPr lang="en-US" sz="1600" dirty="0">
                <a:latin typeface="CourierNewPSMT"/>
              </a:rPr>
              <a:t>}</a:t>
            </a:r>
            <a:endParaRPr lang="en-US" sz="1600"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8C554A2-39CB-4B04-936B-50959E21FA39}"/>
                  </a:ext>
                </a:extLst>
              </p14:cNvPr>
              <p14:cNvContentPartPr/>
              <p14:nvPr/>
            </p14:nvContentPartPr>
            <p14:xfrm>
              <a:off x="155450" y="2458893"/>
              <a:ext cx="311400" cy="257040"/>
            </p14:xfrm>
          </p:contentPart>
        </mc:Choice>
        <mc:Fallback xmlns="">
          <p:pic>
            <p:nvPicPr>
              <p:cNvPr id="6" name="Ink 5">
                <a:extLst>
                  <a:ext uri="{FF2B5EF4-FFF2-40B4-BE49-F238E27FC236}">
                    <a16:creationId xmlns:a16="http://schemas.microsoft.com/office/drawing/2014/main" id="{38C554A2-39CB-4B04-936B-50959E21FA39}"/>
                  </a:ext>
                </a:extLst>
              </p:cNvPr>
              <p:cNvPicPr/>
              <p:nvPr/>
            </p:nvPicPr>
            <p:blipFill>
              <a:blip r:embed="rId4"/>
              <a:stretch>
                <a:fillRect/>
              </a:stretch>
            </p:blipFill>
            <p:spPr>
              <a:xfrm>
                <a:off x="146810" y="2449893"/>
                <a:ext cx="32904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C151002-2796-40AC-B944-FB2E2FF8498B}"/>
                  </a:ext>
                </a:extLst>
              </p14:cNvPr>
              <p14:cNvContentPartPr/>
              <p14:nvPr/>
            </p14:nvContentPartPr>
            <p14:xfrm>
              <a:off x="146810" y="4205613"/>
              <a:ext cx="312840" cy="218880"/>
            </p14:xfrm>
          </p:contentPart>
        </mc:Choice>
        <mc:Fallback xmlns="">
          <p:pic>
            <p:nvPicPr>
              <p:cNvPr id="7" name="Ink 6">
                <a:extLst>
                  <a:ext uri="{FF2B5EF4-FFF2-40B4-BE49-F238E27FC236}">
                    <a16:creationId xmlns:a16="http://schemas.microsoft.com/office/drawing/2014/main" id="{DC151002-2796-40AC-B944-FB2E2FF8498B}"/>
                  </a:ext>
                </a:extLst>
              </p:cNvPr>
              <p:cNvPicPr/>
              <p:nvPr/>
            </p:nvPicPr>
            <p:blipFill>
              <a:blip r:embed="rId6"/>
              <a:stretch>
                <a:fillRect/>
              </a:stretch>
            </p:blipFill>
            <p:spPr>
              <a:xfrm>
                <a:off x="137810" y="4196973"/>
                <a:ext cx="33048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A7BC435D-CDF8-43CA-AD83-6403FB5FF4AB}"/>
                  </a:ext>
                </a:extLst>
              </p14:cNvPr>
              <p14:cNvContentPartPr/>
              <p14:nvPr/>
            </p14:nvContentPartPr>
            <p14:xfrm>
              <a:off x="516170" y="4859733"/>
              <a:ext cx="963000" cy="196560"/>
            </p14:xfrm>
          </p:contentPart>
        </mc:Choice>
        <mc:Fallback xmlns="">
          <p:pic>
            <p:nvPicPr>
              <p:cNvPr id="9" name="Ink 8">
                <a:extLst>
                  <a:ext uri="{FF2B5EF4-FFF2-40B4-BE49-F238E27FC236}">
                    <a16:creationId xmlns:a16="http://schemas.microsoft.com/office/drawing/2014/main" id="{A7BC435D-CDF8-43CA-AD83-6403FB5FF4AB}"/>
                  </a:ext>
                </a:extLst>
              </p:cNvPr>
              <p:cNvPicPr/>
              <p:nvPr/>
            </p:nvPicPr>
            <p:blipFill>
              <a:blip r:embed="rId8"/>
              <a:stretch>
                <a:fillRect/>
              </a:stretch>
            </p:blipFill>
            <p:spPr>
              <a:xfrm>
                <a:off x="507530" y="4851093"/>
                <a:ext cx="980640" cy="214200"/>
              </a:xfrm>
              <a:prstGeom prst="rect">
                <a:avLst/>
              </a:prstGeom>
            </p:spPr>
          </p:pic>
        </mc:Fallback>
      </mc:AlternateContent>
      <p:sp>
        <p:nvSpPr>
          <p:cNvPr id="4" name="Rectangle 3">
            <a:extLst>
              <a:ext uri="{FF2B5EF4-FFF2-40B4-BE49-F238E27FC236}">
                <a16:creationId xmlns:a16="http://schemas.microsoft.com/office/drawing/2014/main" id="{2DCED9E4-227C-44A5-92E2-9D0D11DEEB17}"/>
              </a:ext>
            </a:extLst>
          </p:cNvPr>
          <p:cNvSpPr/>
          <p:nvPr/>
        </p:nvSpPr>
        <p:spPr>
          <a:xfrm>
            <a:off x="9026013" y="4121069"/>
            <a:ext cx="3165987"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The default value of the </a:t>
            </a:r>
            <a:r>
              <a:rPr lang="en-US" i="1" dirty="0" err="1"/>
              <a:t>detachstate</a:t>
            </a:r>
            <a:r>
              <a:rPr lang="en-US" dirty="0"/>
              <a:t> attribute shall be PTHREAD_CREATE_JOINABLE</a:t>
            </a:r>
          </a:p>
          <a:p>
            <a:r>
              <a:rPr lang="en-US" dirty="0"/>
              <a:t>Hence, no need to set it…</a:t>
            </a:r>
          </a:p>
        </p:txBody>
      </p:sp>
      <p:pic>
        <p:nvPicPr>
          <p:cNvPr id="8" name="Graphic 7" descr="Lightbulb">
            <a:extLst>
              <a:ext uri="{FF2B5EF4-FFF2-40B4-BE49-F238E27FC236}">
                <a16:creationId xmlns:a16="http://schemas.microsoft.com/office/drawing/2014/main" id="{21080B37-1095-49A0-82AF-26082153C7D4}"/>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52448" y="3303916"/>
            <a:ext cx="713116" cy="713116"/>
          </a:xfrm>
          <a:prstGeom prst="rect">
            <a:avLst/>
          </a:prstGeom>
        </p:spPr>
      </p:pic>
    </p:spTree>
    <p:extLst>
      <p:ext uri="{BB962C8B-B14F-4D97-AF65-F5344CB8AC3E}">
        <p14:creationId xmlns:p14="http://schemas.microsoft.com/office/powerpoint/2010/main" val="2494815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159661-EF27-4B69-98C6-8E01F3D1B2C2}"/>
              </a:ext>
            </a:extLst>
          </p:cNvPr>
          <p:cNvSpPr>
            <a:spLocks noGrp="1"/>
          </p:cNvSpPr>
          <p:nvPr>
            <p:ph type="title"/>
          </p:nvPr>
        </p:nvSpPr>
        <p:spPr/>
        <p:txBody>
          <a:bodyPr/>
          <a:lstStyle/>
          <a:p>
            <a:r>
              <a:rPr lang="en-US" dirty="0"/>
              <a:t>Joining the Main Thread</a:t>
            </a:r>
          </a:p>
        </p:txBody>
      </p:sp>
      <p:sp>
        <p:nvSpPr>
          <p:cNvPr id="4" name="Content Placeholder 3">
            <a:extLst>
              <a:ext uri="{FF2B5EF4-FFF2-40B4-BE49-F238E27FC236}">
                <a16:creationId xmlns:a16="http://schemas.microsoft.com/office/drawing/2014/main" id="{B5FF3559-359D-456F-92FF-42D66BC08865}"/>
              </a:ext>
            </a:extLst>
          </p:cNvPr>
          <p:cNvSpPr>
            <a:spLocks noGrp="1"/>
          </p:cNvSpPr>
          <p:nvPr>
            <p:ph sz="half" idx="1"/>
          </p:nvPr>
        </p:nvSpPr>
        <p:spPr/>
        <p:txBody>
          <a:bodyPr/>
          <a:lstStyle/>
          <a:p>
            <a:r>
              <a:rPr lang="en-US" dirty="0"/>
              <a:t>Forking created threads may call </a:t>
            </a:r>
            <a:r>
              <a:rPr lang="en-US" b="1" dirty="0" err="1"/>
              <a:t>pthread_join</a:t>
            </a:r>
            <a:r>
              <a:rPr lang="en-US" b="1" dirty="0"/>
              <a:t> </a:t>
            </a:r>
            <a:r>
              <a:rPr lang="en-US" dirty="0"/>
              <a:t>on the main thread =&gt;</a:t>
            </a:r>
          </a:p>
          <a:p>
            <a:endParaRPr lang="en-US" dirty="0"/>
          </a:p>
        </p:txBody>
      </p:sp>
      <p:sp>
        <p:nvSpPr>
          <p:cNvPr id="2" name="Slide Number Placeholder 1">
            <a:extLst>
              <a:ext uri="{FF2B5EF4-FFF2-40B4-BE49-F238E27FC236}">
                <a16:creationId xmlns:a16="http://schemas.microsoft.com/office/drawing/2014/main" id="{D236D008-F880-413F-BE3F-EFA70860A740}"/>
              </a:ext>
            </a:extLst>
          </p:cNvPr>
          <p:cNvSpPr>
            <a:spLocks noGrp="1"/>
          </p:cNvSpPr>
          <p:nvPr>
            <p:ph type="sldNum" sz="quarter" idx="12"/>
          </p:nvPr>
        </p:nvSpPr>
        <p:spPr/>
        <p:txBody>
          <a:bodyPr/>
          <a:lstStyle/>
          <a:p>
            <a:fld id="{CFC72D09-213A-4A10-8F72-15947C5F0655}" type="slidenum">
              <a:rPr lang="en-US" smtClean="0"/>
              <a:t>22</a:t>
            </a:fld>
            <a:endParaRPr lang="en-US"/>
          </a:p>
        </p:txBody>
      </p:sp>
      <p:sp>
        <p:nvSpPr>
          <p:cNvPr id="5" name="Rectangle 4">
            <a:extLst>
              <a:ext uri="{FF2B5EF4-FFF2-40B4-BE49-F238E27FC236}">
                <a16:creationId xmlns:a16="http://schemas.microsoft.com/office/drawing/2014/main" id="{00011EDF-4BBD-4851-9F6F-E96FD5C2CA78}"/>
              </a:ext>
            </a:extLst>
          </p:cNvPr>
          <p:cNvSpPr/>
          <p:nvPr/>
        </p:nvSpPr>
        <p:spPr>
          <a:xfrm>
            <a:off x="7225004" y="738572"/>
            <a:ext cx="4585996" cy="6006452"/>
          </a:xfrm>
          <a:prstGeom prst="rect">
            <a:avLst/>
          </a:prstGeom>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858C93"/>
                </a:solidFill>
                <a:latin typeface="inherit"/>
                <a:ea typeface="Times New Roman" panose="02020603050405020304" pitchFamily="18" charset="0"/>
                <a:cs typeface="Courier New" panose="02070309020205020404" pitchFamily="49" charset="0"/>
              </a:rPr>
              <a:t>#include</a:t>
            </a:r>
            <a:r>
              <a:rPr lang="en-US" dirty="0">
                <a:solidFill>
                  <a:srgbClr val="303336"/>
                </a:solidFill>
                <a:latin typeface="inherit"/>
                <a:ea typeface="Times New Roman" panose="02020603050405020304" pitchFamily="18" charset="0"/>
                <a:cs typeface="Courier New" panose="02070309020205020404" pitchFamily="49" charset="0"/>
              </a:rPr>
              <a:t> </a:t>
            </a:r>
            <a:r>
              <a:rPr lang="en-US" dirty="0">
                <a:solidFill>
                  <a:srgbClr val="7D2727"/>
                </a:solidFill>
                <a:latin typeface="inherit"/>
                <a:ea typeface="Times New Roman" panose="02020603050405020304" pitchFamily="18" charset="0"/>
                <a:cs typeface="Courier New" panose="02070309020205020404" pitchFamily="49" charset="0"/>
              </a:rPr>
              <a:t>&lt;</a:t>
            </a:r>
            <a:r>
              <a:rPr lang="en-US" dirty="0" err="1">
                <a:solidFill>
                  <a:srgbClr val="7D2727"/>
                </a:solidFill>
                <a:latin typeface="inherit"/>
                <a:ea typeface="Times New Roman" panose="02020603050405020304" pitchFamily="18" charset="0"/>
                <a:cs typeface="Courier New" panose="02070309020205020404" pitchFamily="49" charset="0"/>
              </a:rPr>
              <a:t>stdio.h</a:t>
            </a:r>
            <a:r>
              <a:rPr lang="en-US" dirty="0">
                <a:solidFill>
                  <a:srgbClr val="7D2727"/>
                </a:solidFill>
                <a:latin typeface="inherit"/>
                <a:ea typeface="Times New Roman" panose="02020603050405020304" pitchFamily="18" charset="0"/>
                <a:cs typeface="Courier New" panose="02070309020205020404" pitchFamily="49" charset="0"/>
              </a:rPr>
              <a:t>&gt;</a:t>
            </a:r>
            <a:endParaRPr lang="en-US" sz="24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858C93"/>
                </a:solidFill>
                <a:latin typeface="inherit"/>
                <a:ea typeface="Times New Roman" panose="02020603050405020304" pitchFamily="18" charset="0"/>
                <a:cs typeface="Courier New" panose="02070309020205020404" pitchFamily="49" charset="0"/>
              </a:rPr>
              <a:t>#include</a:t>
            </a:r>
            <a:r>
              <a:rPr lang="en-US" dirty="0">
                <a:solidFill>
                  <a:srgbClr val="303336"/>
                </a:solidFill>
                <a:latin typeface="inherit"/>
                <a:ea typeface="Times New Roman" panose="02020603050405020304" pitchFamily="18" charset="0"/>
                <a:cs typeface="Courier New" panose="02070309020205020404" pitchFamily="49" charset="0"/>
              </a:rPr>
              <a:t> </a:t>
            </a:r>
            <a:r>
              <a:rPr lang="en-US" dirty="0">
                <a:solidFill>
                  <a:srgbClr val="7D2727"/>
                </a:solidFill>
                <a:latin typeface="inherit"/>
                <a:ea typeface="Times New Roman" panose="02020603050405020304" pitchFamily="18" charset="0"/>
                <a:cs typeface="Courier New" panose="02070309020205020404" pitchFamily="49" charset="0"/>
              </a:rPr>
              <a:t>&lt;</a:t>
            </a:r>
            <a:r>
              <a:rPr lang="en-US" dirty="0" err="1">
                <a:solidFill>
                  <a:srgbClr val="7D2727"/>
                </a:solidFill>
                <a:latin typeface="inherit"/>
                <a:ea typeface="Times New Roman" panose="02020603050405020304" pitchFamily="18" charset="0"/>
                <a:cs typeface="Courier New" panose="02070309020205020404" pitchFamily="49" charset="0"/>
              </a:rPr>
              <a:t>pthread.h</a:t>
            </a:r>
            <a:r>
              <a:rPr lang="en-US" dirty="0">
                <a:solidFill>
                  <a:srgbClr val="7D2727"/>
                </a:solidFill>
                <a:latin typeface="inherit"/>
                <a:ea typeface="Times New Roman" panose="02020603050405020304" pitchFamily="18" charset="0"/>
                <a:cs typeface="Courier New" panose="02070309020205020404" pitchFamily="49" charset="0"/>
              </a:rPr>
              <a:t>&gt;</a:t>
            </a:r>
            <a:endParaRPr lang="en-US" sz="24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03336"/>
                </a:solidFill>
                <a:latin typeface="inherit"/>
                <a:ea typeface="Times New Roman" panose="02020603050405020304" pitchFamily="18" charset="0"/>
                <a:cs typeface="Courier New" panose="020703090202050204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2B91AF"/>
                </a:solidFill>
                <a:latin typeface="inherit"/>
                <a:ea typeface="Times New Roman" panose="02020603050405020304" pitchFamily="18" charset="0"/>
                <a:cs typeface="Courier New" panose="02070309020205020404" pitchFamily="49" charset="0"/>
              </a:rPr>
              <a:t>pthread_t</a:t>
            </a:r>
            <a:r>
              <a:rPr lang="en-US" dirty="0">
                <a:solidFill>
                  <a:srgbClr val="303336"/>
                </a:solidFill>
                <a:latin typeface="inherit"/>
                <a:ea typeface="Times New Roman" panose="02020603050405020304" pitchFamily="18" charset="0"/>
                <a:cs typeface="Courier New" panose="02070309020205020404" pitchFamily="49" charset="0"/>
              </a:rPr>
              <a:t> mt; </a:t>
            </a:r>
            <a:endParaRPr lang="en-US" sz="24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03336"/>
                </a:solidFill>
                <a:latin typeface="inherit"/>
                <a:ea typeface="Times New Roman" panose="02020603050405020304" pitchFamily="18" charset="0"/>
                <a:cs typeface="Courier New" panose="020703090202050204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101094"/>
                </a:solidFill>
                <a:latin typeface="inherit"/>
                <a:ea typeface="Times New Roman" panose="02020603050405020304" pitchFamily="18" charset="0"/>
                <a:cs typeface="Courier New" panose="02070309020205020404" pitchFamily="49" charset="0"/>
              </a:rPr>
              <a:t>void</a:t>
            </a:r>
            <a:r>
              <a:rPr lang="en-US" dirty="0">
                <a:solidFill>
                  <a:srgbClr val="303336"/>
                </a:solidFill>
                <a:latin typeface="inherit"/>
                <a:ea typeface="Times New Roman" panose="02020603050405020304" pitchFamily="18" charset="0"/>
                <a:cs typeface="Courier New" panose="02070309020205020404" pitchFamily="49" charset="0"/>
              </a:rPr>
              <a:t> *start(</a:t>
            </a:r>
            <a:r>
              <a:rPr lang="en-US" dirty="0">
                <a:solidFill>
                  <a:srgbClr val="101094"/>
                </a:solidFill>
                <a:latin typeface="inherit"/>
                <a:ea typeface="Times New Roman" panose="02020603050405020304" pitchFamily="18" charset="0"/>
                <a:cs typeface="Courier New" panose="02070309020205020404" pitchFamily="49" charset="0"/>
              </a:rPr>
              <a:t>void</a:t>
            </a:r>
            <a:r>
              <a:rPr lang="en-US" dirty="0">
                <a:solidFill>
                  <a:srgbClr val="303336"/>
                </a:solidFill>
                <a:latin typeface="inherit"/>
                <a:ea typeface="Times New Roman" panose="02020603050405020304" pitchFamily="18" charset="0"/>
                <a:cs typeface="Courier New" panose="02070309020205020404" pitchFamily="49" charset="0"/>
              </a:rPr>
              <a:t> *x)</a:t>
            </a:r>
            <a:endParaRPr lang="en-US" sz="24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03336"/>
                </a:solidFill>
                <a:latin typeface="inherit"/>
                <a:ea typeface="Times New Roman" panose="02020603050405020304" pitchFamily="18" charset="0"/>
                <a:cs typeface="Courier New" panose="020703090202050204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03336"/>
                </a:solidFill>
                <a:latin typeface="inherit"/>
                <a:ea typeface="Times New Roman" panose="02020603050405020304" pitchFamily="18" charset="0"/>
                <a:cs typeface="Courier New" panose="02070309020205020404" pitchFamily="49" charset="0"/>
              </a:rPr>
              <a:t>    </a:t>
            </a:r>
            <a:r>
              <a:rPr lang="en-US" dirty="0">
                <a:solidFill>
                  <a:srgbClr val="101094"/>
                </a:solidFill>
                <a:latin typeface="inherit"/>
                <a:ea typeface="Times New Roman" panose="02020603050405020304" pitchFamily="18" charset="0"/>
                <a:cs typeface="Courier New" panose="02070309020205020404" pitchFamily="49" charset="0"/>
              </a:rPr>
              <a:t>void</a:t>
            </a:r>
            <a:r>
              <a:rPr lang="en-US" dirty="0">
                <a:solidFill>
                  <a:srgbClr val="303336"/>
                </a:solidFill>
                <a:latin typeface="inherit"/>
                <a:ea typeface="Times New Roman" panose="02020603050405020304" pitchFamily="18" charset="0"/>
                <a:cs typeface="Courier New" panose="02070309020205020404" pitchFamily="49" charset="0"/>
              </a:rPr>
              <a:t> *y;</a:t>
            </a:r>
            <a:endParaRPr lang="en-US" sz="24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03336"/>
                </a:solidFill>
                <a:latin typeface="inherit"/>
                <a:ea typeface="Times New Roman" panose="02020603050405020304" pitchFamily="18" charset="0"/>
                <a:cs typeface="Courier New" panose="02070309020205020404" pitchFamily="49" charset="0"/>
              </a:rPr>
              <a:t>    </a:t>
            </a:r>
            <a:r>
              <a:rPr lang="en-US" dirty="0" err="1">
                <a:solidFill>
                  <a:srgbClr val="303336"/>
                </a:solidFill>
                <a:latin typeface="inherit"/>
                <a:ea typeface="Times New Roman" panose="02020603050405020304" pitchFamily="18" charset="0"/>
                <a:cs typeface="Courier New" panose="02070309020205020404" pitchFamily="49" charset="0"/>
              </a:rPr>
              <a:t>pthread_join</a:t>
            </a:r>
            <a:r>
              <a:rPr lang="en-US" dirty="0">
                <a:solidFill>
                  <a:srgbClr val="303336"/>
                </a:solidFill>
                <a:latin typeface="inherit"/>
                <a:ea typeface="Times New Roman" panose="02020603050405020304" pitchFamily="18" charset="0"/>
                <a:cs typeface="Courier New" panose="02070309020205020404" pitchFamily="49" charset="0"/>
              </a:rPr>
              <a:t>(mt, &amp;y);</a:t>
            </a:r>
            <a:endParaRPr lang="en-US" sz="24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03336"/>
                </a:solidFill>
                <a:latin typeface="inherit"/>
                <a:ea typeface="Times New Roman" panose="02020603050405020304" pitchFamily="18" charset="0"/>
                <a:cs typeface="Courier New" panose="02070309020205020404" pitchFamily="49" charset="0"/>
              </a:rPr>
              <a:t>    </a:t>
            </a:r>
            <a:r>
              <a:rPr lang="en-US" dirty="0" err="1">
                <a:solidFill>
                  <a:srgbClr val="303336"/>
                </a:solidFill>
                <a:latin typeface="inherit"/>
                <a:ea typeface="Times New Roman" panose="02020603050405020304" pitchFamily="18" charset="0"/>
                <a:cs typeface="Courier New" panose="02070309020205020404" pitchFamily="49" charset="0"/>
              </a:rPr>
              <a:t>printf</a:t>
            </a:r>
            <a:r>
              <a:rPr lang="en-US" dirty="0">
                <a:solidFill>
                  <a:srgbClr val="303336"/>
                </a:solidFill>
                <a:latin typeface="inherit"/>
                <a:ea typeface="Times New Roman" panose="02020603050405020304" pitchFamily="18" charset="0"/>
                <a:cs typeface="Courier New" panose="02070309020205020404" pitchFamily="49" charset="0"/>
              </a:rPr>
              <a:t>(</a:t>
            </a:r>
            <a:r>
              <a:rPr lang="en-US" dirty="0">
                <a:solidFill>
                  <a:srgbClr val="7D2727"/>
                </a:solidFill>
                <a:latin typeface="inherit"/>
                <a:ea typeface="Times New Roman" panose="02020603050405020304" pitchFamily="18" charset="0"/>
                <a:cs typeface="Courier New" panose="02070309020205020404" pitchFamily="49" charset="0"/>
              </a:rPr>
              <a:t>"joined main thread\n"</a:t>
            </a:r>
            <a:r>
              <a:rPr lang="en-US" dirty="0">
                <a:solidFill>
                  <a:srgbClr val="303336"/>
                </a:solidFill>
                <a:latin typeface="inherit"/>
                <a:ea typeface="Times New Roman" panose="02020603050405020304" pitchFamily="18" charset="0"/>
                <a:cs typeface="Courier New" panose="020703090202050204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03336"/>
                </a:solidFill>
                <a:latin typeface="inherit"/>
                <a:ea typeface="Times New Roman" panose="02020603050405020304" pitchFamily="18" charset="0"/>
                <a:cs typeface="Courier New" panose="02070309020205020404" pitchFamily="49" charset="0"/>
              </a:rPr>
              <a:t>    </a:t>
            </a:r>
            <a:r>
              <a:rPr lang="en-US" dirty="0">
                <a:solidFill>
                  <a:srgbClr val="101094"/>
                </a:solidFill>
                <a:latin typeface="inherit"/>
                <a:ea typeface="Times New Roman" panose="02020603050405020304" pitchFamily="18" charset="0"/>
                <a:cs typeface="Courier New" panose="02070309020205020404" pitchFamily="49" charset="0"/>
              </a:rPr>
              <a:t>return</a:t>
            </a:r>
            <a:r>
              <a:rPr lang="en-US" dirty="0">
                <a:solidFill>
                  <a:srgbClr val="303336"/>
                </a:solidFill>
                <a:latin typeface="inherit"/>
                <a:ea typeface="Times New Roman" panose="02020603050405020304" pitchFamily="18" charset="0"/>
                <a:cs typeface="Courier New" panose="02070309020205020404" pitchFamily="49" charset="0"/>
              </a:rPr>
              <a:t> </a:t>
            </a:r>
            <a:r>
              <a:rPr lang="en-US" dirty="0">
                <a:solidFill>
                  <a:srgbClr val="7D2727"/>
                </a:solidFill>
                <a:latin typeface="inherit"/>
                <a:ea typeface="Times New Roman" panose="02020603050405020304" pitchFamily="18" charset="0"/>
                <a:cs typeface="Courier New" panose="02070309020205020404" pitchFamily="49" charset="0"/>
              </a:rPr>
              <a:t>0</a:t>
            </a:r>
            <a:r>
              <a:rPr lang="en-US" dirty="0">
                <a:solidFill>
                  <a:srgbClr val="303336"/>
                </a:solidFill>
                <a:latin typeface="inherit"/>
                <a:ea typeface="Times New Roman" panose="02020603050405020304" pitchFamily="18" charset="0"/>
                <a:cs typeface="Courier New" panose="020703090202050204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03336"/>
                </a:solidFill>
                <a:latin typeface="inherit"/>
                <a:ea typeface="Times New Roman" panose="02020603050405020304" pitchFamily="18" charset="0"/>
                <a:cs typeface="Courier New" panose="020703090202050204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03336"/>
                </a:solidFill>
                <a:latin typeface="inherit"/>
                <a:ea typeface="Times New Roman" panose="02020603050405020304" pitchFamily="18" charset="0"/>
                <a:cs typeface="Courier New" panose="020703090202050204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B91AF"/>
                </a:solidFill>
                <a:latin typeface="inherit"/>
                <a:ea typeface="Times New Roman" panose="02020603050405020304" pitchFamily="18" charset="0"/>
                <a:cs typeface="Courier New" panose="02070309020205020404" pitchFamily="49" charset="0"/>
              </a:rPr>
              <a:t>int</a:t>
            </a:r>
            <a:r>
              <a:rPr lang="en-US" dirty="0">
                <a:solidFill>
                  <a:srgbClr val="303336"/>
                </a:solidFill>
                <a:latin typeface="inherit"/>
                <a:ea typeface="Times New Roman" panose="02020603050405020304" pitchFamily="18" charset="0"/>
                <a:cs typeface="Courier New" panose="02070309020205020404" pitchFamily="49" charset="0"/>
              </a:rPr>
              <a:t> main()</a:t>
            </a:r>
            <a:endParaRPr lang="en-US" sz="24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03336"/>
                </a:solidFill>
                <a:latin typeface="inherit"/>
                <a:ea typeface="Times New Roman" panose="02020603050405020304" pitchFamily="18" charset="0"/>
                <a:cs typeface="Courier New" panose="020703090202050204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03336"/>
                </a:solidFill>
                <a:latin typeface="inherit"/>
                <a:ea typeface="Times New Roman" panose="02020603050405020304" pitchFamily="18" charset="0"/>
                <a:cs typeface="Courier New" panose="02070309020205020404" pitchFamily="49" charset="0"/>
              </a:rPr>
              <a:t>    </a:t>
            </a:r>
            <a:r>
              <a:rPr lang="en-US" dirty="0" err="1">
                <a:solidFill>
                  <a:srgbClr val="2B91AF"/>
                </a:solidFill>
                <a:latin typeface="inherit"/>
                <a:ea typeface="Times New Roman" panose="02020603050405020304" pitchFamily="18" charset="0"/>
                <a:cs typeface="Courier New" panose="02070309020205020404" pitchFamily="49" charset="0"/>
              </a:rPr>
              <a:t>pthread_t</a:t>
            </a:r>
            <a:r>
              <a:rPr lang="en-US" dirty="0">
                <a:solidFill>
                  <a:srgbClr val="303336"/>
                </a:solidFill>
                <a:latin typeface="inherit"/>
                <a:ea typeface="Times New Roman" panose="02020603050405020304" pitchFamily="18" charset="0"/>
                <a:cs typeface="Courier New" panose="02070309020205020404" pitchFamily="49" charset="0"/>
              </a:rPr>
              <a:t> t; // declare thread</a:t>
            </a:r>
            <a:endParaRPr lang="en-US" sz="24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03336"/>
                </a:solidFill>
                <a:latin typeface="inherit"/>
                <a:ea typeface="Times New Roman" panose="02020603050405020304" pitchFamily="18" charset="0"/>
                <a:cs typeface="Courier New" panose="02070309020205020404" pitchFamily="49" charset="0"/>
              </a:rPr>
              <a:t>    </a:t>
            </a:r>
            <a:r>
              <a:rPr lang="en-US" b="1" dirty="0">
                <a:solidFill>
                  <a:srgbClr val="303336"/>
                </a:solidFill>
                <a:latin typeface="inherit"/>
                <a:ea typeface="Times New Roman" panose="02020603050405020304" pitchFamily="18" charset="0"/>
                <a:cs typeface="Courier New" panose="02070309020205020404" pitchFamily="49" charset="0"/>
              </a:rPr>
              <a:t>mt = </a:t>
            </a:r>
            <a:r>
              <a:rPr lang="en-US" b="1" dirty="0" err="1">
                <a:solidFill>
                  <a:srgbClr val="303336"/>
                </a:solidFill>
                <a:latin typeface="inherit"/>
                <a:ea typeface="Times New Roman" panose="02020603050405020304" pitchFamily="18" charset="0"/>
                <a:cs typeface="Courier New" panose="02070309020205020404" pitchFamily="49" charset="0"/>
              </a:rPr>
              <a:t>pthread_self</a:t>
            </a:r>
            <a:r>
              <a:rPr lang="en-US" b="1" dirty="0">
                <a:solidFill>
                  <a:srgbClr val="303336"/>
                </a:solidFill>
                <a:latin typeface="inherit"/>
                <a:ea typeface="Times New Roman" panose="02020603050405020304" pitchFamily="18" charset="0"/>
                <a:cs typeface="Courier New" panose="02070309020205020404" pitchFamily="49" charset="0"/>
              </a:rPr>
              <a:t>();</a:t>
            </a:r>
            <a:endParaRPr lang="en-US" sz="2400" b="1"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03336"/>
                </a:solidFill>
                <a:latin typeface="inherit"/>
                <a:ea typeface="Times New Roman" panose="02020603050405020304" pitchFamily="18" charset="0"/>
                <a:cs typeface="Courier New" panose="02070309020205020404" pitchFamily="49" charset="0"/>
              </a:rPr>
              <a:t>    </a:t>
            </a:r>
            <a:r>
              <a:rPr lang="en-US" dirty="0" err="1">
                <a:solidFill>
                  <a:srgbClr val="303336"/>
                </a:solidFill>
                <a:latin typeface="inherit"/>
                <a:ea typeface="Times New Roman" panose="02020603050405020304" pitchFamily="18" charset="0"/>
                <a:cs typeface="Courier New" panose="02070309020205020404" pitchFamily="49" charset="0"/>
              </a:rPr>
              <a:t>pthread_create</a:t>
            </a:r>
            <a:r>
              <a:rPr lang="en-US" dirty="0">
                <a:solidFill>
                  <a:srgbClr val="303336"/>
                </a:solidFill>
                <a:latin typeface="inherit"/>
                <a:ea typeface="Times New Roman" panose="02020603050405020304" pitchFamily="18" charset="0"/>
                <a:cs typeface="Courier New" panose="02070309020205020404" pitchFamily="49" charset="0"/>
              </a:rPr>
              <a:t>(&amp;t, </a:t>
            </a:r>
            <a:r>
              <a:rPr lang="en-US" dirty="0">
                <a:solidFill>
                  <a:srgbClr val="7D2727"/>
                </a:solidFill>
                <a:latin typeface="inherit"/>
                <a:ea typeface="Times New Roman" panose="02020603050405020304" pitchFamily="18" charset="0"/>
                <a:cs typeface="Courier New" panose="02070309020205020404" pitchFamily="49" charset="0"/>
              </a:rPr>
              <a:t>0</a:t>
            </a:r>
            <a:r>
              <a:rPr lang="en-US" dirty="0">
                <a:solidFill>
                  <a:srgbClr val="303336"/>
                </a:solidFill>
                <a:latin typeface="inherit"/>
                <a:ea typeface="Times New Roman" panose="02020603050405020304" pitchFamily="18" charset="0"/>
                <a:cs typeface="Courier New" panose="02070309020205020404" pitchFamily="49" charset="0"/>
              </a:rPr>
              <a:t>, start, </a:t>
            </a:r>
            <a:r>
              <a:rPr lang="en-US" dirty="0">
                <a:solidFill>
                  <a:srgbClr val="7D2727"/>
                </a:solidFill>
                <a:latin typeface="inherit"/>
                <a:ea typeface="Times New Roman" panose="02020603050405020304" pitchFamily="18" charset="0"/>
                <a:cs typeface="Courier New" panose="02070309020205020404" pitchFamily="49" charset="0"/>
              </a:rPr>
              <a:t>0</a:t>
            </a:r>
            <a:r>
              <a:rPr lang="en-US" dirty="0">
                <a:solidFill>
                  <a:srgbClr val="303336"/>
                </a:solidFill>
                <a:latin typeface="inherit"/>
                <a:ea typeface="Times New Roman" panose="02020603050405020304" pitchFamily="18" charset="0"/>
                <a:cs typeface="Courier New" panose="020703090202050204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03336"/>
                </a:solidFill>
                <a:latin typeface="inherit"/>
                <a:ea typeface="Times New Roman" panose="02020603050405020304" pitchFamily="18" charset="0"/>
                <a:cs typeface="Courier New" panose="02070309020205020404" pitchFamily="49" charset="0"/>
              </a:rPr>
              <a:t>    </a:t>
            </a:r>
            <a:r>
              <a:rPr lang="en-US" dirty="0" err="1">
                <a:solidFill>
                  <a:srgbClr val="303336"/>
                </a:solidFill>
                <a:latin typeface="inherit"/>
                <a:ea typeface="Times New Roman" panose="02020603050405020304" pitchFamily="18" charset="0"/>
                <a:cs typeface="Courier New" panose="02070309020205020404" pitchFamily="49" charset="0"/>
              </a:rPr>
              <a:t>pthread_exit</a:t>
            </a:r>
            <a:r>
              <a:rPr lang="en-US" dirty="0">
                <a:solidFill>
                  <a:srgbClr val="303336"/>
                </a:solidFill>
                <a:latin typeface="inherit"/>
                <a:ea typeface="Times New Roman" panose="02020603050405020304" pitchFamily="18" charset="0"/>
                <a:cs typeface="Courier New" panose="02070309020205020404" pitchFamily="49" charset="0"/>
              </a:rPr>
              <a:t>(</a:t>
            </a:r>
            <a:r>
              <a:rPr lang="en-US" dirty="0">
                <a:solidFill>
                  <a:srgbClr val="7D2727"/>
                </a:solidFill>
                <a:latin typeface="inherit"/>
                <a:ea typeface="Times New Roman" panose="02020603050405020304" pitchFamily="18" charset="0"/>
                <a:cs typeface="Courier New" panose="02070309020205020404" pitchFamily="49" charset="0"/>
              </a:rPr>
              <a:t>0</a:t>
            </a:r>
            <a:r>
              <a:rPr lang="en-US" dirty="0">
                <a:solidFill>
                  <a:srgbClr val="303336"/>
                </a:solidFill>
                <a:latin typeface="inherit"/>
                <a:ea typeface="Times New Roman" panose="02020603050405020304" pitchFamily="18" charset="0"/>
                <a:cs typeface="Courier New" panose="020703090202050204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03336"/>
                </a:solidFill>
                <a:latin typeface="inherit"/>
                <a:ea typeface="Times New Roman" panose="02020603050405020304" pitchFamily="18" charset="0"/>
                <a:cs typeface="Courier New" panose="02070309020205020404" pitchFamily="49"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Rectangle 5"/>
          <p:cNvSpPr/>
          <p:nvPr/>
        </p:nvSpPr>
        <p:spPr>
          <a:xfrm>
            <a:off x="623298" y="5294231"/>
            <a:ext cx="6096000" cy="646331"/>
          </a:xfrm>
          <a:prstGeom prst="rect">
            <a:avLst/>
          </a:prstGeom>
        </p:spPr>
        <p:txBody>
          <a:bodyPr>
            <a:spAutoFit/>
          </a:bodyPr>
          <a:lstStyle/>
          <a:p>
            <a:r>
              <a:rPr lang="en-US" dirty="0"/>
              <a:t>The </a:t>
            </a:r>
            <a:r>
              <a:rPr lang="en-US" b="1" dirty="0" err="1"/>
              <a:t>pthread_self</a:t>
            </a:r>
            <a:r>
              <a:rPr lang="en-US" b="1" dirty="0"/>
              <a:t>() </a:t>
            </a:r>
            <a:r>
              <a:rPr lang="en-US" dirty="0"/>
              <a:t>function is used to get the ID of the current thread</a:t>
            </a:r>
            <a:endParaRPr lang="fr-FR" dirty="0"/>
          </a:p>
        </p:txBody>
      </p:sp>
    </p:spTree>
    <p:extLst>
      <p:ext uri="{BB962C8B-B14F-4D97-AF65-F5344CB8AC3E}">
        <p14:creationId xmlns:p14="http://schemas.microsoft.com/office/powerpoint/2010/main" val="59061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D9B8ED-E700-4E96-8926-D68F491E4AA9}"/>
              </a:ext>
            </a:extLst>
          </p:cNvPr>
          <p:cNvSpPr>
            <a:spLocks noGrp="1"/>
          </p:cNvSpPr>
          <p:nvPr>
            <p:ph type="title"/>
          </p:nvPr>
        </p:nvSpPr>
        <p:spPr/>
        <p:txBody>
          <a:bodyPr/>
          <a:lstStyle/>
          <a:p>
            <a:r>
              <a:rPr lang="en-US" cap="none" dirty="0" err="1"/>
              <a:t>Pthreads</a:t>
            </a:r>
            <a:r>
              <a:rPr lang="en-US" cap="none" dirty="0"/>
              <a:t> - Mutex</a:t>
            </a:r>
            <a:endParaRPr lang="en-US" dirty="0"/>
          </a:p>
        </p:txBody>
      </p:sp>
      <p:sp>
        <p:nvSpPr>
          <p:cNvPr id="6" name="Content Placeholder 5">
            <a:extLst>
              <a:ext uri="{FF2B5EF4-FFF2-40B4-BE49-F238E27FC236}">
                <a16:creationId xmlns:a16="http://schemas.microsoft.com/office/drawing/2014/main" id="{0164637D-1F67-45E9-97CF-5B81FF7C5145}"/>
              </a:ext>
            </a:extLst>
          </p:cNvPr>
          <p:cNvSpPr>
            <a:spLocks noGrp="1"/>
          </p:cNvSpPr>
          <p:nvPr>
            <p:ph sz="half" idx="1"/>
          </p:nvPr>
        </p:nvSpPr>
        <p:spPr/>
        <p:txBody>
          <a:bodyPr>
            <a:normAutofit/>
          </a:bodyPr>
          <a:lstStyle/>
          <a:p>
            <a:r>
              <a:rPr lang="en-US" sz="2400" dirty="0"/>
              <a:t>API supports (at least) mutex and condition variable concept</a:t>
            </a:r>
          </a:p>
          <a:p>
            <a:pPr lvl="1"/>
            <a:r>
              <a:rPr lang="en-US" sz="2000" dirty="0"/>
              <a:t> Thread synchronization and critical section protection</a:t>
            </a:r>
          </a:p>
          <a:p>
            <a:r>
              <a:rPr lang="en-US" sz="2400" dirty="0"/>
              <a:t>■ </a:t>
            </a:r>
            <a:r>
              <a:rPr lang="en-US" sz="2400" i="1" dirty="0" err="1"/>
              <a:t>pthread_mutex_init</a:t>
            </a:r>
            <a:r>
              <a:rPr lang="en-US" sz="2400" i="1" dirty="0"/>
              <a:t>()</a:t>
            </a:r>
          </a:p>
          <a:p>
            <a:pPr lvl="1"/>
            <a:r>
              <a:rPr lang="en-US" sz="2000" dirty="0"/>
              <a:t>Initialize new mutex, which is unlocked by default</a:t>
            </a:r>
          </a:p>
          <a:p>
            <a:pPr lvl="1"/>
            <a:r>
              <a:rPr lang="en-US" sz="2000" dirty="0"/>
              <a:t>Resource of the surrounding process</a:t>
            </a:r>
          </a:p>
        </p:txBody>
      </p:sp>
      <p:sp>
        <p:nvSpPr>
          <p:cNvPr id="3" name="Content Placeholder 2">
            <a:extLst>
              <a:ext uri="{FF2B5EF4-FFF2-40B4-BE49-F238E27FC236}">
                <a16:creationId xmlns:a16="http://schemas.microsoft.com/office/drawing/2014/main" id="{D16043AD-79FB-41EA-BCC2-3E3A57882204}"/>
              </a:ext>
            </a:extLst>
          </p:cNvPr>
          <p:cNvSpPr>
            <a:spLocks noGrp="1"/>
          </p:cNvSpPr>
          <p:nvPr>
            <p:ph sz="half" idx="2"/>
          </p:nvPr>
        </p:nvSpPr>
        <p:spPr/>
        <p:txBody>
          <a:bodyPr>
            <a:normAutofit/>
          </a:bodyPr>
          <a:lstStyle/>
          <a:p>
            <a:r>
              <a:rPr lang="en-US" sz="2400" dirty="0"/>
              <a:t>■ </a:t>
            </a:r>
            <a:r>
              <a:rPr lang="en-US" sz="2400" i="1" dirty="0" err="1"/>
              <a:t>pthread_mutex_lock</a:t>
            </a:r>
            <a:r>
              <a:rPr lang="en-US" sz="2400" i="1" dirty="0"/>
              <a:t>()</a:t>
            </a:r>
            <a:r>
              <a:rPr lang="en-US" sz="2400" dirty="0"/>
              <a:t> and </a:t>
            </a:r>
            <a:r>
              <a:rPr lang="en-US" sz="2400" dirty="0" err="1"/>
              <a:t>pthread_mutex_trylock</a:t>
            </a:r>
            <a:r>
              <a:rPr lang="en-US" sz="2400" dirty="0"/>
              <a:t>()</a:t>
            </a:r>
          </a:p>
          <a:p>
            <a:pPr lvl="1"/>
            <a:r>
              <a:rPr lang="en-US" sz="2000" dirty="0"/>
              <a:t>Lock the mutex for the calling thread</a:t>
            </a:r>
          </a:p>
          <a:p>
            <a:pPr lvl="1"/>
            <a:r>
              <a:rPr lang="en-US" sz="2000" dirty="0"/>
              <a:t>Block / do not block if the mutex is already locked</a:t>
            </a:r>
          </a:p>
          <a:p>
            <a:r>
              <a:rPr lang="en-US" sz="2400" dirty="0"/>
              <a:t>■ </a:t>
            </a:r>
            <a:r>
              <a:rPr lang="en-US" sz="2400" i="1" dirty="0" err="1"/>
              <a:t>pthread_mutex_unlock</a:t>
            </a:r>
            <a:r>
              <a:rPr lang="en-US" sz="2400" i="1" dirty="0"/>
              <a:t>()</a:t>
            </a:r>
          </a:p>
          <a:p>
            <a:pPr lvl="1"/>
            <a:r>
              <a:rPr lang="en-US" sz="2000" dirty="0"/>
              <a:t>Release the mutex</a:t>
            </a:r>
          </a:p>
          <a:p>
            <a:pPr lvl="1"/>
            <a:r>
              <a:rPr lang="en-US" sz="2000" dirty="0"/>
              <a:t>Operating system decides which other thread is </a:t>
            </a:r>
            <a:r>
              <a:rPr lang="en-US" sz="2000"/>
              <a:t>woken up</a:t>
            </a:r>
            <a:endParaRPr lang="en-US" sz="2000" dirty="0"/>
          </a:p>
        </p:txBody>
      </p:sp>
      <p:sp>
        <p:nvSpPr>
          <p:cNvPr id="8" name="Slide Number Placeholder 7">
            <a:extLst>
              <a:ext uri="{FF2B5EF4-FFF2-40B4-BE49-F238E27FC236}">
                <a16:creationId xmlns:a16="http://schemas.microsoft.com/office/drawing/2014/main" id="{FEB91CF4-B76B-4ABA-9500-64BABEF32652}"/>
              </a:ext>
            </a:extLst>
          </p:cNvPr>
          <p:cNvSpPr>
            <a:spLocks noGrp="1"/>
          </p:cNvSpPr>
          <p:nvPr>
            <p:ph type="sldNum" sz="quarter" idx="12"/>
          </p:nvPr>
        </p:nvSpPr>
        <p:spPr/>
        <p:txBody>
          <a:bodyPr/>
          <a:lstStyle/>
          <a:p>
            <a:fld id="{CFC72D09-213A-4A10-8F72-15947C5F0655}" type="slidenum">
              <a:rPr lang="en-US" smtClean="0"/>
              <a:t>23</a:t>
            </a:fld>
            <a:endParaRPr lang="en-US"/>
          </a:p>
        </p:txBody>
      </p:sp>
      <p:pic>
        <p:nvPicPr>
          <p:cNvPr id="7" name="Graphic 6" descr="Lock">
            <a:extLst>
              <a:ext uri="{FF2B5EF4-FFF2-40B4-BE49-F238E27FC236}">
                <a16:creationId xmlns:a16="http://schemas.microsoft.com/office/drawing/2014/main" id="{81D0BC4F-481C-44D9-A912-9E28F068B33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603696">
            <a:off x="4298712" y="1397232"/>
            <a:ext cx="509753" cy="509753"/>
          </a:xfrm>
          <a:prstGeom prst="rect">
            <a:avLst/>
          </a:prstGeom>
        </p:spPr>
      </p:pic>
      <p:sp>
        <p:nvSpPr>
          <p:cNvPr id="2" name="Rectangle 1"/>
          <p:cNvSpPr/>
          <p:nvPr/>
        </p:nvSpPr>
        <p:spPr>
          <a:xfrm>
            <a:off x="316995" y="5626453"/>
            <a:ext cx="6096000" cy="646331"/>
          </a:xfrm>
          <a:prstGeom prst="rect">
            <a:avLst/>
          </a:prstGeom>
        </p:spPr>
        <p:txBody>
          <a:bodyPr>
            <a:spAutoFit/>
          </a:bodyPr>
          <a:lstStyle/>
          <a:p>
            <a:r>
              <a:rPr lang="en-US" b="1" dirty="0" err="1">
                <a:solidFill>
                  <a:srgbClr val="FF0000"/>
                </a:solidFill>
              </a:rPr>
              <a:t>Mutexes</a:t>
            </a:r>
            <a:r>
              <a:rPr lang="en-US" b="1" dirty="0">
                <a:solidFill>
                  <a:srgbClr val="FF0000"/>
                </a:solidFill>
              </a:rPr>
              <a:t> can be applied only to threads in a single process and do not work between processes as do semaphores.</a:t>
            </a:r>
            <a:endParaRPr lang="fr-FR" dirty="0">
              <a:solidFill>
                <a:srgbClr val="FF0000"/>
              </a:solidFill>
            </a:endParaRPr>
          </a:p>
        </p:txBody>
      </p:sp>
    </p:spTree>
    <p:extLst>
      <p:ext uri="{BB962C8B-B14F-4D97-AF65-F5344CB8AC3E}">
        <p14:creationId xmlns:p14="http://schemas.microsoft.com/office/powerpoint/2010/main" val="3052479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C7CBBB-5EC1-4DF0-B247-CF659176FC9A}"/>
              </a:ext>
            </a:extLst>
          </p:cNvPr>
          <p:cNvSpPr>
            <a:spLocks noGrp="1"/>
          </p:cNvSpPr>
          <p:nvPr>
            <p:ph type="sldNum" sz="quarter" idx="12"/>
          </p:nvPr>
        </p:nvSpPr>
        <p:spPr/>
        <p:txBody>
          <a:bodyPr/>
          <a:lstStyle/>
          <a:p>
            <a:fld id="{CFC72D09-213A-4A10-8F72-15947C5F0655}" type="slidenum">
              <a:rPr lang="en-US" smtClean="0"/>
              <a:t>24</a:t>
            </a:fld>
            <a:endParaRPr lang="en-US"/>
          </a:p>
        </p:txBody>
      </p:sp>
      <p:sp>
        <p:nvSpPr>
          <p:cNvPr id="4" name="Rectangle 3">
            <a:extLst>
              <a:ext uri="{FF2B5EF4-FFF2-40B4-BE49-F238E27FC236}">
                <a16:creationId xmlns:a16="http://schemas.microsoft.com/office/drawing/2014/main" id="{B5ADB859-1955-443A-A3C3-37DF1D651B5E}"/>
              </a:ext>
            </a:extLst>
          </p:cNvPr>
          <p:cNvSpPr/>
          <p:nvPr/>
        </p:nvSpPr>
        <p:spPr>
          <a:xfrm>
            <a:off x="0" y="0"/>
            <a:ext cx="12192000" cy="6740307"/>
          </a:xfrm>
          <a:prstGeom prst="rect">
            <a:avLst/>
          </a:prstGeom>
        </p:spPr>
        <p:txBody>
          <a:bodyPr wrap="square">
            <a:spAutoFit/>
          </a:bodyPr>
          <a:lstStyle/>
          <a:p>
            <a:r>
              <a:rPr lang="en-US" sz="1600" b="1" dirty="0">
                <a:latin typeface="CourierNewPS-BoldMT"/>
              </a:rPr>
              <a:t>#define NUMTHREADS 5</a:t>
            </a:r>
          </a:p>
          <a:p>
            <a:r>
              <a:rPr lang="en-US" sz="1600" b="1" dirty="0" err="1">
                <a:latin typeface="CourierNewPS-BoldMT"/>
              </a:rPr>
              <a:t>pthread_mutex_t</a:t>
            </a:r>
            <a:r>
              <a:rPr lang="en-US" sz="1600" b="1" dirty="0">
                <a:latin typeface="CourierNewPS-BoldMT"/>
              </a:rPr>
              <a:t> mutex </a:t>
            </a:r>
            <a:r>
              <a:rPr lang="en-US" sz="1600" dirty="0">
                <a:latin typeface="CourierNewPSMT"/>
              </a:rPr>
              <a:t>= PTHREAD_MUTEX_INITIALIZER;</a:t>
            </a:r>
          </a:p>
          <a:p>
            <a:r>
              <a:rPr lang="en-US" sz="1600" dirty="0">
                <a:latin typeface="CourierNewPSMT"/>
              </a:rPr>
              <a:t>int </a:t>
            </a:r>
            <a:r>
              <a:rPr lang="en-US" sz="1600" dirty="0" err="1">
                <a:latin typeface="CourierNewPSMT"/>
              </a:rPr>
              <a:t>sharedData</a:t>
            </a:r>
            <a:r>
              <a:rPr lang="en-US" sz="1600" dirty="0">
                <a:latin typeface="CourierNewPSMT"/>
              </a:rPr>
              <a:t>=0; int sharedData2=0;</a:t>
            </a:r>
          </a:p>
          <a:p>
            <a:r>
              <a:rPr lang="en-US" sz="1600" dirty="0">
                <a:latin typeface="CourierNewPSMT"/>
              </a:rPr>
              <a:t>void *</a:t>
            </a:r>
            <a:r>
              <a:rPr lang="en-US" sz="1600" b="1" dirty="0" err="1">
                <a:latin typeface="CourierNewPS-BoldMT"/>
              </a:rPr>
              <a:t>theThread</a:t>
            </a:r>
            <a:r>
              <a:rPr lang="en-US" sz="1600" dirty="0">
                <a:latin typeface="CourierNewPSMT"/>
              </a:rPr>
              <a:t>(void *</a:t>
            </a:r>
            <a:r>
              <a:rPr lang="en-US" sz="1600" dirty="0" err="1">
                <a:latin typeface="CourierNewPSMT"/>
              </a:rPr>
              <a:t>parm</a:t>
            </a:r>
            <a:r>
              <a:rPr lang="en-US" sz="1600" dirty="0">
                <a:latin typeface="CourierNewPSMT"/>
              </a:rPr>
              <a:t>){</a:t>
            </a:r>
          </a:p>
          <a:p>
            <a:pPr lvl="1"/>
            <a:r>
              <a:rPr lang="en-US" sz="1600" dirty="0" err="1">
                <a:latin typeface="CourierNewPSMT"/>
              </a:rPr>
              <a:t>printf</a:t>
            </a:r>
            <a:r>
              <a:rPr lang="en-US" sz="1600" dirty="0">
                <a:latin typeface="CourierNewPSMT"/>
              </a:rPr>
              <a:t>("Thread attempts to lock mutex\n");</a:t>
            </a:r>
          </a:p>
          <a:p>
            <a:pPr lvl="1"/>
            <a:r>
              <a:rPr lang="en-US" sz="1600" b="1" dirty="0" err="1">
                <a:latin typeface="CourierNewPS-BoldMT"/>
              </a:rPr>
              <a:t>pthread_mutex_lock</a:t>
            </a:r>
            <a:r>
              <a:rPr lang="en-US" sz="1600" dirty="0">
                <a:latin typeface="CourierNewPSMT"/>
              </a:rPr>
              <a:t>(&amp;mutex);</a:t>
            </a:r>
          </a:p>
          <a:p>
            <a:pPr lvl="1"/>
            <a:r>
              <a:rPr lang="en-US" sz="1600" dirty="0" err="1">
                <a:latin typeface="CourierNewPSMT"/>
              </a:rPr>
              <a:t>printf</a:t>
            </a:r>
            <a:r>
              <a:rPr lang="en-US" sz="1600" dirty="0">
                <a:latin typeface="CourierNewPSMT"/>
              </a:rPr>
              <a:t>("Thread got the mutex lock\n");</a:t>
            </a:r>
          </a:p>
          <a:p>
            <a:pPr lvl="1"/>
            <a:r>
              <a:rPr lang="en-US" sz="1600" dirty="0">
                <a:latin typeface="CourierNewPSMT"/>
              </a:rPr>
              <a:t>++</a:t>
            </a:r>
            <a:r>
              <a:rPr lang="en-US" sz="1600" dirty="0" err="1">
                <a:latin typeface="CourierNewPSMT"/>
              </a:rPr>
              <a:t>sharedData</a:t>
            </a:r>
            <a:r>
              <a:rPr lang="en-US" sz="1600" dirty="0">
                <a:latin typeface="CourierNewPSMT"/>
              </a:rPr>
              <a:t>; --sharedData2;</a:t>
            </a:r>
          </a:p>
          <a:p>
            <a:pPr lvl="1"/>
            <a:r>
              <a:rPr lang="en-US" sz="1600" dirty="0" err="1">
                <a:latin typeface="CourierNewPSMT"/>
              </a:rPr>
              <a:t>printf</a:t>
            </a:r>
            <a:r>
              <a:rPr lang="en-US" sz="1600" dirty="0">
                <a:latin typeface="CourierNewPSMT"/>
              </a:rPr>
              <a:t>("Thread unlocks Mutex\n");</a:t>
            </a:r>
          </a:p>
          <a:p>
            <a:pPr lvl="1"/>
            <a:r>
              <a:rPr lang="en-US" sz="1600" b="1" dirty="0" err="1">
                <a:latin typeface="CourierNewPS-BoldMT"/>
              </a:rPr>
              <a:t>pthread_mutex_unlock</a:t>
            </a:r>
            <a:r>
              <a:rPr lang="en-US" sz="1600" dirty="0">
                <a:latin typeface="CourierNewPSMT"/>
              </a:rPr>
              <a:t>(&amp;mutex);</a:t>
            </a:r>
          </a:p>
          <a:p>
            <a:pPr lvl="1"/>
            <a:r>
              <a:rPr lang="en-US" sz="1600" dirty="0">
                <a:latin typeface="CourierNewPSMT"/>
              </a:rPr>
              <a:t>return NULL;</a:t>
            </a:r>
          </a:p>
          <a:p>
            <a:r>
              <a:rPr lang="en-US" sz="1600" dirty="0">
                <a:latin typeface="CourierNewPSMT"/>
              </a:rPr>
              <a:t>}</a:t>
            </a:r>
          </a:p>
          <a:p>
            <a:r>
              <a:rPr lang="en-US" sz="1600" b="1" dirty="0">
                <a:latin typeface="CourierNewPS-BoldMT"/>
              </a:rPr>
              <a:t>int main(int </a:t>
            </a:r>
            <a:r>
              <a:rPr lang="en-US" sz="1600" b="1" dirty="0" err="1">
                <a:latin typeface="CourierNewPS-BoldMT"/>
              </a:rPr>
              <a:t>argc</a:t>
            </a:r>
            <a:r>
              <a:rPr lang="en-US" sz="1600" b="1" dirty="0">
                <a:latin typeface="CourierNewPS-BoldMT"/>
              </a:rPr>
              <a:t>, char **</a:t>
            </a:r>
            <a:r>
              <a:rPr lang="en-US" sz="1600" b="1" dirty="0" err="1">
                <a:latin typeface="CourierNewPS-BoldMT"/>
              </a:rPr>
              <a:t>argv</a:t>
            </a:r>
            <a:r>
              <a:rPr lang="en-US" sz="1600" b="1" dirty="0">
                <a:latin typeface="CourierNewPS-BoldMT"/>
              </a:rPr>
              <a:t>)</a:t>
            </a:r>
            <a:r>
              <a:rPr lang="en-US" sz="1600" dirty="0">
                <a:latin typeface="CourierNewPSMT"/>
              </a:rPr>
              <a:t>{</a:t>
            </a:r>
          </a:p>
          <a:p>
            <a:pPr lvl="1"/>
            <a:r>
              <a:rPr lang="en-US" sz="1600" dirty="0" err="1">
                <a:latin typeface="CourierNewPSMT"/>
              </a:rPr>
              <a:t>pthread_t</a:t>
            </a:r>
            <a:r>
              <a:rPr lang="en-US" sz="1600" dirty="0">
                <a:latin typeface="CourierNewPSMT"/>
              </a:rPr>
              <a:t> thread[NUMTHREADS]; int </a:t>
            </a:r>
            <a:r>
              <a:rPr lang="en-US" sz="1600" dirty="0" err="1">
                <a:latin typeface="CourierNewPSMT"/>
              </a:rPr>
              <a:t>i</a:t>
            </a:r>
            <a:r>
              <a:rPr lang="en-US" sz="1600" dirty="0">
                <a:latin typeface="CourierNewPSMT"/>
              </a:rPr>
              <a:t>;</a:t>
            </a:r>
          </a:p>
          <a:p>
            <a:pPr lvl="1"/>
            <a:r>
              <a:rPr lang="en-US" sz="1600" dirty="0" err="1">
                <a:latin typeface="CourierNewPSMT"/>
              </a:rPr>
              <a:t>printf</a:t>
            </a:r>
            <a:r>
              <a:rPr lang="en-US" sz="1600" dirty="0">
                <a:latin typeface="CourierNewPSMT"/>
              </a:rPr>
              <a:t>("Main thread attempts to lock mutex\n");</a:t>
            </a:r>
          </a:p>
          <a:p>
            <a:pPr lvl="1"/>
            <a:r>
              <a:rPr lang="en-US" sz="1600" b="1" dirty="0" err="1">
                <a:latin typeface="CourierNewPS-BoldMT"/>
              </a:rPr>
              <a:t>pthread_mutex_lock</a:t>
            </a:r>
            <a:r>
              <a:rPr lang="en-US" sz="1600" dirty="0">
                <a:latin typeface="CourierNewPSMT"/>
              </a:rPr>
              <a:t>(&amp;mutex);</a:t>
            </a:r>
          </a:p>
          <a:p>
            <a:pPr lvl="1"/>
            <a:r>
              <a:rPr lang="en-US" sz="1600" dirty="0" err="1">
                <a:latin typeface="CourierNewPSMT"/>
              </a:rPr>
              <a:t>printf</a:t>
            </a:r>
            <a:r>
              <a:rPr lang="en-US" sz="1600" dirty="0">
                <a:latin typeface="CourierNewPSMT"/>
              </a:rPr>
              <a:t>("Main thread got the mutex lock\n");</a:t>
            </a:r>
          </a:p>
          <a:p>
            <a:pPr lvl="1"/>
            <a:r>
              <a:rPr lang="en-US" sz="1600" dirty="0">
                <a:latin typeface="CourierNewPSMT"/>
              </a:rPr>
              <a:t>for (</a:t>
            </a:r>
            <a:r>
              <a:rPr lang="en-US" sz="1600" dirty="0" err="1">
                <a:latin typeface="CourierNewPSMT"/>
              </a:rPr>
              <a:t>i</a:t>
            </a:r>
            <a:r>
              <a:rPr lang="en-US" sz="1600" dirty="0">
                <a:latin typeface="CourierNewPSMT"/>
              </a:rPr>
              <a:t>=0; </a:t>
            </a:r>
            <a:r>
              <a:rPr lang="en-US" sz="1600" dirty="0" err="1">
                <a:latin typeface="CourierNewPSMT"/>
              </a:rPr>
              <a:t>i</a:t>
            </a:r>
            <a:r>
              <a:rPr lang="en-US" sz="1600" dirty="0">
                <a:latin typeface="CourierNewPSMT"/>
              </a:rPr>
              <a:t>&lt;NUMTHREADS; ++</a:t>
            </a:r>
            <a:r>
              <a:rPr lang="en-US" sz="1600" dirty="0" err="1">
                <a:latin typeface="CourierNewPSMT"/>
              </a:rPr>
              <a:t>i</a:t>
            </a:r>
            <a:r>
              <a:rPr lang="en-US" sz="1600" dirty="0">
                <a:latin typeface="CourierNewPSMT"/>
              </a:rPr>
              <a:t>) { // create 3 threads</a:t>
            </a:r>
          </a:p>
          <a:p>
            <a:pPr lvl="1"/>
            <a:r>
              <a:rPr lang="en-US" sz="1600" b="1" dirty="0">
                <a:latin typeface="CourierNewPS-BoldMT"/>
              </a:rPr>
              <a:t>	</a:t>
            </a:r>
            <a:r>
              <a:rPr lang="en-US" sz="1600" b="1" dirty="0" err="1">
                <a:latin typeface="CourierNewPS-BoldMT"/>
              </a:rPr>
              <a:t>pthread_create</a:t>
            </a:r>
            <a:r>
              <a:rPr lang="en-US" sz="1600" dirty="0">
                <a:latin typeface="CourierNewPSMT"/>
              </a:rPr>
              <a:t>(&amp;thread[</a:t>
            </a:r>
            <a:r>
              <a:rPr lang="en-US" sz="1600" dirty="0" err="1">
                <a:latin typeface="CourierNewPSMT"/>
              </a:rPr>
              <a:t>i</a:t>
            </a:r>
            <a:r>
              <a:rPr lang="en-US" sz="1600" dirty="0">
                <a:latin typeface="CourierNewPSMT"/>
              </a:rPr>
              <a:t>], NULL, </a:t>
            </a:r>
            <a:r>
              <a:rPr lang="en-US" sz="1600" b="1" dirty="0" err="1">
                <a:latin typeface="CourierNewPS-BoldMT"/>
              </a:rPr>
              <a:t>theThread</a:t>
            </a:r>
            <a:r>
              <a:rPr lang="en-US" sz="1600" dirty="0">
                <a:latin typeface="CourierNewPSMT"/>
              </a:rPr>
              <a:t>, NULL); }</a:t>
            </a:r>
          </a:p>
          <a:p>
            <a:pPr lvl="1"/>
            <a:r>
              <a:rPr lang="en-US" sz="1600" dirty="0" err="1">
                <a:latin typeface="CourierNewPSMT"/>
              </a:rPr>
              <a:t>printf</a:t>
            </a:r>
            <a:r>
              <a:rPr lang="en-US" sz="1600" dirty="0">
                <a:latin typeface="CourierNewPSMT"/>
              </a:rPr>
              <a:t>("Wait a bit until we are 'done' with the shared data\n");</a:t>
            </a:r>
          </a:p>
          <a:p>
            <a:pPr lvl="1"/>
            <a:r>
              <a:rPr lang="en-US" sz="1600" dirty="0">
                <a:latin typeface="CourierNewPSMT"/>
              </a:rPr>
              <a:t>sleep(3);</a:t>
            </a:r>
          </a:p>
          <a:p>
            <a:pPr lvl="1"/>
            <a:r>
              <a:rPr lang="en-US" sz="1600" dirty="0" err="1">
                <a:latin typeface="CourierNewPSMT"/>
              </a:rPr>
              <a:t>printf</a:t>
            </a:r>
            <a:r>
              <a:rPr lang="en-US" sz="1600" dirty="0">
                <a:latin typeface="CourierNewPSMT"/>
              </a:rPr>
              <a:t>("Main thread unlocks mutex\n");</a:t>
            </a:r>
          </a:p>
          <a:p>
            <a:pPr lvl="1"/>
            <a:r>
              <a:rPr lang="en-US" sz="1600" b="1" dirty="0" err="1">
                <a:latin typeface="CourierNewPS-BoldMT"/>
              </a:rPr>
              <a:t>pthread_mutex_unlock</a:t>
            </a:r>
            <a:r>
              <a:rPr lang="en-US" sz="1600" dirty="0">
                <a:latin typeface="CourierNewPSMT"/>
              </a:rPr>
              <a:t>(&amp;mutex);</a:t>
            </a:r>
          </a:p>
          <a:p>
            <a:pPr lvl="1"/>
            <a:r>
              <a:rPr lang="en-US" sz="1600" dirty="0">
                <a:latin typeface="CourierNewPSMT"/>
              </a:rPr>
              <a:t>for (</a:t>
            </a:r>
            <a:r>
              <a:rPr lang="en-US" sz="1600" dirty="0" err="1">
                <a:latin typeface="CourierNewPSMT"/>
              </a:rPr>
              <a:t>i</a:t>
            </a:r>
            <a:r>
              <a:rPr lang="en-US" sz="1600" dirty="0">
                <a:latin typeface="CourierNewPSMT"/>
              </a:rPr>
              <a:t>=0; </a:t>
            </a:r>
            <a:r>
              <a:rPr lang="en-US" sz="1600" dirty="0" err="1">
                <a:latin typeface="CourierNewPSMT"/>
              </a:rPr>
              <a:t>i</a:t>
            </a:r>
            <a:r>
              <a:rPr lang="en-US" sz="1600" dirty="0">
                <a:latin typeface="CourierNewPSMT"/>
              </a:rPr>
              <a:t> &lt;NUMTHREADS; ++</a:t>
            </a:r>
            <a:r>
              <a:rPr lang="en-US" sz="1600" dirty="0" err="1">
                <a:latin typeface="CourierNewPSMT"/>
              </a:rPr>
              <a:t>i</a:t>
            </a:r>
            <a:r>
              <a:rPr lang="en-US" sz="1600" dirty="0">
                <a:latin typeface="CourierNewPSMT"/>
              </a:rPr>
              <a:t>) {</a:t>
            </a:r>
          </a:p>
          <a:p>
            <a:pPr lvl="1"/>
            <a:r>
              <a:rPr lang="en-US" sz="1600" b="1" dirty="0">
                <a:latin typeface="CourierNewPS-BoldMT"/>
              </a:rPr>
              <a:t>	</a:t>
            </a:r>
            <a:r>
              <a:rPr lang="en-US" sz="1600" b="1" dirty="0" err="1">
                <a:latin typeface="CourierNewPS-BoldMT"/>
              </a:rPr>
              <a:t>pthread_join</a:t>
            </a:r>
            <a:r>
              <a:rPr lang="en-US" sz="1600" dirty="0">
                <a:latin typeface="CourierNewPSMT"/>
              </a:rPr>
              <a:t>(thread[</a:t>
            </a:r>
            <a:r>
              <a:rPr lang="en-US" sz="1600" dirty="0" err="1">
                <a:latin typeface="CourierNewPSMT"/>
              </a:rPr>
              <a:t>i</a:t>
            </a:r>
            <a:r>
              <a:rPr lang="en-US" sz="1600" dirty="0">
                <a:latin typeface="CourierNewPSMT"/>
              </a:rPr>
              <a:t>], NULL); }</a:t>
            </a:r>
          </a:p>
          <a:p>
            <a:pPr lvl="1"/>
            <a:r>
              <a:rPr lang="en-US" sz="1600" b="1" dirty="0" err="1">
                <a:latin typeface="CourierNewPS-BoldMT"/>
              </a:rPr>
              <a:t>pthread_mutex_destroy</a:t>
            </a:r>
            <a:r>
              <a:rPr lang="en-US" sz="1600" dirty="0">
                <a:latin typeface="CourierNewPSMT"/>
              </a:rPr>
              <a:t>(&amp;mutex);</a:t>
            </a:r>
          </a:p>
          <a:p>
            <a:pPr lvl="1"/>
            <a:r>
              <a:rPr lang="en-US" sz="1600" dirty="0">
                <a:latin typeface="CourierNewPSMT"/>
              </a:rPr>
              <a:t>return 0;}</a:t>
            </a:r>
            <a:endParaRPr lang="en-US" sz="1600"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9CAE80E-7CFB-4014-BDE7-CC4C18828A68}"/>
                  </a:ext>
                </a:extLst>
              </p14:cNvPr>
              <p14:cNvContentPartPr/>
              <p14:nvPr/>
            </p14:nvContentPartPr>
            <p14:xfrm>
              <a:off x="5335657" y="1469996"/>
              <a:ext cx="10440" cy="8280"/>
            </p14:xfrm>
          </p:contentPart>
        </mc:Choice>
        <mc:Fallback xmlns="">
          <p:pic>
            <p:nvPicPr>
              <p:cNvPr id="3" name="Ink 2">
                <a:extLst>
                  <a:ext uri="{FF2B5EF4-FFF2-40B4-BE49-F238E27FC236}">
                    <a16:creationId xmlns:a16="http://schemas.microsoft.com/office/drawing/2014/main" id="{09CAE80E-7CFB-4014-BDE7-CC4C18828A68}"/>
                  </a:ext>
                </a:extLst>
              </p:cNvPr>
              <p:cNvPicPr/>
              <p:nvPr/>
            </p:nvPicPr>
            <p:blipFill>
              <a:blip r:embed="rId4"/>
              <a:stretch>
                <a:fillRect/>
              </a:stretch>
            </p:blipFill>
            <p:spPr>
              <a:xfrm>
                <a:off x="5327017" y="1461356"/>
                <a:ext cx="2808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B8A52FA7-5556-4E70-92AF-BF5140130EE3}"/>
                  </a:ext>
                </a:extLst>
              </p14:cNvPr>
              <p14:cNvContentPartPr/>
              <p14:nvPr/>
            </p14:nvContentPartPr>
            <p14:xfrm>
              <a:off x="5593250" y="1399436"/>
              <a:ext cx="259200" cy="1157040"/>
            </p14:xfrm>
          </p:contentPart>
        </mc:Choice>
        <mc:Fallback xmlns="">
          <p:pic>
            <p:nvPicPr>
              <p:cNvPr id="6" name="Ink 5">
                <a:extLst>
                  <a:ext uri="{FF2B5EF4-FFF2-40B4-BE49-F238E27FC236}">
                    <a16:creationId xmlns:a16="http://schemas.microsoft.com/office/drawing/2014/main" id="{B8A52FA7-5556-4E70-92AF-BF5140130EE3}"/>
                  </a:ext>
                </a:extLst>
              </p:cNvPr>
              <p:cNvPicPr/>
              <p:nvPr/>
            </p:nvPicPr>
            <p:blipFill>
              <a:blip r:embed="rId6"/>
              <a:stretch>
                <a:fillRect/>
              </a:stretch>
            </p:blipFill>
            <p:spPr>
              <a:xfrm>
                <a:off x="5584610" y="1390436"/>
                <a:ext cx="276840" cy="1174680"/>
              </a:xfrm>
              <a:prstGeom prst="rect">
                <a:avLst/>
              </a:prstGeom>
            </p:spPr>
          </p:pic>
        </mc:Fallback>
      </mc:AlternateContent>
      <p:sp>
        <p:nvSpPr>
          <p:cNvPr id="21" name="TextBox 20">
            <a:extLst>
              <a:ext uri="{FF2B5EF4-FFF2-40B4-BE49-F238E27FC236}">
                <a16:creationId xmlns:a16="http://schemas.microsoft.com/office/drawing/2014/main" id="{1146D124-38C3-4476-9FB5-886F3697F258}"/>
              </a:ext>
            </a:extLst>
          </p:cNvPr>
          <p:cNvSpPr txBox="1"/>
          <p:nvPr/>
        </p:nvSpPr>
        <p:spPr>
          <a:xfrm>
            <a:off x="6096000" y="1617953"/>
            <a:ext cx="1545616" cy="369332"/>
          </a:xfrm>
          <a:prstGeom prst="rect">
            <a:avLst/>
          </a:prstGeom>
          <a:noFill/>
        </p:spPr>
        <p:txBody>
          <a:bodyPr wrap="none" rtlCol="0">
            <a:spAutoFit/>
          </a:bodyPr>
          <a:lstStyle/>
          <a:p>
            <a:r>
              <a:rPr lang="en-US" dirty="0"/>
              <a:t>Critical Section</a:t>
            </a:r>
          </a:p>
        </p:txBody>
      </p:sp>
      <p:pic>
        <p:nvPicPr>
          <p:cNvPr id="23" name="Graphic 22" descr="Lock">
            <a:extLst>
              <a:ext uri="{FF2B5EF4-FFF2-40B4-BE49-F238E27FC236}">
                <a16:creationId xmlns:a16="http://schemas.microsoft.com/office/drawing/2014/main" id="{EA6041BD-B9AD-403E-8EF0-B0C226D6163B}"/>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9475326">
            <a:off x="5719441" y="1723171"/>
            <a:ext cx="509568" cy="509568"/>
          </a:xfrm>
          <a:prstGeom prst="rect">
            <a:avLst/>
          </a:prstGeom>
        </p:spPr>
      </p:pic>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AB22C722-E27C-4539-A40C-AE9A7C283E9F}"/>
                  </a:ext>
                </a:extLst>
              </p14:cNvPr>
              <p14:cNvContentPartPr/>
              <p14:nvPr/>
            </p14:nvContentPartPr>
            <p14:xfrm>
              <a:off x="8299370" y="3799916"/>
              <a:ext cx="441720" cy="1866960"/>
            </p14:xfrm>
          </p:contentPart>
        </mc:Choice>
        <mc:Fallback xmlns="">
          <p:pic>
            <p:nvPicPr>
              <p:cNvPr id="24" name="Ink 23">
                <a:extLst>
                  <a:ext uri="{FF2B5EF4-FFF2-40B4-BE49-F238E27FC236}">
                    <a16:creationId xmlns:a16="http://schemas.microsoft.com/office/drawing/2014/main" id="{AB22C722-E27C-4539-A40C-AE9A7C283E9F}"/>
                  </a:ext>
                </a:extLst>
              </p:cNvPr>
              <p:cNvPicPr/>
              <p:nvPr/>
            </p:nvPicPr>
            <p:blipFill>
              <a:blip r:embed="rId10"/>
              <a:stretch>
                <a:fillRect/>
              </a:stretch>
            </p:blipFill>
            <p:spPr>
              <a:xfrm>
                <a:off x="8290730" y="3790916"/>
                <a:ext cx="459360" cy="1884600"/>
              </a:xfrm>
              <a:prstGeom prst="rect">
                <a:avLst/>
              </a:prstGeom>
            </p:spPr>
          </p:pic>
        </mc:Fallback>
      </mc:AlternateContent>
      <p:sp>
        <p:nvSpPr>
          <p:cNvPr id="25" name="TextBox 24">
            <a:extLst>
              <a:ext uri="{FF2B5EF4-FFF2-40B4-BE49-F238E27FC236}">
                <a16:creationId xmlns:a16="http://schemas.microsoft.com/office/drawing/2014/main" id="{80D5A985-2FC3-4EE3-91A9-999EEEB45F1F}"/>
              </a:ext>
            </a:extLst>
          </p:cNvPr>
          <p:cNvSpPr txBox="1"/>
          <p:nvPr/>
        </p:nvSpPr>
        <p:spPr>
          <a:xfrm>
            <a:off x="9001432" y="4208753"/>
            <a:ext cx="1545616" cy="369332"/>
          </a:xfrm>
          <a:prstGeom prst="rect">
            <a:avLst/>
          </a:prstGeom>
          <a:noFill/>
        </p:spPr>
        <p:txBody>
          <a:bodyPr wrap="none" rtlCol="0">
            <a:spAutoFit/>
          </a:bodyPr>
          <a:lstStyle/>
          <a:p>
            <a:r>
              <a:rPr lang="en-US" dirty="0"/>
              <a:t>Critical Section</a:t>
            </a:r>
          </a:p>
        </p:txBody>
      </p:sp>
      <p:pic>
        <p:nvPicPr>
          <p:cNvPr id="26" name="Graphic 25" descr="Lock">
            <a:extLst>
              <a:ext uri="{FF2B5EF4-FFF2-40B4-BE49-F238E27FC236}">
                <a16:creationId xmlns:a16="http://schemas.microsoft.com/office/drawing/2014/main" id="{09FA0638-A0ED-4695-B141-C714C345E6A1}"/>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9475326">
            <a:off x="8624873" y="4313971"/>
            <a:ext cx="509568" cy="509568"/>
          </a:xfrm>
          <a:prstGeom prst="rect">
            <a:avLst/>
          </a:prstGeom>
        </p:spPr>
      </p:pic>
      <mc:AlternateContent xmlns:mc="http://schemas.openxmlformats.org/markup-compatibility/2006" xmlns:p14="http://schemas.microsoft.com/office/powerpoint/2010/main">
        <mc:Choice Requires="p14">
          <p:contentPart p14:bwMode="auto" r:id="rId11">
            <p14:nvContentPartPr>
              <p14:cNvPr id="27" name="Ink 26">
                <a:extLst>
                  <a:ext uri="{FF2B5EF4-FFF2-40B4-BE49-F238E27FC236}">
                    <a16:creationId xmlns:a16="http://schemas.microsoft.com/office/drawing/2014/main" id="{E215D424-4B28-4B08-8A9B-691777A1DE75}"/>
                  </a:ext>
                </a:extLst>
              </p14:cNvPr>
              <p14:cNvContentPartPr/>
              <p14:nvPr/>
            </p14:nvContentPartPr>
            <p14:xfrm>
              <a:off x="5994650" y="3730436"/>
              <a:ext cx="2361240" cy="141480"/>
            </p14:xfrm>
          </p:contentPart>
        </mc:Choice>
        <mc:Fallback xmlns="">
          <p:pic>
            <p:nvPicPr>
              <p:cNvPr id="27" name="Ink 26">
                <a:extLst>
                  <a:ext uri="{FF2B5EF4-FFF2-40B4-BE49-F238E27FC236}">
                    <a16:creationId xmlns:a16="http://schemas.microsoft.com/office/drawing/2014/main" id="{E215D424-4B28-4B08-8A9B-691777A1DE75}"/>
                  </a:ext>
                </a:extLst>
              </p:cNvPr>
              <p:cNvPicPr/>
              <p:nvPr/>
            </p:nvPicPr>
            <p:blipFill>
              <a:blip r:embed="rId12"/>
              <a:stretch>
                <a:fillRect/>
              </a:stretch>
            </p:blipFill>
            <p:spPr>
              <a:xfrm>
                <a:off x="5986010" y="3721436"/>
                <a:ext cx="237888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8" name="Ink 27">
                <a:extLst>
                  <a:ext uri="{FF2B5EF4-FFF2-40B4-BE49-F238E27FC236}">
                    <a16:creationId xmlns:a16="http://schemas.microsoft.com/office/drawing/2014/main" id="{3DDB4C7D-C421-4404-9CEC-833C2193555B}"/>
                  </a:ext>
                </a:extLst>
              </p14:cNvPr>
              <p14:cNvContentPartPr/>
              <p14:nvPr/>
            </p14:nvContentPartPr>
            <p14:xfrm>
              <a:off x="4197170" y="5658596"/>
              <a:ext cx="4128480" cy="91800"/>
            </p14:xfrm>
          </p:contentPart>
        </mc:Choice>
        <mc:Fallback xmlns="">
          <p:pic>
            <p:nvPicPr>
              <p:cNvPr id="28" name="Ink 27">
                <a:extLst>
                  <a:ext uri="{FF2B5EF4-FFF2-40B4-BE49-F238E27FC236}">
                    <a16:creationId xmlns:a16="http://schemas.microsoft.com/office/drawing/2014/main" id="{3DDB4C7D-C421-4404-9CEC-833C2193555B}"/>
                  </a:ext>
                </a:extLst>
              </p:cNvPr>
              <p:cNvPicPr/>
              <p:nvPr/>
            </p:nvPicPr>
            <p:blipFill>
              <a:blip r:embed="rId14"/>
              <a:stretch>
                <a:fillRect/>
              </a:stretch>
            </p:blipFill>
            <p:spPr>
              <a:xfrm>
                <a:off x="4188170" y="5649596"/>
                <a:ext cx="414612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9" name="Ink 28">
                <a:extLst>
                  <a:ext uri="{FF2B5EF4-FFF2-40B4-BE49-F238E27FC236}">
                    <a16:creationId xmlns:a16="http://schemas.microsoft.com/office/drawing/2014/main" id="{A4AE5AC0-1153-4C2A-8668-44EB39713148}"/>
                  </a:ext>
                </a:extLst>
              </p14:cNvPr>
              <p14:cNvContentPartPr/>
              <p14:nvPr/>
            </p14:nvContentPartPr>
            <p14:xfrm>
              <a:off x="3310850" y="2493476"/>
              <a:ext cx="2256840" cy="61560"/>
            </p14:xfrm>
          </p:contentPart>
        </mc:Choice>
        <mc:Fallback xmlns="">
          <p:pic>
            <p:nvPicPr>
              <p:cNvPr id="29" name="Ink 28">
                <a:extLst>
                  <a:ext uri="{FF2B5EF4-FFF2-40B4-BE49-F238E27FC236}">
                    <a16:creationId xmlns:a16="http://schemas.microsoft.com/office/drawing/2014/main" id="{A4AE5AC0-1153-4C2A-8668-44EB39713148}"/>
                  </a:ext>
                </a:extLst>
              </p:cNvPr>
              <p:cNvPicPr/>
              <p:nvPr/>
            </p:nvPicPr>
            <p:blipFill>
              <a:blip r:embed="rId16"/>
              <a:stretch>
                <a:fillRect/>
              </a:stretch>
            </p:blipFill>
            <p:spPr>
              <a:xfrm>
                <a:off x="3302210" y="2484476"/>
                <a:ext cx="227448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2" name="Ink 31">
                <a:extLst>
                  <a:ext uri="{FF2B5EF4-FFF2-40B4-BE49-F238E27FC236}">
                    <a16:creationId xmlns:a16="http://schemas.microsoft.com/office/drawing/2014/main" id="{7745D20E-DA29-4916-914C-2C68BFABB81E}"/>
                  </a:ext>
                </a:extLst>
              </p14:cNvPr>
              <p14:cNvContentPartPr/>
              <p14:nvPr/>
            </p14:nvContentPartPr>
            <p14:xfrm>
              <a:off x="3357290" y="1338596"/>
              <a:ext cx="2361600" cy="37440"/>
            </p14:xfrm>
          </p:contentPart>
        </mc:Choice>
        <mc:Fallback xmlns="">
          <p:pic>
            <p:nvPicPr>
              <p:cNvPr id="32" name="Ink 31">
                <a:extLst>
                  <a:ext uri="{FF2B5EF4-FFF2-40B4-BE49-F238E27FC236}">
                    <a16:creationId xmlns:a16="http://schemas.microsoft.com/office/drawing/2014/main" id="{7745D20E-DA29-4916-914C-2C68BFABB81E}"/>
                  </a:ext>
                </a:extLst>
              </p:cNvPr>
              <p:cNvPicPr/>
              <p:nvPr/>
            </p:nvPicPr>
            <p:blipFill>
              <a:blip r:embed="rId18"/>
              <a:stretch>
                <a:fillRect/>
              </a:stretch>
            </p:blipFill>
            <p:spPr>
              <a:xfrm>
                <a:off x="3348291" y="1329956"/>
                <a:ext cx="2379237" cy="55080"/>
              </a:xfrm>
              <a:prstGeom prst="rect">
                <a:avLst/>
              </a:prstGeom>
            </p:spPr>
          </p:pic>
        </mc:Fallback>
      </mc:AlternateContent>
    </p:spTree>
    <p:extLst>
      <p:ext uri="{BB962C8B-B14F-4D97-AF65-F5344CB8AC3E}">
        <p14:creationId xmlns:p14="http://schemas.microsoft.com/office/powerpoint/2010/main" val="754725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a:t>Condition variable</a:t>
            </a:r>
          </a:p>
        </p:txBody>
      </p:sp>
      <p:sp>
        <p:nvSpPr>
          <p:cNvPr id="4" name="Content Placeholder 3"/>
          <p:cNvSpPr>
            <a:spLocks noGrp="1"/>
          </p:cNvSpPr>
          <p:nvPr>
            <p:ph idx="1"/>
          </p:nvPr>
        </p:nvSpPr>
        <p:spPr/>
        <p:txBody>
          <a:bodyPr>
            <a:normAutofit/>
          </a:bodyPr>
          <a:lstStyle/>
          <a:p>
            <a:pPr algn="just">
              <a:buFont typeface="Courier New" panose="02070309020205020404" pitchFamily="49" charset="0"/>
              <a:buChar char="o"/>
            </a:pPr>
            <a:r>
              <a:rPr lang="en-US" sz="2800" dirty="0"/>
              <a:t>A condition variable is a variable of type </a:t>
            </a:r>
            <a:r>
              <a:rPr lang="en-US" sz="2800" b="1" dirty="0" err="1"/>
              <a:t>pthread_cond_t</a:t>
            </a:r>
            <a:r>
              <a:rPr lang="en-US" sz="2800" dirty="0"/>
              <a:t> and is used with the appropriate functions for </a:t>
            </a:r>
            <a:r>
              <a:rPr lang="en-US" sz="2800" b="1" dirty="0"/>
              <a:t>waiting and later, process continuation</a:t>
            </a:r>
            <a:r>
              <a:rPr lang="en-US" sz="2800" dirty="0"/>
              <a:t>. </a:t>
            </a:r>
          </a:p>
          <a:p>
            <a:pPr algn="just">
              <a:buFont typeface="Courier New" panose="02070309020205020404" pitchFamily="49" charset="0"/>
              <a:buChar char="o"/>
            </a:pPr>
            <a:r>
              <a:rPr lang="en-US" sz="2800" dirty="0"/>
              <a:t>The condition variable mechanism allows threads to suspend execution and relinquish the processor until some condition is true. </a:t>
            </a:r>
          </a:p>
          <a:p>
            <a:pPr algn="just">
              <a:buFont typeface="Courier New" panose="02070309020205020404" pitchFamily="49" charset="0"/>
              <a:buChar char="o"/>
            </a:pPr>
            <a:r>
              <a:rPr lang="en-US" sz="2800" dirty="0"/>
              <a:t>A condition variable must </a:t>
            </a:r>
            <a:r>
              <a:rPr lang="en-US" sz="2800" b="1" dirty="0"/>
              <a:t>always</a:t>
            </a:r>
            <a:r>
              <a:rPr lang="en-US" sz="2800" dirty="0"/>
              <a:t> be associated with a </a:t>
            </a:r>
            <a:r>
              <a:rPr lang="en-US" sz="2800" dirty="0" err="1"/>
              <a:t>mutex</a:t>
            </a:r>
            <a:r>
              <a:rPr lang="en-US" sz="2800" dirty="0"/>
              <a:t> to avoid a </a:t>
            </a:r>
            <a:r>
              <a:rPr lang="en-US" sz="2800" b="1" dirty="0"/>
              <a:t>race condition </a:t>
            </a:r>
            <a:r>
              <a:rPr lang="en-US" sz="2800" dirty="0"/>
              <a:t>created by one thread preparing to wait and another thread which may signal the condition before the first thread actually waits on it resulting in a deadlock</a:t>
            </a:r>
          </a:p>
        </p:txBody>
      </p:sp>
      <p:sp>
        <p:nvSpPr>
          <p:cNvPr id="2" name="Slide Number Placeholder 1"/>
          <p:cNvSpPr>
            <a:spLocks noGrp="1"/>
          </p:cNvSpPr>
          <p:nvPr>
            <p:ph type="sldNum" sz="quarter" idx="12"/>
          </p:nvPr>
        </p:nvSpPr>
        <p:spPr/>
        <p:txBody>
          <a:bodyPr/>
          <a:lstStyle/>
          <a:p>
            <a:fld id="{CFC72D09-213A-4A10-8F72-15947C5F0655}" type="slidenum">
              <a:rPr lang="en-US" smtClean="0"/>
              <a:t>25</a:t>
            </a:fld>
            <a:endParaRPr lang="en-US"/>
          </a:p>
        </p:txBody>
      </p:sp>
    </p:spTree>
    <p:extLst>
      <p:ext uri="{BB962C8B-B14F-4D97-AF65-F5344CB8AC3E}">
        <p14:creationId xmlns:p14="http://schemas.microsoft.com/office/powerpoint/2010/main" val="1714993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Condition variable</a:t>
            </a:r>
          </a:p>
        </p:txBody>
      </p:sp>
      <p:sp>
        <p:nvSpPr>
          <p:cNvPr id="3" name="Content Placeholder 2"/>
          <p:cNvSpPr>
            <a:spLocks noGrp="1"/>
          </p:cNvSpPr>
          <p:nvPr>
            <p:ph idx="1"/>
          </p:nvPr>
        </p:nvSpPr>
        <p:spPr/>
        <p:txBody>
          <a:bodyPr>
            <a:normAutofit lnSpcReduction="10000"/>
          </a:bodyPr>
          <a:lstStyle/>
          <a:p>
            <a:pPr>
              <a:buFont typeface="Courier New" panose="02070309020205020404" pitchFamily="49" charset="0"/>
              <a:buChar char="o"/>
            </a:pPr>
            <a:r>
              <a:rPr lang="en-US" dirty="0"/>
              <a:t>Functions used in conjunction with the condition variable:</a:t>
            </a:r>
          </a:p>
          <a:p>
            <a:pPr>
              <a:buFont typeface="Courier New" panose="02070309020205020404" pitchFamily="49" charset="0"/>
              <a:buChar char="o"/>
            </a:pPr>
            <a:r>
              <a:rPr lang="en-US" dirty="0"/>
              <a:t>Creating/Destroying:</a:t>
            </a:r>
          </a:p>
          <a:p>
            <a:pPr lvl="1">
              <a:buFont typeface="Courier New" panose="02070309020205020404" pitchFamily="49" charset="0"/>
              <a:buChar char="o"/>
            </a:pPr>
            <a:r>
              <a:rPr lang="en-US" dirty="0"/>
              <a:t>pthread_cond_init</a:t>
            </a:r>
          </a:p>
          <a:p>
            <a:pPr lvl="1">
              <a:buFont typeface="Courier New" panose="02070309020205020404" pitchFamily="49" charset="0"/>
              <a:buChar char="o"/>
            </a:pPr>
            <a:r>
              <a:rPr lang="en-US" dirty="0" err="1"/>
              <a:t>pthread_cond_t</a:t>
            </a:r>
            <a:r>
              <a:rPr lang="en-US" dirty="0"/>
              <a:t> </a:t>
            </a:r>
            <a:r>
              <a:rPr lang="en-US" dirty="0" err="1"/>
              <a:t>cond</a:t>
            </a:r>
            <a:r>
              <a:rPr lang="en-US" dirty="0"/>
              <a:t> = PTHREAD_COND_INITIALIZER;</a:t>
            </a:r>
          </a:p>
          <a:p>
            <a:pPr lvl="1">
              <a:buFont typeface="Courier New" panose="02070309020205020404" pitchFamily="49" charset="0"/>
              <a:buChar char="o"/>
            </a:pPr>
            <a:r>
              <a:rPr lang="en-US" dirty="0"/>
              <a:t>pthread_cond_destroy</a:t>
            </a:r>
          </a:p>
          <a:p>
            <a:pPr>
              <a:buFont typeface="Courier New" panose="02070309020205020404" pitchFamily="49" charset="0"/>
              <a:buChar char="o"/>
            </a:pPr>
            <a:r>
              <a:rPr lang="en-US" dirty="0"/>
              <a:t>Waiting on condition:</a:t>
            </a:r>
          </a:p>
          <a:p>
            <a:pPr lvl="1">
              <a:buFont typeface="Courier New" panose="02070309020205020404" pitchFamily="49" charset="0"/>
              <a:buChar char="o"/>
            </a:pPr>
            <a:r>
              <a:rPr lang="en-US" dirty="0"/>
              <a:t>pthread_cond_wait</a:t>
            </a:r>
          </a:p>
          <a:p>
            <a:pPr lvl="1">
              <a:buFont typeface="Courier New" panose="02070309020205020404" pitchFamily="49" charset="0"/>
              <a:buChar char="o"/>
            </a:pPr>
            <a:r>
              <a:rPr lang="en-US" dirty="0"/>
              <a:t>pthread_cond_timedwait - place limit on how long it will block.</a:t>
            </a:r>
          </a:p>
          <a:p>
            <a:pPr>
              <a:buFont typeface="Courier New" panose="02070309020205020404" pitchFamily="49" charset="0"/>
              <a:buChar char="o"/>
            </a:pPr>
            <a:r>
              <a:rPr lang="en-US" dirty="0"/>
              <a:t>Waking thread based on condition:</a:t>
            </a:r>
          </a:p>
          <a:p>
            <a:pPr lvl="1">
              <a:buFont typeface="Courier New" panose="02070309020205020404" pitchFamily="49" charset="0"/>
              <a:buChar char="o"/>
            </a:pPr>
            <a:r>
              <a:rPr lang="en-US" dirty="0"/>
              <a:t>pthread_cond_signal</a:t>
            </a:r>
          </a:p>
          <a:p>
            <a:pPr lvl="1">
              <a:buFont typeface="Courier New" panose="02070309020205020404" pitchFamily="49" charset="0"/>
              <a:buChar char="o"/>
            </a:pPr>
            <a:r>
              <a:rPr lang="en-US" dirty="0"/>
              <a:t>pthread_cond_broadcast - wake up all threads blocked by the specified condition variable.</a:t>
            </a:r>
          </a:p>
        </p:txBody>
      </p:sp>
      <p:sp>
        <p:nvSpPr>
          <p:cNvPr id="4" name="Slide Number Placeholder 3"/>
          <p:cNvSpPr>
            <a:spLocks noGrp="1"/>
          </p:cNvSpPr>
          <p:nvPr>
            <p:ph type="sldNum" sz="quarter" idx="12"/>
          </p:nvPr>
        </p:nvSpPr>
        <p:spPr/>
        <p:txBody>
          <a:bodyPr/>
          <a:lstStyle/>
          <a:p>
            <a:fld id="{CFC72D09-213A-4A10-8F72-15947C5F0655}" type="slidenum">
              <a:rPr lang="en-US" smtClean="0"/>
              <a:t>26</a:t>
            </a:fld>
            <a:endParaRPr lang="en-US"/>
          </a:p>
        </p:txBody>
      </p:sp>
    </p:spTree>
    <p:extLst>
      <p:ext uri="{BB962C8B-B14F-4D97-AF65-F5344CB8AC3E}">
        <p14:creationId xmlns:p14="http://schemas.microsoft.com/office/powerpoint/2010/main" val="914080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Getclock</a:t>
            </a:r>
            <a:r>
              <a:rPr lang="fr-FR" dirty="0"/>
              <a:t> </a:t>
            </a:r>
            <a:r>
              <a:rPr lang="fr-FR" dirty="0" err="1"/>
              <a:t>function</a:t>
            </a:r>
            <a:endParaRPr lang="fr-FR" dirty="0"/>
          </a:p>
        </p:txBody>
      </p:sp>
      <p:sp>
        <p:nvSpPr>
          <p:cNvPr id="3" name="Content Placeholder 2"/>
          <p:cNvSpPr>
            <a:spLocks noGrp="1"/>
          </p:cNvSpPr>
          <p:nvPr>
            <p:ph idx="1"/>
          </p:nvPr>
        </p:nvSpPr>
        <p:spPr/>
        <p:txBody>
          <a:bodyPr/>
          <a:lstStyle/>
          <a:p>
            <a:r>
              <a:rPr lang="en-US" dirty="0" err="1"/>
              <a:t>int</a:t>
            </a:r>
            <a:r>
              <a:rPr lang="en-US" dirty="0"/>
              <a:t> </a:t>
            </a:r>
            <a:r>
              <a:rPr lang="en-US" dirty="0" err="1"/>
              <a:t>getclock</a:t>
            </a:r>
            <a:r>
              <a:rPr lang="en-US" dirty="0"/>
              <a:t>(</a:t>
            </a:r>
            <a:r>
              <a:rPr lang="en-US" dirty="0" err="1"/>
              <a:t>int</a:t>
            </a:r>
            <a:r>
              <a:rPr lang="en-US" dirty="0"/>
              <a:t> </a:t>
            </a:r>
            <a:r>
              <a:rPr lang="en-US" b="1" dirty="0" err="1"/>
              <a:t>clktyp</a:t>
            </a:r>
            <a:r>
              <a:rPr lang="en-US" dirty="0"/>
              <a:t>, </a:t>
            </a:r>
            <a:r>
              <a:rPr lang="en-US" dirty="0" err="1"/>
              <a:t>struct</a:t>
            </a:r>
            <a:r>
              <a:rPr lang="en-US" dirty="0"/>
              <a:t> </a:t>
            </a:r>
            <a:r>
              <a:rPr lang="en-US" dirty="0" err="1"/>
              <a:t>timespec</a:t>
            </a:r>
            <a:r>
              <a:rPr lang="en-US" dirty="0"/>
              <a:t> *</a:t>
            </a:r>
            <a:r>
              <a:rPr lang="en-US" b="1" dirty="0" err="1"/>
              <a:t>tp</a:t>
            </a:r>
            <a:r>
              <a:rPr lang="en-US" dirty="0"/>
              <a:t>);</a:t>
            </a:r>
          </a:p>
          <a:p>
            <a:r>
              <a:rPr lang="en-US" dirty="0"/>
              <a:t>          </a:t>
            </a:r>
            <a:r>
              <a:rPr lang="en-US" dirty="0" err="1"/>
              <a:t>clktyp</a:t>
            </a:r>
            <a:r>
              <a:rPr lang="en-US" dirty="0"/>
              <a:t>: it specifies the type of clock being used. We use for it the value 	TIMEOFDAY</a:t>
            </a:r>
          </a:p>
          <a:p>
            <a:r>
              <a:rPr lang="en-US" dirty="0"/>
              <a:t>	  </a:t>
            </a:r>
            <a:r>
              <a:rPr lang="en-US" dirty="0" err="1"/>
              <a:t>tp</a:t>
            </a:r>
            <a:r>
              <a:rPr lang="en-US" dirty="0"/>
              <a:t>: A data structure where </a:t>
            </a:r>
            <a:r>
              <a:rPr lang="en-US" dirty="0" err="1"/>
              <a:t>getclock</a:t>
            </a:r>
            <a:r>
              <a:rPr lang="en-US" dirty="0"/>
              <a:t> will save the current time.</a:t>
            </a:r>
          </a:p>
          <a:p>
            <a:r>
              <a:rPr lang="en-US" dirty="0"/>
              <a:t>   </a:t>
            </a:r>
            <a:r>
              <a:rPr lang="en-US" dirty="0" err="1"/>
              <a:t>struct</a:t>
            </a:r>
            <a:r>
              <a:rPr lang="en-US" dirty="0"/>
              <a:t> </a:t>
            </a:r>
            <a:r>
              <a:rPr lang="en-US" b="1" dirty="0" err="1"/>
              <a:t>timespec</a:t>
            </a:r>
            <a:r>
              <a:rPr lang="en-US" dirty="0"/>
              <a:t> {</a:t>
            </a:r>
          </a:p>
          <a:p>
            <a:r>
              <a:rPr lang="en-US" dirty="0"/>
              <a:t>		</a:t>
            </a:r>
            <a:r>
              <a:rPr lang="en-US" dirty="0" err="1"/>
              <a:t>time_t</a:t>
            </a:r>
            <a:r>
              <a:rPr lang="en-US" dirty="0"/>
              <a:t> </a:t>
            </a:r>
            <a:r>
              <a:rPr lang="en-US" dirty="0" err="1"/>
              <a:t>tv_sec</a:t>
            </a:r>
            <a:r>
              <a:rPr lang="en-US" dirty="0"/>
              <a:t>;   /* number of seconds */</a:t>
            </a:r>
          </a:p>
          <a:p>
            <a:r>
              <a:rPr lang="en-US" dirty="0"/>
              <a:t>		long   </a:t>
            </a:r>
            <a:r>
              <a:rPr lang="en-US" dirty="0" err="1"/>
              <a:t>tv_nsec</a:t>
            </a:r>
            <a:r>
              <a:rPr lang="en-US" dirty="0"/>
              <a:t>;} /* number of nanoseconds */</a:t>
            </a:r>
          </a:p>
          <a:p>
            <a:r>
              <a:rPr lang="en-US" dirty="0"/>
              <a:t>}</a:t>
            </a:r>
            <a:endParaRPr lang="fr-FR" dirty="0"/>
          </a:p>
        </p:txBody>
      </p:sp>
      <p:sp>
        <p:nvSpPr>
          <p:cNvPr id="4" name="Slide Number Placeholder 3"/>
          <p:cNvSpPr>
            <a:spLocks noGrp="1"/>
          </p:cNvSpPr>
          <p:nvPr>
            <p:ph type="sldNum" sz="quarter" idx="12"/>
          </p:nvPr>
        </p:nvSpPr>
        <p:spPr/>
        <p:txBody>
          <a:bodyPr/>
          <a:lstStyle/>
          <a:p>
            <a:fld id="{CFC72D09-213A-4A10-8F72-15947C5F0655}" type="slidenum">
              <a:rPr lang="en-US" smtClean="0"/>
              <a:t>27</a:t>
            </a:fld>
            <a:endParaRPr lang="en-US"/>
          </a:p>
        </p:txBody>
      </p:sp>
    </p:spTree>
    <p:extLst>
      <p:ext uri="{BB962C8B-B14F-4D97-AF65-F5344CB8AC3E}">
        <p14:creationId xmlns:p14="http://schemas.microsoft.com/office/powerpoint/2010/main" val="3993856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clock_gettime</a:t>
            </a:r>
          </a:p>
        </p:txBody>
      </p:sp>
      <p:sp>
        <p:nvSpPr>
          <p:cNvPr id="3" name="Content Placeholder 2"/>
          <p:cNvSpPr>
            <a:spLocks noGrp="1"/>
          </p:cNvSpPr>
          <p:nvPr>
            <p:ph idx="1"/>
          </p:nvPr>
        </p:nvSpPr>
        <p:spPr/>
        <p:txBody>
          <a:bodyPr>
            <a:normAutofit fontScale="77500" lnSpcReduction="20000"/>
          </a:bodyPr>
          <a:lstStyle/>
          <a:p>
            <a:r>
              <a:rPr lang="fr-FR" dirty="0" err="1"/>
              <a:t>struct</a:t>
            </a:r>
            <a:r>
              <a:rPr lang="fr-FR" dirty="0"/>
              <a:t> </a:t>
            </a:r>
            <a:r>
              <a:rPr lang="fr-FR" dirty="0" err="1"/>
              <a:t>timespec</a:t>
            </a:r>
            <a:r>
              <a:rPr lang="fr-FR" dirty="0"/>
              <a:t> </a:t>
            </a:r>
            <a:r>
              <a:rPr lang="fr-FR" dirty="0" err="1"/>
              <a:t>start</a:t>
            </a:r>
            <a:r>
              <a:rPr lang="fr-FR" dirty="0"/>
              <a:t>, finish;</a:t>
            </a:r>
          </a:p>
          <a:p>
            <a:r>
              <a:rPr lang="fr-FR" dirty="0"/>
              <a:t>double </a:t>
            </a:r>
            <a:r>
              <a:rPr lang="fr-FR" dirty="0" err="1"/>
              <a:t>elapsed</a:t>
            </a:r>
            <a:r>
              <a:rPr lang="fr-FR" dirty="0"/>
              <a:t>;</a:t>
            </a:r>
          </a:p>
          <a:p>
            <a:endParaRPr lang="fr-FR" dirty="0"/>
          </a:p>
          <a:p>
            <a:r>
              <a:rPr lang="fr-FR" dirty="0" err="1"/>
              <a:t>clock_gettime</a:t>
            </a:r>
            <a:r>
              <a:rPr lang="fr-FR" dirty="0"/>
              <a:t>(CLOCK_MONOTONIC, &amp;</a:t>
            </a:r>
            <a:r>
              <a:rPr lang="fr-FR" dirty="0" err="1"/>
              <a:t>start</a:t>
            </a:r>
            <a:r>
              <a:rPr lang="fr-FR" dirty="0"/>
              <a:t>);</a:t>
            </a:r>
          </a:p>
          <a:p>
            <a:endParaRPr lang="fr-FR" dirty="0"/>
          </a:p>
          <a:p>
            <a:r>
              <a:rPr lang="fr-FR" dirty="0"/>
              <a:t>/* ... */</a:t>
            </a:r>
          </a:p>
          <a:p>
            <a:endParaRPr lang="fr-FR" dirty="0"/>
          </a:p>
          <a:p>
            <a:r>
              <a:rPr lang="fr-FR" dirty="0" err="1"/>
              <a:t>clock_gettime</a:t>
            </a:r>
            <a:r>
              <a:rPr lang="fr-FR" dirty="0"/>
              <a:t>(CLOCK_MONOTONIC, &amp;finish);</a:t>
            </a:r>
          </a:p>
          <a:p>
            <a:endParaRPr lang="fr-FR" dirty="0"/>
          </a:p>
          <a:p>
            <a:r>
              <a:rPr lang="fr-FR" dirty="0" err="1"/>
              <a:t>elapsed</a:t>
            </a:r>
            <a:r>
              <a:rPr lang="fr-FR" dirty="0"/>
              <a:t> = (</a:t>
            </a:r>
            <a:r>
              <a:rPr lang="fr-FR" dirty="0" err="1"/>
              <a:t>finish.tv_sec</a:t>
            </a:r>
            <a:r>
              <a:rPr lang="fr-FR" dirty="0"/>
              <a:t> - </a:t>
            </a:r>
            <a:r>
              <a:rPr lang="fr-FR" dirty="0" err="1"/>
              <a:t>start.tv_sec</a:t>
            </a:r>
            <a:r>
              <a:rPr lang="fr-FR" dirty="0"/>
              <a:t>);</a:t>
            </a:r>
          </a:p>
          <a:p>
            <a:r>
              <a:rPr lang="fr-FR" dirty="0" err="1"/>
              <a:t>elapsed</a:t>
            </a:r>
            <a:r>
              <a:rPr lang="fr-FR" dirty="0"/>
              <a:t> += (</a:t>
            </a:r>
            <a:r>
              <a:rPr lang="fr-FR" dirty="0" err="1"/>
              <a:t>finish.tv_nsec</a:t>
            </a:r>
            <a:r>
              <a:rPr lang="fr-FR" dirty="0"/>
              <a:t> - </a:t>
            </a:r>
            <a:r>
              <a:rPr lang="fr-FR" dirty="0" err="1"/>
              <a:t>start.tv_nsec</a:t>
            </a:r>
            <a:r>
              <a:rPr lang="fr-FR" dirty="0"/>
              <a:t>) / 1000000000.0;</a:t>
            </a:r>
          </a:p>
        </p:txBody>
      </p:sp>
      <p:sp>
        <p:nvSpPr>
          <p:cNvPr id="4" name="Slide Number Placeholder 3"/>
          <p:cNvSpPr>
            <a:spLocks noGrp="1"/>
          </p:cNvSpPr>
          <p:nvPr>
            <p:ph type="sldNum" sz="quarter" idx="12"/>
          </p:nvPr>
        </p:nvSpPr>
        <p:spPr/>
        <p:txBody>
          <a:bodyPr/>
          <a:lstStyle/>
          <a:p>
            <a:fld id="{CFC72D09-213A-4A10-8F72-15947C5F0655}" type="slidenum">
              <a:rPr lang="en-US" smtClean="0"/>
              <a:t>28</a:t>
            </a:fld>
            <a:endParaRPr lang="en-US"/>
          </a:p>
        </p:txBody>
      </p:sp>
    </p:spTree>
    <p:extLst>
      <p:ext uri="{BB962C8B-B14F-4D97-AF65-F5344CB8AC3E}">
        <p14:creationId xmlns:p14="http://schemas.microsoft.com/office/powerpoint/2010/main" val="3967229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C20431-17ED-4536-9889-4654238AAF01}"/>
              </a:ext>
            </a:extLst>
          </p:cNvPr>
          <p:cNvSpPr>
            <a:spLocks noGrp="1"/>
          </p:cNvSpPr>
          <p:nvPr>
            <p:ph type="title"/>
          </p:nvPr>
        </p:nvSpPr>
        <p:spPr/>
        <p:txBody>
          <a:bodyPr/>
          <a:lstStyle/>
          <a:p>
            <a:r>
              <a:rPr lang="en-US" dirty="0"/>
              <a:t>POSIX API vs. Windows API</a:t>
            </a:r>
          </a:p>
        </p:txBody>
      </p:sp>
      <p:sp>
        <p:nvSpPr>
          <p:cNvPr id="2" name="Slide Number Placeholder 1">
            <a:extLst>
              <a:ext uri="{FF2B5EF4-FFF2-40B4-BE49-F238E27FC236}">
                <a16:creationId xmlns:a16="http://schemas.microsoft.com/office/drawing/2014/main" id="{AA754594-FEA7-465D-9882-CBB2DB1064F8}"/>
              </a:ext>
            </a:extLst>
          </p:cNvPr>
          <p:cNvSpPr>
            <a:spLocks noGrp="1"/>
          </p:cNvSpPr>
          <p:nvPr>
            <p:ph type="sldNum" sz="quarter" idx="12"/>
          </p:nvPr>
        </p:nvSpPr>
        <p:spPr/>
        <p:txBody>
          <a:bodyPr/>
          <a:lstStyle/>
          <a:p>
            <a:fld id="{CFC72D09-213A-4A10-8F72-15947C5F0655}" type="slidenum">
              <a:rPr lang="en-US" smtClean="0"/>
              <a:t>29</a:t>
            </a:fld>
            <a:endParaRPr lang="en-US"/>
          </a:p>
        </p:txBody>
      </p:sp>
      <p:pic>
        <p:nvPicPr>
          <p:cNvPr id="9" name="Content Placeholder 8">
            <a:extLst>
              <a:ext uri="{FF2B5EF4-FFF2-40B4-BE49-F238E27FC236}">
                <a16:creationId xmlns:a16="http://schemas.microsoft.com/office/drawing/2014/main" id="{39A293EF-CED6-4983-8347-9CEA47EE2BBB}"/>
              </a:ext>
            </a:extLst>
          </p:cNvPr>
          <p:cNvPicPr>
            <a:picLocks noGrp="1" noChangeAspect="1"/>
          </p:cNvPicPr>
          <p:nvPr>
            <p:ph idx="1"/>
          </p:nvPr>
        </p:nvPicPr>
        <p:blipFill>
          <a:blip r:embed="rId2"/>
          <a:stretch>
            <a:fillRect/>
          </a:stretch>
        </p:blipFill>
        <p:spPr>
          <a:xfrm>
            <a:off x="2202142" y="2363517"/>
            <a:ext cx="7363853" cy="3867690"/>
          </a:xfrm>
          <a:prstGeom prst="rect">
            <a:avLst/>
          </a:prstGeom>
        </p:spPr>
      </p:pic>
    </p:spTree>
    <p:extLst>
      <p:ext uri="{BB962C8B-B14F-4D97-AF65-F5344CB8AC3E}">
        <p14:creationId xmlns:p14="http://schemas.microsoft.com/office/powerpoint/2010/main" val="419108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1D9F-D467-45B0-A2E1-E41AB47708BA}"/>
              </a:ext>
            </a:extLst>
          </p:cNvPr>
          <p:cNvSpPr>
            <a:spLocks noGrp="1"/>
          </p:cNvSpPr>
          <p:nvPr>
            <p:ph type="title"/>
          </p:nvPr>
        </p:nvSpPr>
        <p:spPr/>
        <p:txBody>
          <a:bodyPr/>
          <a:lstStyle/>
          <a:p>
            <a:r>
              <a:rPr lang="en-US" dirty="0"/>
              <a:t>Course Outline</a:t>
            </a:r>
          </a:p>
        </p:txBody>
      </p:sp>
      <p:sp>
        <p:nvSpPr>
          <p:cNvPr id="3" name="Content Placeholder 2">
            <a:extLst>
              <a:ext uri="{FF2B5EF4-FFF2-40B4-BE49-F238E27FC236}">
                <a16:creationId xmlns:a16="http://schemas.microsoft.com/office/drawing/2014/main" id="{ACA771ED-F202-46A0-AA35-FB619F06A79C}"/>
              </a:ext>
            </a:extLst>
          </p:cNvPr>
          <p:cNvSpPr>
            <a:spLocks noGrp="1"/>
          </p:cNvSpPr>
          <p:nvPr>
            <p:ph idx="1"/>
          </p:nvPr>
        </p:nvSpPr>
        <p:spPr/>
        <p:txBody>
          <a:bodyPr>
            <a:normAutofit lnSpcReduction="10000"/>
          </a:bodyPr>
          <a:lstStyle/>
          <a:p>
            <a:r>
              <a:rPr lang="en-US" dirty="0"/>
              <a:t>General Intro</a:t>
            </a:r>
          </a:p>
          <a:p>
            <a:pPr lvl="1"/>
            <a:r>
              <a:rPr lang="en-US" dirty="0"/>
              <a:t>Motivation &amp; Overview on Mechanisms</a:t>
            </a:r>
          </a:p>
          <a:p>
            <a:r>
              <a:rPr lang="en-US" dirty="0"/>
              <a:t>Shared Memory Parallelism</a:t>
            </a:r>
          </a:p>
          <a:p>
            <a:pPr lvl="1"/>
            <a:r>
              <a:rPr lang="en-US" dirty="0">
                <a:solidFill>
                  <a:schemeClr val="bg2">
                    <a:lumMod val="90000"/>
                  </a:schemeClr>
                </a:solidFill>
              </a:rPr>
              <a:t>Multi-Processing // fork()</a:t>
            </a:r>
          </a:p>
          <a:p>
            <a:pPr lvl="1"/>
            <a:r>
              <a:rPr lang="en-US" dirty="0"/>
              <a:t>Multi-threading</a:t>
            </a:r>
          </a:p>
          <a:p>
            <a:pPr lvl="2"/>
            <a:r>
              <a:rPr lang="en-US" dirty="0">
                <a:solidFill>
                  <a:schemeClr val="bg1">
                    <a:lumMod val="65000"/>
                  </a:schemeClr>
                </a:solidFill>
              </a:rPr>
              <a:t>Java Threads &amp; </a:t>
            </a:r>
            <a:r>
              <a:rPr lang="en-US" dirty="0" err="1">
                <a:solidFill>
                  <a:schemeClr val="bg1">
                    <a:lumMod val="65000"/>
                  </a:schemeClr>
                </a:solidFill>
              </a:rPr>
              <a:t>java.util.concurrency</a:t>
            </a:r>
            <a:endParaRPr lang="en-US" dirty="0">
              <a:solidFill>
                <a:schemeClr val="bg1">
                  <a:lumMod val="65000"/>
                </a:schemeClr>
              </a:solidFill>
            </a:endParaRPr>
          </a:p>
          <a:p>
            <a:pPr lvl="2"/>
            <a:r>
              <a:rPr lang="en-US" dirty="0"/>
              <a:t>C/C++ </a:t>
            </a:r>
            <a:r>
              <a:rPr lang="en-US" dirty="0" err="1"/>
              <a:t>PThread</a:t>
            </a:r>
            <a:endParaRPr lang="en-US" dirty="0"/>
          </a:p>
          <a:p>
            <a:pPr lvl="2"/>
            <a:r>
              <a:rPr lang="en-US" dirty="0">
                <a:solidFill>
                  <a:schemeClr val="bg1">
                    <a:lumMod val="65000"/>
                  </a:schemeClr>
                </a:solidFill>
              </a:rPr>
              <a:t>OpenMP</a:t>
            </a:r>
          </a:p>
          <a:p>
            <a:r>
              <a:rPr lang="en-US" dirty="0"/>
              <a:t>Parallel Memory / Distributed Parallelism</a:t>
            </a:r>
          </a:p>
          <a:p>
            <a:pPr lvl="1"/>
            <a:r>
              <a:rPr lang="en-US" dirty="0"/>
              <a:t>C/C++ MPI</a:t>
            </a:r>
          </a:p>
          <a:p>
            <a:r>
              <a:rPr lang="en-US" dirty="0"/>
              <a:t>Labs</a:t>
            </a:r>
          </a:p>
          <a:p>
            <a:pPr lvl="1"/>
            <a:r>
              <a:rPr lang="en-US" dirty="0"/>
              <a:t>Linux (GCC) 	//although Windows’ Visual Studio may do it to a certain extent…</a:t>
            </a:r>
          </a:p>
        </p:txBody>
      </p:sp>
    </p:spTree>
    <p:extLst>
      <p:ext uri="{BB962C8B-B14F-4D97-AF65-F5344CB8AC3E}">
        <p14:creationId xmlns:p14="http://schemas.microsoft.com/office/powerpoint/2010/main" val="2252461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7BA6B-5C67-4820-966B-559FFFA0BAF9}"/>
              </a:ext>
            </a:extLst>
          </p:cNvPr>
          <p:cNvSpPr>
            <a:spLocks noGrp="1"/>
          </p:cNvSpPr>
          <p:nvPr>
            <p:ph type="title"/>
          </p:nvPr>
        </p:nvSpPr>
        <p:spPr/>
        <p:txBody>
          <a:bodyPr/>
          <a:lstStyle/>
          <a:p>
            <a:r>
              <a:rPr lang="en-US" dirty="0"/>
              <a:t>Java, .NET, C++, PHP, …</a:t>
            </a:r>
          </a:p>
        </p:txBody>
      </p:sp>
      <p:sp>
        <p:nvSpPr>
          <p:cNvPr id="3" name="Content Placeholder 2">
            <a:extLst>
              <a:ext uri="{FF2B5EF4-FFF2-40B4-BE49-F238E27FC236}">
                <a16:creationId xmlns:a16="http://schemas.microsoft.com/office/drawing/2014/main" id="{001CCEBD-BAE1-4A0B-BBE8-21FB4A4D63E5}"/>
              </a:ext>
            </a:extLst>
          </p:cNvPr>
          <p:cNvSpPr>
            <a:spLocks noGrp="1"/>
          </p:cNvSpPr>
          <p:nvPr>
            <p:ph idx="1"/>
          </p:nvPr>
        </p:nvSpPr>
        <p:spPr>
          <a:xfrm>
            <a:off x="1024128" y="2286000"/>
            <a:ext cx="9720073" cy="4023360"/>
          </a:xfrm>
        </p:spPr>
        <p:txBody>
          <a:bodyPr/>
          <a:lstStyle/>
          <a:p>
            <a:r>
              <a:rPr lang="en-US" dirty="0"/>
              <a:t>■ High-level languages also offer threading support</a:t>
            </a:r>
          </a:p>
          <a:p>
            <a:r>
              <a:rPr lang="en-US" dirty="0"/>
              <a:t>■ Interpreted / JIT-compiled languages</a:t>
            </a:r>
          </a:p>
          <a:p>
            <a:r>
              <a:rPr lang="en-US" dirty="0"/>
              <a:t>□ Rich API for thread management and shared data structures</a:t>
            </a:r>
          </a:p>
          <a:p>
            <a:r>
              <a:rPr lang="en-US" dirty="0"/>
              <a:t>□ Example: Java </a:t>
            </a:r>
            <a:r>
              <a:rPr lang="en-US" i="1" dirty="0"/>
              <a:t>Runnable </a:t>
            </a:r>
            <a:r>
              <a:rPr lang="en-US" dirty="0"/>
              <a:t>interface, .NET </a:t>
            </a:r>
            <a:r>
              <a:rPr lang="en-US" i="1" dirty="0" err="1"/>
              <a:t>System.Threading</a:t>
            </a:r>
            <a:endParaRPr lang="en-US" i="1" dirty="0"/>
          </a:p>
          <a:p>
            <a:r>
              <a:rPr lang="en-US" dirty="0"/>
              <a:t>□ Today mostly 1:1 mapping of high-level threads to operating system threads 								         </a:t>
            </a:r>
            <a:r>
              <a:rPr lang="en-US" b="1" dirty="0"/>
              <a:t>(native threads)</a:t>
            </a:r>
            <a:endParaRPr lang="en-US" dirty="0"/>
          </a:p>
        </p:txBody>
      </p:sp>
      <p:sp>
        <p:nvSpPr>
          <p:cNvPr id="4" name="Slide Number Placeholder 3">
            <a:extLst>
              <a:ext uri="{FF2B5EF4-FFF2-40B4-BE49-F238E27FC236}">
                <a16:creationId xmlns:a16="http://schemas.microsoft.com/office/drawing/2014/main" id="{9BEE8171-FBC2-47A9-A1E0-64D7C6ADC35E}"/>
              </a:ext>
            </a:extLst>
          </p:cNvPr>
          <p:cNvSpPr>
            <a:spLocks noGrp="1"/>
          </p:cNvSpPr>
          <p:nvPr>
            <p:ph type="sldNum" sz="quarter" idx="12"/>
          </p:nvPr>
        </p:nvSpPr>
        <p:spPr/>
        <p:txBody>
          <a:bodyPr/>
          <a:lstStyle/>
          <a:p>
            <a:fld id="{CFC72D09-213A-4A10-8F72-15947C5F0655}" type="slidenum">
              <a:rPr lang="en-US" smtClean="0"/>
              <a:t>30</a:t>
            </a:fld>
            <a:endParaRPr lang="en-US"/>
          </a:p>
        </p:txBody>
      </p:sp>
    </p:spTree>
    <p:extLst>
      <p:ext uri="{BB962C8B-B14F-4D97-AF65-F5344CB8AC3E}">
        <p14:creationId xmlns:p14="http://schemas.microsoft.com/office/powerpoint/2010/main" val="3915600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7BA6B-5C67-4820-966B-559FFFA0BAF9}"/>
              </a:ext>
            </a:extLst>
          </p:cNvPr>
          <p:cNvSpPr>
            <a:spLocks noGrp="1"/>
          </p:cNvSpPr>
          <p:nvPr>
            <p:ph type="title"/>
          </p:nvPr>
        </p:nvSpPr>
        <p:spPr/>
        <p:txBody>
          <a:bodyPr/>
          <a:lstStyle/>
          <a:p>
            <a:r>
              <a:rPr lang="en-US" dirty="0"/>
              <a:t>Java, .NET, C++, PHP, …</a:t>
            </a:r>
          </a:p>
        </p:txBody>
      </p:sp>
      <p:sp>
        <p:nvSpPr>
          <p:cNvPr id="3" name="Content Placeholder 2">
            <a:extLst>
              <a:ext uri="{FF2B5EF4-FFF2-40B4-BE49-F238E27FC236}">
                <a16:creationId xmlns:a16="http://schemas.microsoft.com/office/drawing/2014/main" id="{001CCEBD-BAE1-4A0B-BBE8-21FB4A4D63E5}"/>
              </a:ext>
            </a:extLst>
          </p:cNvPr>
          <p:cNvSpPr>
            <a:spLocks noGrp="1"/>
          </p:cNvSpPr>
          <p:nvPr>
            <p:ph idx="1"/>
          </p:nvPr>
        </p:nvSpPr>
        <p:spPr/>
        <p:txBody>
          <a:bodyPr>
            <a:normAutofit/>
          </a:bodyPr>
          <a:lstStyle/>
          <a:p>
            <a:r>
              <a:rPr lang="en-US" dirty="0"/>
              <a:t>■ Threads as part of the language definition (C++ 11) vs. threads as operating system functionality (</a:t>
            </a:r>
            <a:r>
              <a:rPr lang="en-US" dirty="0" err="1"/>
              <a:t>PThreads</a:t>
            </a:r>
            <a:r>
              <a:rPr lang="en-US" dirty="0"/>
              <a:t>)</a:t>
            </a:r>
          </a:p>
          <a:p>
            <a:pPr marL="0" indent="0">
              <a:buNone/>
            </a:pPr>
            <a:r>
              <a:rPr lang="en-US" sz="1700" dirty="0">
                <a:latin typeface="Consolas" panose="020B0609020204030204" pitchFamily="49" charset="0"/>
              </a:rPr>
              <a:t>#include &lt;</a:t>
            </a:r>
            <a:r>
              <a:rPr lang="en-US" sz="1700" b="1" dirty="0">
                <a:latin typeface="Consolas" panose="020B0609020204030204" pitchFamily="49" charset="0"/>
              </a:rPr>
              <a:t>thread</a:t>
            </a:r>
            <a:r>
              <a:rPr lang="en-US" sz="1700" dirty="0">
                <a:latin typeface="Consolas" panose="020B0609020204030204" pitchFamily="49" charset="0"/>
              </a:rPr>
              <a:t>&gt;</a:t>
            </a:r>
          </a:p>
          <a:p>
            <a:pPr marL="0" indent="0">
              <a:buNone/>
            </a:pPr>
            <a:r>
              <a:rPr lang="en-US" sz="1700" dirty="0">
                <a:latin typeface="Consolas" panose="020B0609020204030204" pitchFamily="49" charset="0"/>
              </a:rPr>
              <a:t>#include &lt;iostream&gt;</a:t>
            </a:r>
          </a:p>
          <a:p>
            <a:pPr marL="0" indent="0">
              <a:buNone/>
            </a:pPr>
            <a:r>
              <a:rPr lang="en-US" sz="1700" dirty="0">
                <a:latin typeface="Consolas" panose="020B0609020204030204" pitchFamily="49" charset="0"/>
              </a:rPr>
              <a:t>void </a:t>
            </a:r>
            <a:r>
              <a:rPr lang="en-US" sz="1700" dirty="0" err="1">
                <a:latin typeface="Consolas" panose="020B0609020204030204" pitchFamily="49" charset="0"/>
              </a:rPr>
              <a:t>write_message</a:t>
            </a:r>
            <a:r>
              <a:rPr lang="en-US" sz="1700" dirty="0">
                <a:latin typeface="Consolas" panose="020B0609020204030204" pitchFamily="49" charset="0"/>
              </a:rPr>
              <a:t>(std::string const&amp; message) {</a:t>
            </a:r>
          </a:p>
          <a:p>
            <a:pPr marL="0" indent="0">
              <a:buNone/>
            </a:pPr>
            <a:r>
              <a:rPr lang="en-US" sz="1700" dirty="0">
                <a:latin typeface="Consolas" panose="020B0609020204030204" pitchFamily="49" charset="0"/>
              </a:rPr>
              <a:t>	std::</a:t>
            </a:r>
            <a:r>
              <a:rPr lang="en-US" sz="1700" dirty="0" err="1">
                <a:latin typeface="Consolas" panose="020B0609020204030204" pitchFamily="49" charset="0"/>
              </a:rPr>
              <a:t>cout</a:t>
            </a:r>
            <a:r>
              <a:rPr lang="en-US" sz="1700" dirty="0">
                <a:latin typeface="Consolas" panose="020B0609020204030204" pitchFamily="49" charset="0"/>
              </a:rPr>
              <a:t>&lt;&lt;message; }</a:t>
            </a:r>
          </a:p>
          <a:p>
            <a:pPr marL="0" indent="0">
              <a:buNone/>
            </a:pPr>
            <a:r>
              <a:rPr lang="en-US" sz="1700" dirty="0">
                <a:latin typeface="Consolas" panose="020B0609020204030204" pitchFamily="49" charset="0"/>
              </a:rPr>
              <a:t>int main() {</a:t>
            </a:r>
          </a:p>
          <a:p>
            <a:pPr marL="0" indent="0">
              <a:buNone/>
            </a:pPr>
            <a:r>
              <a:rPr lang="en-US" sz="1700" dirty="0">
                <a:latin typeface="Consolas" panose="020B0609020204030204" pitchFamily="49" charset="0"/>
              </a:rPr>
              <a:t>	std::</a:t>
            </a:r>
            <a:r>
              <a:rPr lang="en-US" sz="1700" b="1" dirty="0">
                <a:latin typeface="Consolas" panose="020B0609020204030204" pitchFamily="49" charset="0"/>
              </a:rPr>
              <a:t>thread </a:t>
            </a:r>
            <a:r>
              <a:rPr lang="en-US" sz="1700" dirty="0">
                <a:latin typeface="Consolas" panose="020B0609020204030204" pitchFamily="49" charset="0"/>
              </a:rPr>
              <a:t>t(</a:t>
            </a:r>
            <a:r>
              <a:rPr lang="en-US" sz="1700" dirty="0" err="1">
                <a:latin typeface="Consolas" panose="020B0609020204030204" pitchFamily="49" charset="0"/>
              </a:rPr>
              <a:t>write_message</a:t>
            </a:r>
            <a:r>
              <a:rPr lang="en-US" sz="1700" dirty="0">
                <a:latin typeface="Consolas" panose="020B0609020204030204" pitchFamily="49" charset="0"/>
              </a:rPr>
              <a:t>, "hello world from std::thread\n");</a:t>
            </a:r>
          </a:p>
          <a:p>
            <a:pPr marL="0" indent="0">
              <a:buNone/>
            </a:pPr>
            <a:r>
              <a:rPr lang="en-US" sz="1700" dirty="0">
                <a:latin typeface="Consolas" panose="020B0609020204030204" pitchFamily="49" charset="0"/>
              </a:rPr>
              <a:t>	</a:t>
            </a:r>
            <a:r>
              <a:rPr lang="en-US" sz="1700" dirty="0" err="1">
                <a:latin typeface="Consolas" panose="020B0609020204030204" pitchFamily="49" charset="0"/>
              </a:rPr>
              <a:t>write_message</a:t>
            </a:r>
            <a:r>
              <a:rPr lang="en-US" sz="1700" dirty="0">
                <a:latin typeface="Consolas" panose="020B0609020204030204" pitchFamily="49" charset="0"/>
              </a:rPr>
              <a:t>("hello world from main\n");</a:t>
            </a:r>
          </a:p>
          <a:p>
            <a:pPr marL="0" indent="0">
              <a:buNone/>
            </a:pPr>
            <a:r>
              <a:rPr lang="en-US" sz="1700" dirty="0">
                <a:latin typeface="Consolas" panose="020B0609020204030204" pitchFamily="49" charset="0"/>
              </a:rPr>
              <a:t>	</a:t>
            </a:r>
            <a:r>
              <a:rPr lang="en-US" sz="1700" dirty="0" err="1">
                <a:latin typeface="Consolas" panose="020B0609020204030204" pitchFamily="49" charset="0"/>
              </a:rPr>
              <a:t>t.join</a:t>
            </a:r>
            <a:r>
              <a:rPr lang="en-US" sz="1700" dirty="0">
                <a:latin typeface="Consolas" panose="020B0609020204030204" pitchFamily="49" charset="0"/>
              </a:rPr>
              <a:t>(); }</a:t>
            </a:r>
          </a:p>
        </p:txBody>
      </p:sp>
      <p:sp>
        <p:nvSpPr>
          <p:cNvPr id="4" name="Slide Number Placeholder 3">
            <a:extLst>
              <a:ext uri="{FF2B5EF4-FFF2-40B4-BE49-F238E27FC236}">
                <a16:creationId xmlns:a16="http://schemas.microsoft.com/office/drawing/2014/main" id="{9BEE8171-FBC2-47A9-A1E0-64D7C6ADC35E}"/>
              </a:ext>
            </a:extLst>
          </p:cNvPr>
          <p:cNvSpPr>
            <a:spLocks noGrp="1"/>
          </p:cNvSpPr>
          <p:nvPr>
            <p:ph type="sldNum" sz="quarter" idx="12"/>
          </p:nvPr>
        </p:nvSpPr>
        <p:spPr/>
        <p:txBody>
          <a:bodyPr/>
          <a:lstStyle/>
          <a:p>
            <a:fld id="{CFC72D09-213A-4A10-8F72-15947C5F0655}" type="slidenum">
              <a:rPr lang="en-US" smtClean="0"/>
              <a:t>31</a:t>
            </a:fld>
            <a:endParaRPr lang="en-US"/>
          </a:p>
        </p:txBody>
      </p:sp>
    </p:spTree>
    <p:extLst>
      <p:ext uri="{BB962C8B-B14F-4D97-AF65-F5344CB8AC3E}">
        <p14:creationId xmlns:p14="http://schemas.microsoft.com/office/powerpoint/2010/main" val="1103858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70998-8AFC-4AC5-89B6-15B9E3E257F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4F6F4B8-48FC-4FD1-A2B6-708D2449AC91}"/>
              </a:ext>
            </a:extLst>
          </p:cNvPr>
          <p:cNvSpPr>
            <a:spLocks noGrp="1"/>
          </p:cNvSpPr>
          <p:nvPr>
            <p:ph idx="1"/>
          </p:nvPr>
        </p:nvSpPr>
        <p:spPr/>
        <p:txBody>
          <a:bodyPr/>
          <a:lstStyle/>
          <a:p>
            <a:r>
              <a:rPr lang="en-US" dirty="0" err="1"/>
              <a:t>PThread</a:t>
            </a:r>
            <a:r>
              <a:rPr lang="en-US" dirty="0"/>
              <a:t> Documentation</a:t>
            </a:r>
            <a:br>
              <a:rPr lang="en-US" dirty="0"/>
            </a:br>
            <a:r>
              <a:rPr lang="en-US" i="1" dirty="0"/>
              <a:t>The Open Group Base Specifications Issue 7, 2018 edition</a:t>
            </a:r>
            <a:br>
              <a:rPr lang="en-US" dirty="0"/>
            </a:br>
            <a:r>
              <a:rPr lang="en-US" dirty="0">
                <a:hlinkClick r:id="rId2"/>
              </a:rPr>
              <a:t>https://pubs.opengroup.org/onlinepubs/9699919799/</a:t>
            </a:r>
            <a:endParaRPr lang="en-US" dirty="0"/>
          </a:p>
          <a:p>
            <a:r>
              <a:rPr lang="en-US" dirty="0"/>
              <a:t>POSIX Threads Programming</a:t>
            </a:r>
            <a:br>
              <a:rPr lang="en-US" dirty="0"/>
            </a:br>
            <a:r>
              <a:rPr lang="en-US" i="1" dirty="0"/>
              <a:t>Author: Blaise Barney, Lawrence Livermore National Laboratory (LLNL)</a:t>
            </a:r>
            <a:br>
              <a:rPr lang="en-US" dirty="0"/>
            </a:br>
            <a:r>
              <a:rPr lang="en-US" dirty="0">
                <a:hlinkClick r:id="rId3"/>
              </a:rPr>
              <a:t>https://computing.llnl.gov/tutorials/pthreads/</a:t>
            </a:r>
            <a:endParaRPr lang="en-US" i="1" dirty="0"/>
          </a:p>
          <a:p>
            <a:r>
              <a:rPr lang="en-US" dirty="0"/>
              <a:t>Parallel Programming Concepts, </a:t>
            </a:r>
            <a:r>
              <a:rPr lang="en-US" dirty="0" err="1"/>
              <a:t>OpenHPI</a:t>
            </a:r>
            <a:r>
              <a:rPr lang="en-US" dirty="0"/>
              <a:t> Course</a:t>
            </a:r>
            <a:br>
              <a:rPr lang="en-US" dirty="0"/>
            </a:br>
            <a:r>
              <a:rPr lang="en-US" i="1" dirty="0"/>
              <a:t>Dr. Peter </a:t>
            </a:r>
            <a:r>
              <a:rPr lang="en-US" i="1" dirty="0" err="1"/>
              <a:t>Tröger</a:t>
            </a:r>
            <a:r>
              <a:rPr lang="en-US" i="1" dirty="0"/>
              <a:t> + Teaching Team</a:t>
            </a:r>
            <a:br>
              <a:rPr lang="en-US" dirty="0"/>
            </a:br>
            <a:endParaRPr lang="en-US" dirty="0"/>
          </a:p>
          <a:p>
            <a:r>
              <a:rPr lang="en-US">
                <a:hlinkClick r:id="rId4"/>
              </a:rPr>
              <a:t>Linux Tutorial: POSIX Threads (cmu.edu)</a:t>
            </a:r>
            <a:endParaRPr lang="en-US" dirty="0"/>
          </a:p>
        </p:txBody>
      </p:sp>
      <p:sp>
        <p:nvSpPr>
          <p:cNvPr id="4" name="Slide Number Placeholder 3">
            <a:extLst>
              <a:ext uri="{FF2B5EF4-FFF2-40B4-BE49-F238E27FC236}">
                <a16:creationId xmlns:a16="http://schemas.microsoft.com/office/drawing/2014/main" id="{D68B6CB5-F1C7-4037-ADCA-DF76AB514F08}"/>
              </a:ext>
            </a:extLst>
          </p:cNvPr>
          <p:cNvSpPr>
            <a:spLocks noGrp="1"/>
          </p:cNvSpPr>
          <p:nvPr>
            <p:ph type="sldNum" sz="quarter" idx="12"/>
          </p:nvPr>
        </p:nvSpPr>
        <p:spPr/>
        <p:txBody>
          <a:bodyPr/>
          <a:lstStyle/>
          <a:p>
            <a:fld id="{CFC72D09-213A-4A10-8F72-15947C5F0655}" type="slidenum">
              <a:rPr lang="en-US" smtClean="0"/>
              <a:t>32</a:t>
            </a:fld>
            <a:endParaRPr lang="en-US"/>
          </a:p>
        </p:txBody>
      </p:sp>
    </p:spTree>
    <p:extLst>
      <p:ext uri="{BB962C8B-B14F-4D97-AF65-F5344CB8AC3E}">
        <p14:creationId xmlns:p14="http://schemas.microsoft.com/office/powerpoint/2010/main" val="2987286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D15BD-E2DF-49AA-98BD-B2ACC0FC7008}"/>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6E0C764-6DC6-4EC4-BCF6-D2C81E0E61D3}"/>
              </a:ext>
            </a:extLst>
          </p:cNvPr>
          <p:cNvSpPr>
            <a:spLocks noGrp="1"/>
          </p:cNvSpPr>
          <p:nvPr>
            <p:ph idx="1"/>
          </p:nvPr>
        </p:nvSpPr>
        <p:spPr/>
        <p:txBody>
          <a:bodyPr/>
          <a:lstStyle/>
          <a:p>
            <a:r>
              <a:rPr lang="en-US" dirty="0"/>
              <a:t>Model for Programming Shared Memory Parallelism</a:t>
            </a:r>
          </a:p>
          <a:p>
            <a:r>
              <a:rPr lang="en-US" dirty="0" err="1"/>
              <a:t>PThreads</a:t>
            </a:r>
            <a:endParaRPr lang="en-US" dirty="0"/>
          </a:p>
          <a:p>
            <a:pPr lvl="1"/>
            <a:r>
              <a:rPr lang="en-US" dirty="0"/>
              <a:t>Basics</a:t>
            </a:r>
          </a:p>
          <a:p>
            <a:pPr lvl="1"/>
            <a:r>
              <a:rPr lang="en-US" dirty="0"/>
              <a:t>Examples</a:t>
            </a:r>
          </a:p>
          <a:p>
            <a:pPr lvl="1"/>
            <a:r>
              <a:rPr lang="en-US" dirty="0"/>
              <a:t>Synchronization</a:t>
            </a:r>
          </a:p>
          <a:p>
            <a:r>
              <a:rPr lang="en-US" dirty="0"/>
              <a:t>Other libraries</a:t>
            </a:r>
          </a:p>
        </p:txBody>
      </p:sp>
      <p:sp>
        <p:nvSpPr>
          <p:cNvPr id="4" name="Slide Number Placeholder 3">
            <a:extLst>
              <a:ext uri="{FF2B5EF4-FFF2-40B4-BE49-F238E27FC236}">
                <a16:creationId xmlns:a16="http://schemas.microsoft.com/office/drawing/2014/main" id="{89121442-24B0-43F2-8323-26CDF8B7486E}"/>
              </a:ext>
            </a:extLst>
          </p:cNvPr>
          <p:cNvSpPr>
            <a:spLocks noGrp="1"/>
          </p:cNvSpPr>
          <p:nvPr>
            <p:ph type="sldNum" sz="quarter" idx="12"/>
          </p:nvPr>
        </p:nvSpPr>
        <p:spPr/>
        <p:txBody>
          <a:bodyPr/>
          <a:lstStyle/>
          <a:p>
            <a:fld id="{CFC72D09-213A-4A10-8F72-15947C5F0655}" type="slidenum">
              <a:rPr lang="en-US" smtClean="0"/>
              <a:t>4</a:t>
            </a:fld>
            <a:endParaRPr lang="en-US"/>
          </a:p>
        </p:txBody>
      </p:sp>
    </p:spTree>
    <p:extLst>
      <p:ext uri="{BB962C8B-B14F-4D97-AF65-F5344CB8AC3E}">
        <p14:creationId xmlns:p14="http://schemas.microsoft.com/office/powerpoint/2010/main" val="3611213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2C4D-44DA-4244-9C2B-0E93A9CF0AEF}"/>
              </a:ext>
            </a:extLst>
          </p:cNvPr>
          <p:cNvSpPr>
            <a:spLocks noGrp="1"/>
          </p:cNvSpPr>
          <p:nvPr>
            <p:ph type="title"/>
          </p:nvPr>
        </p:nvSpPr>
        <p:spPr/>
        <p:txBody>
          <a:bodyPr/>
          <a:lstStyle/>
          <a:p>
            <a:r>
              <a:rPr lang="en-US" dirty="0"/>
              <a:t>Parallel Programming for Shared Memory</a:t>
            </a:r>
          </a:p>
        </p:txBody>
      </p:sp>
      <p:sp>
        <p:nvSpPr>
          <p:cNvPr id="3" name="Content Placeholder 2">
            <a:extLst>
              <a:ext uri="{FF2B5EF4-FFF2-40B4-BE49-F238E27FC236}">
                <a16:creationId xmlns:a16="http://schemas.microsoft.com/office/drawing/2014/main" id="{02AF9495-2ABD-4CD8-B47F-AD6CB8469DD6}"/>
              </a:ext>
            </a:extLst>
          </p:cNvPr>
          <p:cNvSpPr>
            <a:spLocks noGrp="1"/>
          </p:cNvSpPr>
          <p:nvPr>
            <p:ph sz="half" idx="1"/>
          </p:nvPr>
        </p:nvSpPr>
        <p:spPr>
          <a:xfrm>
            <a:off x="1024126" y="2286000"/>
            <a:ext cx="4355075" cy="4023360"/>
          </a:xfrm>
        </p:spPr>
        <p:txBody>
          <a:bodyPr>
            <a:normAutofit fontScale="92500" lnSpcReduction="20000"/>
          </a:bodyPr>
          <a:lstStyle/>
          <a:p>
            <a:r>
              <a:rPr lang="en-US" sz="1800" dirty="0"/>
              <a:t>■ Processes</a:t>
            </a:r>
          </a:p>
          <a:p>
            <a:pPr>
              <a:buFont typeface="Courier New" panose="02070309020205020404" pitchFamily="49" charset="0"/>
              <a:buChar char="o"/>
            </a:pPr>
            <a:r>
              <a:rPr lang="en-US" sz="1100" dirty="0"/>
              <a:t>Concurrent processes with dedicated memory</a:t>
            </a:r>
          </a:p>
          <a:p>
            <a:pPr>
              <a:buFont typeface="Courier New" panose="02070309020205020404" pitchFamily="49" charset="0"/>
              <a:buChar char="o"/>
            </a:pPr>
            <a:r>
              <a:rPr lang="en-US" sz="1100" dirty="0"/>
              <a:t>Process management by operating system</a:t>
            </a:r>
          </a:p>
          <a:p>
            <a:pPr>
              <a:buFont typeface="Courier New" panose="02070309020205020404" pitchFamily="49" charset="0"/>
              <a:buChar char="o"/>
            </a:pPr>
            <a:r>
              <a:rPr lang="en-US" sz="1100" dirty="0"/>
              <a:t>Support for explicit memory sharing</a:t>
            </a:r>
          </a:p>
          <a:p>
            <a:r>
              <a:rPr lang="en-US" sz="1600" dirty="0"/>
              <a:t>■ Light-weight processes (LWP) / Threads</a:t>
            </a:r>
          </a:p>
          <a:p>
            <a:pPr>
              <a:buFont typeface="Courier New" panose="02070309020205020404" pitchFamily="49" charset="0"/>
              <a:buChar char="o"/>
            </a:pPr>
            <a:r>
              <a:rPr lang="en-US" sz="1100" dirty="0"/>
              <a:t>Concurrent threads with shared process memory</a:t>
            </a:r>
          </a:p>
          <a:p>
            <a:pPr>
              <a:buFont typeface="Courier New" panose="02070309020205020404" pitchFamily="49" charset="0"/>
              <a:buChar char="o"/>
            </a:pPr>
            <a:r>
              <a:rPr lang="en-US" sz="1100" dirty="0"/>
              <a:t>Thread scheduling by operating system or library</a:t>
            </a:r>
          </a:p>
          <a:p>
            <a:pPr>
              <a:buFont typeface="Courier New" panose="02070309020205020404" pitchFamily="49" charset="0"/>
              <a:buChar char="o"/>
            </a:pPr>
            <a:r>
              <a:rPr lang="en-US" sz="1100" dirty="0"/>
              <a:t>Support for thread-local storage, if needed</a:t>
            </a:r>
          </a:p>
          <a:p>
            <a:r>
              <a:rPr lang="en-US" sz="1600" dirty="0"/>
              <a:t>■ Tasks</a:t>
            </a:r>
          </a:p>
          <a:p>
            <a:pPr>
              <a:buFont typeface="Courier New" panose="02070309020205020404" pitchFamily="49" charset="0"/>
              <a:buChar char="o"/>
            </a:pPr>
            <a:r>
              <a:rPr lang="en-US" sz="1100" dirty="0"/>
              <a:t>Concurrent tasks with shared process memory</a:t>
            </a:r>
          </a:p>
          <a:p>
            <a:pPr>
              <a:buFont typeface="Courier New" panose="02070309020205020404" pitchFamily="49" charset="0"/>
              <a:buChar char="o"/>
            </a:pPr>
            <a:r>
              <a:rPr lang="en-US" sz="1100" dirty="0"/>
              <a:t>Typically operating system not involved</a:t>
            </a:r>
          </a:p>
          <a:p>
            <a:pPr>
              <a:buFont typeface="Courier New" panose="02070309020205020404" pitchFamily="49" charset="0"/>
              <a:buChar char="o"/>
            </a:pPr>
            <a:r>
              <a:rPr lang="en-US" sz="1100" dirty="0"/>
              <a:t>dynamic mapping to threads by task library</a:t>
            </a:r>
          </a:p>
          <a:p>
            <a:pPr>
              <a:buFont typeface="Courier New" panose="02070309020205020404" pitchFamily="49" charset="0"/>
              <a:buChar char="o"/>
            </a:pPr>
            <a:r>
              <a:rPr lang="en-US" sz="1100" dirty="0"/>
              <a:t>Support for private variables per task</a:t>
            </a:r>
          </a:p>
          <a:p>
            <a:pPr>
              <a:buFont typeface="Courier New" panose="02070309020205020404" pitchFamily="49" charset="0"/>
              <a:buChar char="o"/>
            </a:pPr>
            <a:endParaRPr lang="en-US" sz="1100" dirty="0"/>
          </a:p>
        </p:txBody>
      </p:sp>
      <p:sp>
        <p:nvSpPr>
          <p:cNvPr id="5" name="Slide Number Placeholder 4">
            <a:extLst>
              <a:ext uri="{FF2B5EF4-FFF2-40B4-BE49-F238E27FC236}">
                <a16:creationId xmlns:a16="http://schemas.microsoft.com/office/drawing/2014/main" id="{91603117-1F14-4327-B9BD-7B9A05780B7F}"/>
              </a:ext>
            </a:extLst>
          </p:cNvPr>
          <p:cNvSpPr>
            <a:spLocks noGrp="1"/>
          </p:cNvSpPr>
          <p:nvPr>
            <p:ph type="sldNum" sz="quarter" idx="12"/>
          </p:nvPr>
        </p:nvSpPr>
        <p:spPr/>
        <p:txBody>
          <a:bodyPr/>
          <a:lstStyle/>
          <a:p>
            <a:fld id="{CFC72D09-213A-4A10-8F72-15947C5F0655}" type="slidenum">
              <a:rPr lang="en-US" smtClean="0"/>
              <a:t>5</a:t>
            </a:fld>
            <a:endParaRPr lang="en-US"/>
          </a:p>
        </p:txBody>
      </p:sp>
      <p:pic>
        <p:nvPicPr>
          <p:cNvPr id="8" name="Picture 7">
            <a:extLst>
              <a:ext uri="{FF2B5EF4-FFF2-40B4-BE49-F238E27FC236}">
                <a16:creationId xmlns:a16="http://schemas.microsoft.com/office/drawing/2014/main" id="{89149707-C465-499A-9B57-4328C5019F1A}"/>
              </a:ext>
            </a:extLst>
          </p:cNvPr>
          <p:cNvPicPr>
            <a:picLocks noChangeAspect="1"/>
          </p:cNvPicPr>
          <p:nvPr/>
        </p:nvPicPr>
        <p:blipFill>
          <a:blip r:embed="rId3"/>
          <a:stretch>
            <a:fillRect/>
          </a:stretch>
        </p:blipFill>
        <p:spPr>
          <a:xfrm>
            <a:off x="8766681" y="1679951"/>
            <a:ext cx="3298056" cy="4790753"/>
          </a:xfrm>
          <a:prstGeom prst="rect">
            <a:avLst/>
          </a:prstGeom>
        </p:spPr>
      </p:pic>
      <p:pic>
        <p:nvPicPr>
          <p:cNvPr id="9" name="Picture 8">
            <a:extLst>
              <a:ext uri="{FF2B5EF4-FFF2-40B4-BE49-F238E27FC236}">
                <a16:creationId xmlns:a16="http://schemas.microsoft.com/office/drawing/2014/main" id="{1B4F7899-A0F6-4E36-8DC6-0A6143A53D26}"/>
              </a:ext>
            </a:extLst>
          </p:cNvPr>
          <p:cNvPicPr>
            <a:picLocks noChangeAspect="1"/>
          </p:cNvPicPr>
          <p:nvPr/>
        </p:nvPicPr>
        <p:blipFill>
          <a:blip r:embed="rId4"/>
          <a:stretch>
            <a:fillRect/>
          </a:stretch>
        </p:blipFill>
        <p:spPr>
          <a:xfrm>
            <a:off x="5453465" y="3172746"/>
            <a:ext cx="3238952" cy="1600423"/>
          </a:xfrm>
          <a:prstGeom prst="rect">
            <a:avLst/>
          </a:prstGeom>
        </p:spPr>
      </p:pic>
    </p:spTree>
    <p:extLst>
      <p:ext uri="{BB962C8B-B14F-4D97-AF65-F5344CB8AC3E}">
        <p14:creationId xmlns:p14="http://schemas.microsoft.com/office/powerpoint/2010/main" val="3377324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1C83-C6F7-4888-A95E-C206E1E470C6}"/>
              </a:ext>
            </a:extLst>
          </p:cNvPr>
          <p:cNvSpPr>
            <a:spLocks noGrp="1"/>
          </p:cNvSpPr>
          <p:nvPr>
            <p:ph type="title"/>
          </p:nvPr>
        </p:nvSpPr>
        <p:spPr/>
        <p:txBody>
          <a:bodyPr/>
          <a:lstStyle/>
          <a:p>
            <a:r>
              <a:rPr lang="en-US" dirty="0"/>
              <a:t>Thread basics</a:t>
            </a:r>
          </a:p>
        </p:txBody>
      </p:sp>
      <p:sp>
        <p:nvSpPr>
          <p:cNvPr id="6" name="Content Placeholder 5">
            <a:extLst>
              <a:ext uri="{FF2B5EF4-FFF2-40B4-BE49-F238E27FC236}">
                <a16:creationId xmlns:a16="http://schemas.microsoft.com/office/drawing/2014/main" id="{2AFEC099-8D60-418C-BB10-96F60539FD1F}"/>
              </a:ext>
            </a:extLst>
          </p:cNvPr>
          <p:cNvSpPr>
            <a:spLocks noGrp="1"/>
          </p:cNvSpPr>
          <p:nvPr>
            <p:ph idx="1"/>
          </p:nvPr>
        </p:nvSpPr>
        <p:spPr/>
        <p:txBody>
          <a:bodyPr>
            <a:normAutofit fontScale="92500" lnSpcReduction="10000"/>
          </a:bodyPr>
          <a:lstStyle/>
          <a:p>
            <a:pPr algn="just">
              <a:buFont typeface="Courier New" panose="02070309020205020404" pitchFamily="49" charset="0"/>
              <a:buChar char="o"/>
            </a:pPr>
            <a:r>
              <a:rPr lang="en-US" dirty="0"/>
              <a:t>Thread </a:t>
            </a:r>
            <a:r>
              <a:rPr lang="en-US" b="1" dirty="0"/>
              <a:t>operations</a:t>
            </a:r>
            <a:r>
              <a:rPr lang="en-US" dirty="0"/>
              <a:t> include thread </a:t>
            </a:r>
            <a:r>
              <a:rPr lang="en-US" b="1" dirty="0"/>
              <a:t>creation</a:t>
            </a:r>
            <a:r>
              <a:rPr lang="en-US" dirty="0"/>
              <a:t>, </a:t>
            </a:r>
            <a:r>
              <a:rPr lang="en-US" b="1" dirty="0"/>
              <a:t>termination</a:t>
            </a:r>
            <a:r>
              <a:rPr lang="en-US" dirty="0"/>
              <a:t>, </a:t>
            </a:r>
            <a:r>
              <a:rPr lang="en-US" b="1" dirty="0"/>
              <a:t>synchronization</a:t>
            </a:r>
            <a:r>
              <a:rPr lang="en-US" dirty="0"/>
              <a:t> (joins, blocking), </a:t>
            </a:r>
            <a:r>
              <a:rPr lang="en-US" b="1" dirty="0"/>
              <a:t>scheduling</a:t>
            </a:r>
            <a:r>
              <a:rPr lang="en-US" dirty="0"/>
              <a:t>, data management and process interaction.</a:t>
            </a:r>
          </a:p>
          <a:p>
            <a:pPr algn="just">
              <a:buFont typeface="Courier New" panose="02070309020205020404" pitchFamily="49" charset="0"/>
              <a:buChar char="o"/>
            </a:pPr>
            <a:r>
              <a:rPr lang="en-US" dirty="0"/>
              <a:t>A thread </a:t>
            </a:r>
            <a:r>
              <a:rPr lang="en-US" b="1" dirty="0"/>
              <a:t>does not maintain </a:t>
            </a:r>
            <a:r>
              <a:rPr lang="en-US" dirty="0"/>
              <a:t>a list of created threads, nor </a:t>
            </a:r>
            <a:r>
              <a:rPr lang="en-US" b="1" dirty="0"/>
              <a:t>does not know </a:t>
            </a:r>
            <a:r>
              <a:rPr lang="en-US" dirty="0"/>
              <a:t>the thread that created it.</a:t>
            </a:r>
          </a:p>
          <a:p>
            <a:pPr algn="just">
              <a:buFont typeface="Courier New" panose="02070309020205020404" pitchFamily="49" charset="0"/>
              <a:buChar char="o"/>
            </a:pPr>
            <a:r>
              <a:rPr lang="en-US" dirty="0"/>
              <a:t>All threads within a process share the same address space.</a:t>
            </a:r>
          </a:p>
          <a:p>
            <a:pPr algn="just">
              <a:buFont typeface="Courier New" panose="02070309020205020404" pitchFamily="49" charset="0"/>
              <a:buChar char="o"/>
            </a:pPr>
            <a:r>
              <a:rPr lang="en-US" dirty="0"/>
              <a:t>Threads in the same process share:</a:t>
            </a:r>
          </a:p>
          <a:p>
            <a:pPr lvl="1" algn="just">
              <a:buFont typeface="Courier New" panose="02070309020205020404" pitchFamily="49" charset="0"/>
              <a:buChar char="o"/>
            </a:pPr>
            <a:r>
              <a:rPr lang="en-US" dirty="0"/>
              <a:t>Process instructions</a:t>
            </a:r>
          </a:p>
          <a:p>
            <a:pPr lvl="1" algn="just">
              <a:buFont typeface="Courier New" panose="02070309020205020404" pitchFamily="49" charset="0"/>
              <a:buChar char="o"/>
            </a:pPr>
            <a:r>
              <a:rPr lang="en-US" dirty="0"/>
              <a:t>Most data</a:t>
            </a:r>
          </a:p>
          <a:p>
            <a:pPr lvl="1" algn="just">
              <a:buFont typeface="Courier New" panose="02070309020205020404" pitchFamily="49" charset="0"/>
              <a:buChar char="o"/>
            </a:pPr>
            <a:r>
              <a:rPr lang="en-US" dirty="0"/>
              <a:t>open files (descriptors)</a:t>
            </a:r>
          </a:p>
          <a:p>
            <a:pPr lvl="1" algn="just">
              <a:buFont typeface="Courier New" panose="02070309020205020404" pitchFamily="49" charset="0"/>
              <a:buChar char="o"/>
            </a:pPr>
            <a:r>
              <a:rPr lang="en-US" dirty="0"/>
              <a:t>signals and signal handlers</a:t>
            </a:r>
          </a:p>
          <a:p>
            <a:pPr lvl="1" algn="just">
              <a:buFont typeface="Courier New" panose="02070309020205020404" pitchFamily="49" charset="0"/>
              <a:buChar char="o"/>
            </a:pPr>
            <a:r>
              <a:rPr lang="en-US" dirty="0"/>
              <a:t>current working directory</a:t>
            </a:r>
          </a:p>
          <a:p>
            <a:pPr lvl="1" algn="just">
              <a:buFont typeface="Courier New" panose="02070309020205020404" pitchFamily="49" charset="0"/>
              <a:buChar char="o"/>
            </a:pPr>
            <a:r>
              <a:rPr lang="en-US" dirty="0"/>
              <a:t>User and group id</a:t>
            </a:r>
          </a:p>
        </p:txBody>
      </p:sp>
      <p:sp>
        <p:nvSpPr>
          <p:cNvPr id="5" name="Slide Number Placeholder 4">
            <a:extLst>
              <a:ext uri="{FF2B5EF4-FFF2-40B4-BE49-F238E27FC236}">
                <a16:creationId xmlns:a16="http://schemas.microsoft.com/office/drawing/2014/main" id="{B5355CC5-DF11-4991-A27D-7BB548C17D71}"/>
              </a:ext>
            </a:extLst>
          </p:cNvPr>
          <p:cNvSpPr>
            <a:spLocks noGrp="1"/>
          </p:cNvSpPr>
          <p:nvPr>
            <p:ph type="sldNum" sz="quarter" idx="12"/>
          </p:nvPr>
        </p:nvSpPr>
        <p:spPr/>
        <p:txBody>
          <a:bodyPr/>
          <a:lstStyle/>
          <a:p>
            <a:fld id="{CFC72D09-213A-4A10-8F72-15947C5F0655}" type="slidenum">
              <a:rPr lang="en-US" smtClean="0"/>
              <a:t>6</a:t>
            </a:fld>
            <a:endParaRPr lang="en-US"/>
          </a:p>
        </p:txBody>
      </p:sp>
    </p:spTree>
    <p:extLst>
      <p:ext uri="{BB962C8B-B14F-4D97-AF65-F5344CB8AC3E}">
        <p14:creationId xmlns:p14="http://schemas.microsoft.com/office/powerpoint/2010/main" val="2590851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0396-C619-4876-A7C4-AA4F1CF08117}"/>
              </a:ext>
            </a:extLst>
          </p:cNvPr>
          <p:cNvSpPr>
            <a:spLocks noGrp="1"/>
          </p:cNvSpPr>
          <p:nvPr>
            <p:ph type="title"/>
          </p:nvPr>
        </p:nvSpPr>
        <p:spPr/>
        <p:txBody>
          <a:bodyPr/>
          <a:lstStyle/>
          <a:p>
            <a:r>
              <a:rPr lang="en-US" dirty="0"/>
              <a:t>Thread basics</a:t>
            </a:r>
          </a:p>
        </p:txBody>
      </p:sp>
      <p:sp>
        <p:nvSpPr>
          <p:cNvPr id="3" name="Content Placeholder 2">
            <a:extLst>
              <a:ext uri="{FF2B5EF4-FFF2-40B4-BE49-F238E27FC236}">
                <a16:creationId xmlns:a16="http://schemas.microsoft.com/office/drawing/2014/main" id="{8883ECDC-2BCB-49D7-BB22-E8AAD60C75BB}"/>
              </a:ext>
            </a:extLst>
          </p:cNvPr>
          <p:cNvSpPr>
            <a:spLocks noGrp="1"/>
          </p:cNvSpPr>
          <p:nvPr>
            <p:ph idx="1"/>
          </p:nvPr>
        </p:nvSpPr>
        <p:spPr/>
        <p:txBody>
          <a:bodyPr>
            <a:normAutofit/>
          </a:bodyPr>
          <a:lstStyle/>
          <a:p>
            <a:pPr>
              <a:buFont typeface="Courier New" panose="02070309020205020404" pitchFamily="49" charset="0"/>
              <a:buChar char="o"/>
            </a:pPr>
            <a:r>
              <a:rPr lang="en-US" sz="2400" dirty="0"/>
              <a:t>Each thread has a unique:</a:t>
            </a:r>
          </a:p>
          <a:p>
            <a:pPr lvl="1">
              <a:buFont typeface="Courier New" panose="02070309020205020404" pitchFamily="49" charset="0"/>
              <a:buChar char="o"/>
            </a:pPr>
            <a:r>
              <a:rPr lang="en-US" sz="2000" dirty="0"/>
              <a:t>Thread ID</a:t>
            </a:r>
          </a:p>
          <a:p>
            <a:pPr lvl="1">
              <a:buFont typeface="Courier New" panose="02070309020205020404" pitchFamily="49" charset="0"/>
              <a:buChar char="o"/>
            </a:pPr>
            <a:r>
              <a:rPr lang="en-US" sz="2000" dirty="0"/>
              <a:t>set of registers, stack pointer</a:t>
            </a:r>
          </a:p>
          <a:p>
            <a:pPr lvl="1">
              <a:buFont typeface="Courier New" panose="02070309020205020404" pitchFamily="49" charset="0"/>
              <a:buChar char="o"/>
            </a:pPr>
            <a:r>
              <a:rPr lang="en-US" sz="2000" dirty="0"/>
              <a:t>stack for local variables, return addresses</a:t>
            </a:r>
          </a:p>
          <a:p>
            <a:pPr lvl="1">
              <a:buFont typeface="Courier New" panose="02070309020205020404" pitchFamily="49" charset="0"/>
              <a:buChar char="o"/>
            </a:pPr>
            <a:r>
              <a:rPr lang="en-US" sz="2000" dirty="0"/>
              <a:t>signal mask</a:t>
            </a:r>
          </a:p>
          <a:p>
            <a:pPr lvl="1">
              <a:buFont typeface="Courier New" panose="02070309020205020404" pitchFamily="49" charset="0"/>
              <a:buChar char="o"/>
            </a:pPr>
            <a:r>
              <a:rPr lang="en-US" sz="2000" dirty="0"/>
              <a:t>priority</a:t>
            </a:r>
          </a:p>
          <a:p>
            <a:pPr lvl="1">
              <a:buFont typeface="Courier New" panose="02070309020205020404" pitchFamily="49" charset="0"/>
              <a:buChar char="o"/>
            </a:pPr>
            <a:r>
              <a:rPr lang="en-US" sz="2000" dirty="0"/>
              <a:t>Return value: </a:t>
            </a:r>
            <a:r>
              <a:rPr lang="en-US" sz="2000" dirty="0" err="1"/>
              <a:t>errno</a:t>
            </a:r>
            <a:endParaRPr lang="en-US" sz="2000" dirty="0"/>
          </a:p>
          <a:p>
            <a:pPr>
              <a:buFont typeface="Courier New" panose="02070309020205020404" pitchFamily="49" charset="0"/>
              <a:buChar char="o"/>
            </a:pPr>
            <a:r>
              <a:rPr lang="en-US" sz="2400" dirty="0" err="1"/>
              <a:t>pthread</a:t>
            </a:r>
            <a:r>
              <a:rPr lang="en-US" sz="2400" dirty="0"/>
              <a:t> functions return "0" if OK.</a:t>
            </a:r>
          </a:p>
          <a:p>
            <a:endParaRPr lang="en-US" sz="2400" dirty="0"/>
          </a:p>
        </p:txBody>
      </p:sp>
      <p:sp>
        <p:nvSpPr>
          <p:cNvPr id="4" name="Slide Number Placeholder 3">
            <a:extLst>
              <a:ext uri="{FF2B5EF4-FFF2-40B4-BE49-F238E27FC236}">
                <a16:creationId xmlns:a16="http://schemas.microsoft.com/office/drawing/2014/main" id="{9F18078B-91A0-4658-BA9E-940D30309B7B}"/>
              </a:ext>
            </a:extLst>
          </p:cNvPr>
          <p:cNvSpPr>
            <a:spLocks noGrp="1"/>
          </p:cNvSpPr>
          <p:nvPr>
            <p:ph type="sldNum" sz="quarter" idx="12"/>
          </p:nvPr>
        </p:nvSpPr>
        <p:spPr/>
        <p:txBody>
          <a:bodyPr/>
          <a:lstStyle/>
          <a:p>
            <a:fld id="{CFC72D09-213A-4A10-8F72-15947C5F0655}" type="slidenum">
              <a:rPr lang="en-US" smtClean="0"/>
              <a:t>7</a:t>
            </a:fld>
            <a:endParaRPr lang="en-US"/>
          </a:p>
        </p:txBody>
      </p:sp>
    </p:spTree>
    <p:extLst>
      <p:ext uri="{BB962C8B-B14F-4D97-AF65-F5344CB8AC3E}">
        <p14:creationId xmlns:p14="http://schemas.microsoft.com/office/powerpoint/2010/main" val="1120135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D9B8ED-E700-4E96-8926-D68F491E4AA9}"/>
              </a:ext>
            </a:extLst>
          </p:cNvPr>
          <p:cNvSpPr>
            <a:spLocks noGrp="1"/>
          </p:cNvSpPr>
          <p:nvPr>
            <p:ph type="title"/>
          </p:nvPr>
        </p:nvSpPr>
        <p:spPr>
          <a:xfrm>
            <a:off x="1024128" y="585216"/>
            <a:ext cx="9720072" cy="1499616"/>
          </a:xfrm>
        </p:spPr>
        <p:txBody>
          <a:bodyPr/>
          <a:lstStyle/>
          <a:p>
            <a:r>
              <a:rPr lang="en-US" dirty="0"/>
              <a:t>POSIX Threads (</a:t>
            </a:r>
            <a:r>
              <a:rPr lang="en-US" cap="none" dirty="0" err="1"/>
              <a:t>PThreads</a:t>
            </a:r>
            <a:r>
              <a:rPr lang="en-US" dirty="0"/>
              <a:t>)</a:t>
            </a:r>
          </a:p>
        </p:txBody>
      </p:sp>
      <p:sp>
        <p:nvSpPr>
          <p:cNvPr id="6" name="Content Placeholder 5">
            <a:extLst>
              <a:ext uri="{FF2B5EF4-FFF2-40B4-BE49-F238E27FC236}">
                <a16:creationId xmlns:a16="http://schemas.microsoft.com/office/drawing/2014/main" id="{0164637D-1F67-45E9-97CF-5B81FF7C5145}"/>
              </a:ext>
            </a:extLst>
          </p:cNvPr>
          <p:cNvSpPr>
            <a:spLocks noGrp="1"/>
          </p:cNvSpPr>
          <p:nvPr>
            <p:ph idx="1"/>
          </p:nvPr>
        </p:nvSpPr>
        <p:spPr>
          <a:xfrm>
            <a:off x="1024128" y="2286000"/>
            <a:ext cx="9720073" cy="4023360"/>
          </a:xfrm>
        </p:spPr>
        <p:txBody>
          <a:bodyPr>
            <a:normAutofit/>
          </a:bodyPr>
          <a:lstStyle/>
          <a:p>
            <a:pPr>
              <a:buFont typeface="Courier New" panose="02070309020205020404" pitchFamily="49" charset="0"/>
              <a:buChar char="o"/>
            </a:pPr>
            <a:r>
              <a:rPr lang="en-US" dirty="0"/>
              <a:t>Part of the POSIX specification for operating system APIs</a:t>
            </a:r>
          </a:p>
          <a:p>
            <a:pPr>
              <a:buFont typeface="Courier New" panose="02070309020205020404" pitchFamily="49" charset="0"/>
              <a:buChar char="o"/>
            </a:pPr>
            <a:r>
              <a:rPr lang="en-US" dirty="0"/>
              <a:t>Implemented by all Unix-compatible systems (Linux, MacOS X, Solaris, …)</a:t>
            </a:r>
          </a:p>
          <a:p>
            <a:pPr>
              <a:buFont typeface="Courier New" panose="02070309020205020404" pitchFamily="49" charset="0"/>
              <a:buChar char="o"/>
            </a:pPr>
            <a:r>
              <a:rPr lang="en-US" u="sng" dirty="0"/>
              <a:t>Functionality</a:t>
            </a:r>
          </a:p>
          <a:p>
            <a:pPr lvl="1">
              <a:buFont typeface="Courier New" panose="02070309020205020404" pitchFamily="49" charset="0"/>
              <a:buChar char="o"/>
            </a:pPr>
            <a:r>
              <a:rPr lang="en-US" dirty="0"/>
              <a:t>Thread lifecycle management</a:t>
            </a:r>
          </a:p>
          <a:p>
            <a:pPr lvl="1">
              <a:buFont typeface="Courier New" panose="02070309020205020404" pitchFamily="49" charset="0"/>
              <a:buChar char="o"/>
            </a:pPr>
            <a:r>
              <a:rPr lang="en-US" b="1" dirty="0"/>
              <a:t>Mutex</a:t>
            </a:r>
            <a:r>
              <a:rPr lang="en-US" dirty="0"/>
              <a:t>-based synchronization</a:t>
            </a:r>
          </a:p>
          <a:p>
            <a:pPr lvl="1">
              <a:buFont typeface="Courier New" panose="02070309020205020404" pitchFamily="49" charset="0"/>
              <a:buChar char="o"/>
            </a:pPr>
            <a:r>
              <a:rPr lang="en-US" dirty="0"/>
              <a:t>Synchronization based on </a:t>
            </a:r>
            <a:r>
              <a:rPr lang="en-US" b="1" dirty="0"/>
              <a:t>condition variables</a:t>
            </a:r>
          </a:p>
          <a:p>
            <a:pPr lvl="1">
              <a:buFont typeface="Courier New" panose="02070309020205020404" pitchFamily="49" charset="0"/>
              <a:buChar char="o"/>
            </a:pPr>
            <a:r>
              <a:rPr lang="en-US" dirty="0"/>
              <a:t>Synchronization based on </a:t>
            </a:r>
            <a:r>
              <a:rPr lang="en-US" b="1" dirty="0"/>
              <a:t>reader/writer locks</a:t>
            </a:r>
          </a:p>
          <a:p>
            <a:pPr lvl="1">
              <a:buFont typeface="Courier New" panose="02070309020205020404" pitchFamily="49" charset="0"/>
              <a:buChar char="o"/>
            </a:pPr>
            <a:r>
              <a:rPr lang="en-US" dirty="0"/>
              <a:t>Optional support for </a:t>
            </a:r>
            <a:r>
              <a:rPr lang="en-US" b="1" dirty="0"/>
              <a:t>barriers</a:t>
            </a:r>
          </a:p>
          <a:p>
            <a:pPr>
              <a:buFont typeface="Courier New" panose="02070309020205020404" pitchFamily="49" charset="0"/>
              <a:buChar char="o"/>
            </a:pPr>
            <a:r>
              <a:rPr lang="en-US" dirty="0"/>
              <a:t>Semaphore API is a separate POSIX specification (</a:t>
            </a:r>
            <a:r>
              <a:rPr lang="en-US" dirty="0" err="1"/>
              <a:t>sem_prefix</a:t>
            </a:r>
            <a:r>
              <a:rPr lang="en-US" dirty="0"/>
              <a:t>)</a:t>
            </a:r>
          </a:p>
        </p:txBody>
      </p:sp>
      <p:pic>
        <p:nvPicPr>
          <p:cNvPr id="7" name="Picture 6">
            <a:extLst>
              <a:ext uri="{FF2B5EF4-FFF2-40B4-BE49-F238E27FC236}">
                <a16:creationId xmlns:a16="http://schemas.microsoft.com/office/drawing/2014/main" id="{283C3317-D4B1-4D9B-8E8F-02D6B1A503D1}"/>
              </a:ext>
            </a:extLst>
          </p:cNvPr>
          <p:cNvPicPr>
            <a:picLocks noChangeAspect="1"/>
          </p:cNvPicPr>
          <p:nvPr/>
        </p:nvPicPr>
        <p:blipFill>
          <a:blip r:embed="rId2"/>
          <a:stretch>
            <a:fillRect/>
          </a:stretch>
        </p:blipFill>
        <p:spPr>
          <a:xfrm>
            <a:off x="8928899" y="3429000"/>
            <a:ext cx="2678901" cy="2188985"/>
          </a:xfrm>
          <a:prstGeom prst="rect">
            <a:avLst/>
          </a:prstGeom>
        </p:spPr>
      </p:pic>
      <p:sp>
        <p:nvSpPr>
          <p:cNvPr id="8" name="Slide Number Placeholder 7">
            <a:extLst>
              <a:ext uri="{FF2B5EF4-FFF2-40B4-BE49-F238E27FC236}">
                <a16:creationId xmlns:a16="http://schemas.microsoft.com/office/drawing/2014/main" id="{FEB91CF4-B76B-4ABA-9500-64BABEF32652}"/>
              </a:ext>
            </a:extLst>
          </p:cNvPr>
          <p:cNvSpPr>
            <a:spLocks noGrp="1"/>
          </p:cNvSpPr>
          <p:nvPr>
            <p:ph type="sldNum" sz="quarter" idx="12"/>
          </p:nvPr>
        </p:nvSpPr>
        <p:spPr/>
        <p:txBody>
          <a:bodyPr/>
          <a:lstStyle/>
          <a:p>
            <a:fld id="{CFC72D09-213A-4A10-8F72-15947C5F0655}" type="slidenum">
              <a:rPr lang="en-US" smtClean="0"/>
              <a:t>8</a:t>
            </a:fld>
            <a:endParaRPr lang="en-US"/>
          </a:p>
        </p:txBody>
      </p:sp>
    </p:spTree>
    <p:extLst>
      <p:ext uri="{BB962C8B-B14F-4D97-AF65-F5344CB8AC3E}">
        <p14:creationId xmlns:p14="http://schemas.microsoft.com/office/powerpoint/2010/main" val="3834594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D9B8ED-E700-4E96-8926-D68F491E4AA9}"/>
              </a:ext>
            </a:extLst>
          </p:cNvPr>
          <p:cNvSpPr>
            <a:spLocks noGrp="1"/>
          </p:cNvSpPr>
          <p:nvPr>
            <p:ph type="title"/>
          </p:nvPr>
        </p:nvSpPr>
        <p:spPr>
          <a:xfrm>
            <a:off x="1024128" y="585216"/>
            <a:ext cx="9720072" cy="1499616"/>
          </a:xfrm>
        </p:spPr>
        <p:txBody>
          <a:bodyPr/>
          <a:lstStyle/>
          <a:p>
            <a:r>
              <a:rPr lang="en-US" cap="none" dirty="0" err="1"/>
              <a:t>PThreads</a:t>
            </a:r>
            <a:r>
              <a:rPr lang="en-US" cap="none" dirty="0"/>
              <a:t> - Basics</a:t>
            </a:r>
            <a:endParaRPr lang="en-US" dirty="0"/>
          </a:p>
        </p:txBody>
      </p:sp>
      <p:sp>
        <p:nvSpPr>
          <p:cNvPr id="6" name="Content Placeholder 5">
            <a:extLst>
              <a:ext uri="{FF2B5EF4-FFF2-40B4-BE49-F238E27FC236}">
                <a16:creationId xmlns:a16="http://schemas.microsoft.com/office/drawing/2014/main" id="{0164637D-1F67-45E9-97CF-5B81FF7C5145}"/>
              </a:ext>
            </a:extLst>
          </p:cNvPr>
          <p:cNvSpPr>
            <a:spLocks noGrp="1"/>
          </p:cNvSpPr>
          <p:nvPr>
            <p:ph idx="1"/>
          </p:nvPr>
        </p:nvSpPr>
        <p:spPr>
          <a:xfrm>
            <a:off x="1024128" y="2286000"/>
            <a:ext cx="9720073" cy="4459024"/>
          </a:xfrm>
        </p:spPr>
        <p:txBody>
          <a:bodyPr>
            <a:normAutofit lnSpcReduction="10000"/>
          </a:bodyPr>
          <a:lstStyle/>
          <a:p>
            <a:r>
              <a:rPr lang="en-US" dirty="0"/>
              <a:t>■ </a:t>
            </a:r>
            <a:r>
              <a:rPr lang="en-US" b="1" i="1" dirty="0" err="1"/>
              <a:t>pthread_create</a:t>
            </a:r>
            <a:r>
              <a:rPr lang="en-US" b="1" i="1" dirty="0"/>
              <a:t>()</a:t>
            </a:r>
          </a:p>
          <a:p>
            <a:r>
              <a:rPr lang="en-US" dirty="0"/>
              <a:t>□ Run a given function as </a:t>
            </a:r>
            <a:br>
              <a:rPr lang="en-US" dirty="0"/>
            </a:br>
            <a:r>
              <a:rPr lang="en-US" dirty="0"/>
              <a:t>concurrent activity</a:t>
            </a:r>
          </a:p>
          <a:p>
            <a:r>
              <a:rPr lang="en-US" dirty="0"/>
              <a:t>□ Operating system scheduler decides upon parallel execution</a:t>
            </a:r>
          </a:p>
          <a:p>
            <a:r>
              <a:rPr lang="en-US" dirty="0"/>
              <a:t>■ </a:t>
            </a:r>
            <a:r>
              <a:rPr lang="en-US" b="1" i="1" dirty="0" err="1"/>
              <a:t>pthread_exit</a:t>
            </a:r>
            <a:r>
              <a:rPr lang="en-US" b="1" i="1" dirty="0"/>
              <a:t>()</a:t>
            </a:r>
          </a:p>
          <a:p>
            <a:r>
              <a:rPr lang="en-US" dirty="0"/>
              <a:t>□ Implicit call on function </a:t>
            </a:r>
            <a:r>
              <a:rPr lang="en-US" b="1" dirty="0"/>
              <a:t>return</a:t>
            </a:r>
          </a:p>
          <a:p>
            <a:r>
              <a:rPr lang="en-US" dirty="0"/>
              <a:t>□ No release of any resources, cleanup handlers supported</a:t>
            </a:r>
          </a:p>
          <a:p>
            <a:r>
              <a:rPr lang="en-US" dirty="0"/>
              <a:t>■ </a:t>
            </a:r>
            <a:r>
              <a:rPr lang="en-US" b="1" i="1" dirty="0" err="1"/>
              <a:t>pthread_join</a:t>
            </a:r>
            <a:r>
              <a:rPr lang="en-US" b="1" i="1" dirty="0"/>
              <a:t>()</a:t>
            </a:r>
          </a:p>
          <a:p>
            <a:r>
              <a:rPr lang="en-US" dirty="0"/>
              <a:t>□ Blocks the caller until the specific thread terminates</a:t>
            </a:r>
          </a:p>
          <a:p>
            <a:r>
              <a:rPr lang="en-US" dirty="0"/>
              <a:t>□ Allows to determine exit code from </a:t>
            </a:r>
            <a:r>
              <a:rPr lang="en-US" i="1" dirty="0" err="1"/>
              <a:t>pthread_exit</a:t>
            </a:r>
            <a:r>
              <a:rPr lang="en-US" i="1" dirty="0"/>
              <a:t>()</a:t>
            </a:r>
          </a:p>
        </p:txBody>
      </p:sp>
      <p:sp>
        <p:nvSpPr>
          <p:cNvPr id="8" name="Slide Number Placeholder 7">
            <a:extLst>
              <a:ext uri="{FF2B5EF4-FFF2-40B4-BE49-F238E27FC236}">
                <a16:creationId xmlns:a16="http://schemas.microsoft.com/office/drawing/2014/main" id="{FEB91CF4-B76B-4ABA-9500-64BABEF32652}"/>
              </a:ext>
            </a:extLst>
          </p:cNvPr>
          <p:cNvSpPr>
            <a:spLocks noGrp="1"/>
          </p:cNvSpPr>
          <p:nvPr>
            <p:ph type="sldNum" sz="quarter" idx="12"/>
          </p:nvPr>
        </p:nvSpPr>
        <p:spPr/>
        <p:txBody>
          <a:bodyPr/>
          <a:lstStyle/>
          <a:p>
            <a:fld id="{CFC72D09-213A-4A10-8F72-15947C5F0655}" type="slidenum">
              <a:rPr lang="en-US" smtClean="0"/>
              <a:t>9</a:t>
            </a:fld>
            <a:endParaRPr lang="en-US"/>
          </a:p>
        </p:txBody>
      </p:sp>
      <p:pic>
        <p:nvPicPr>
          <p:cNvPr id="2" name="Picture 1">
            <a:extLst>
              <a:ext uri="{FF2B5EF4-FFF2-40B4-BE49-F238E27FC236}">
                <a16:creationId xmlns:a16="http://schemas.microsoft.com/office/drawing/2014/main" id="{182AB8F2-1A0D-424A-8F24-09266687AC56}"/>
              </a:ext>
            </a:extLst>
          </p:cNvPr>
          <p:cNvPicPr>
            <a:picLocks noChangeAspect="1"/>
          </p:cNvPicPr>
          <p:nvPr/>
        </p:nvPicPr>
        <p:blipFill>
          <a:blip r:embed="rId3"/>
          <a:stretch>
            <a:fillRect/>
          </a:stretch>
        </p:blipFill>
        <p:spPr>
          <a:xfrm>
            <a:off x="3939594" y="1894893"/>
            <a:ext cx="7871406" cy="1297485"/>
          </a:xfrm>
          <a:prstGeom prst="rect">
            <a:avLst/>
          </a:prstGeom>
        </p:spPr>
      </p:pic>
    </p:spTree>
    <p:extLst>
      <p:ext uri="{BB962C8B-B14F-4D97-AF65-F5344CB8AC3E}">
        <p14:creationId xmlns:p14="http://schemas.microsoft.com/office/powerpoint/2010/main" val="1595445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TotalTime>
  <Words>5907</Words>
  <Application>Microsoft Office PowerPoint</Application>
  <PresentationFormat>Widescreen</PresentationFormat>
  <Paragraphs>607</Paragraphs>
  <Slides>32</Slides>
  <Notes>15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32</vt:i4>
      </vt:variant>
    </vt:vector>
  </HeadingPairs>
  <TitlesOfParts>
    <vt:vector size="47" baseType="lpstr">
      <vt:lpstr>Arial</vt:lpstr>
      <vt:lpstr>Arial</vt:lpstr>
      <vt:lpstr>Calibri</vt:lpstr>
      <vt:lpstr>Consolas</vt:lpstr>
      <vt:lpstr>Courier New</vt:lpstr>
      <vt:lpstr>CourierNewPS-BoldMT</vt:lpstr>
      <vt:lpstr>CourierNewPSMT</vt:lpstr>
      <vt:lpstr>inherit</vt:lpstr>
      <vt:lpstr>Söhne</vt:lpstr>
      <vt:lpstr>Söhne Mono</vt:lpstr>
      <vt:lpstr>Tw Cen MT</vt:lpstr>
      <vt:lpstr>Tw Cen MT Condensed</vt:lpstr>
      <vt:lpstr>Verdana</vt:lpstr>
      <vt:lpstr>Wingdings 3</vt:lpstr>
      <vt:lpstr>Integral</vt:lpstr>
      <vt:lpstr>Shared Memory Parallelism Posix Threads (PThreads)</vt:lpstr>
      <vt:lpstr>Course Outline</vt:lpstr>
      <vt:lpstr>Course Outline</vt:lpstr>
      <vt:lpstr>Outline</vt:lpstr>
      <vt:lpstr>Parallel Programming for Shared Memory</vt:lpstr>
      <vt:lpstr>Thread basics</vt:lpstr>
      <vt:lpstr>Thread basics</vt:lpstr>
      <vt:lpstr>POSIX Threads (PThreads)</vt:lpstr>
      <vt:lpstr>PThreads - Basics</vt:lpstr>
      <vt:lpstr>PowerPoint Presentation</vt:lpstr>
      <vt:lpstr>PowerPoint Presentation</vt:lpstr>
      <vt:lpstr>PowerPoint Presentation</vt:lpstr>
      <vt:lpstr>PThreads - Create</vt:lpstr>
      <vt:lpstr>PThreads - Join</vt:lpstr>
      <vt:lpstr>PThreads - Exit</vt:lpstr>
      <vt:lpstr>Main Thread Implicit Exit</vt:lpstr>
      <vt:lpstr>PowerPoint Presentation</vt:lpstr>
      <vt:lpstr>PowerPoint Presentation</vt:lpstr>
      <vt:lpstr>PThreads - Run</vt:lpstr>
      <vt:lpstr>PowerPoint Presentation</vt:lpstr>
      <vt:lpstr>PowerPoint Presentation</vt:lpstr>
      <vt:lpstr>Joining the Main Thread</vt:lpstr>
      <vt:lpstr>Pthreads - Mutex</vt:lpstr>
      <vt:lpstr>PowerPoint Presentation</vt:lpstr>
      <vt:lpstr>Condition variable</vt:lpstr>
      <vt:lpstr>Condition variable</vt:lpstr>
      <vt:lpstr>Getclock function</vt:lpstr>
      <vt:lpstr>clock_gettime</vt:lpstr>
      <vt:lpstr>POSIX API vs. Windows API</vt:lpstr>
      <vt:lpstr>Java, .NET, C++, PHP, …</vt:lpstr>
      <vt:lpstr>Java, .NET, C++, PHP,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I3340 Parallel Computing Introduction</dc:title>
  <dc:creator>Bilal Said</dc:creator>
  <cp:lastModifiedBy>Kamal Beydoun</cp:lastModifiedBy>
  <cp:revision>73</cp:revision>
  <dcterms:created xsi:type="dcterms:W3CDTF">2019-02-12T09:34:22Z</dcterms:created>
  <dcterms:modified xsi:type="dcterms:W3CDTF">2024-03-22T20:19:09Z</dcterms:modified>
</cp:coreProperties>
</file>