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124B-BDAA-4AF4-83BC-2C2FD937652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E6AA5-B3DB-4C02-9660-A5F5165754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E5A26-6375-492B-B9DF-6ED759507E6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Deep Learning for Engineers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Ahmad Al </a:t>
            </a:r>
            <a:r>
              <a:rPr lang="en-US" dirty="0" err="1" smtClean="0"/>
              <a:t>Sallab</a:t>
            </a:r>
            <a:endParaRPr lang="en-US" dirty="0" smtClean="0"/>
          </a:p>
          <a:p>
            <a:r>
              <a:rPr lang="en-US" dirty="0" smtClean="0"/>
              <a:t>Senior Expert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57400"/>
            <a:ext cx="8820472" cy="54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Ahmad EL-SALLAB</a:t>
            </a:r>
            <a:endParaRPr lang="en-US" dirty="0"/>
          </a:p>
          <a:p>
            <a:r>
              <a:rPr lang="en-US" dirty="0"/>
              <a:t>Ph.D. Cairo University, 2010-2014</a:t>
            </a:r>
          </a:p>
          <a:p>
            <a:pPr>
              <a:lnSpc>
                <a:spcPct val="100000"/>
              </a:lnSpc>
            </a:pPr>
            <a:r>
              <a:rPr lang="en-US" dirty="0"/>
              <a:t>M.Sc., Cairo University, 2007-2009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Publications and research</a:t>
            </a:r>
          </a:p>
          <a:p>
            <a:pPr lvl="1"/>
            <a:r>
              <a:rPr lang="en-US" dirty="0" smtClean="0"/>
              <a:t>20+ </a:t>
            </a:r>
            <a:r>
              <a:rPr lang="en-US" dirty="0" smtClean="0"/>
              <a:t>publications in ML/DL, Speech, Comp Vision, Robotics, NLP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/>
              <a:t>gate </a:t>
            </a:r>
            <a:r>
              <a:rPr lang="en-US" dirty="0" smtClean="0"/>
              <a:t>profile: </a:t>
            </a:r>
            <a:r>
              <a:rPr lang="en-US" dirty="0"/>
              <a:t>Ahmad A. Al </a:t>
            </a:r>
            <a:r>
              <a:rPr lang="en-US" dirty="0" err="1"/>
              <a:t>Sallab</a:t>
            </a:r>
            <a:endParaRPr lang="en-US" sz="2400" dirty="0"/>
          </a:p>
          <a:p>
            <a:r>
              <a:rPr lang="en-US" dirty="0" err="1" smtClean="0"/>
              <a:t>Valeo</a:t>
            </a:r>
            <a:r>
              <a:rPr lang="en-US" dirty="0" smtClean="0"/>
              <a:t>, 2008-Now</a:t>
            </a:r>
          </a:p>
          <a:p>
            <a:pPr lvl="1"/>
            <a:r>
              <a:rPr lang="en-US" dirty="0" smtClean="0"/>
              <a:t>S. Expert/S. Chief of AI/DL</a:t>
            </a:r>
            <a:endParaRPr lang="en-US" dirty="0"/>
          </a:p>
          <a:p>
            <a:r>
              <a:rPr lang="en-US" dirty="0" smtClean="0"/>
              <a:t>Intel</a:t>
            </a:r>
            <a:r>
              <a:rPr lang="en-US" dirty="0"/>
              <a:t>, </a:t>
            </a:r>
            <a:r>
              <a:rPr lang="en-US" dirty="0" smtClean="0"/>
              <a:t>2005-2008</a:t>
            </a:r>
          </a:p>
          <a:p>
            <a:r>
              <a:rPr lang="en-US" dirty="0" smtClean="0"/>
              <a:t>Lecturer (ITI, CUFE, GUC, NTI,…)</a:t>
            </a:r>
            <a:endParaRPr lang="en-US" dirty="0" smtClean="0"/>
          </a:p>
        </p:txBody>
      </p:sp>
      <p:pic>
        <p:nvPicPr>
          <p:cNvPr id="4" name="Picture 8" descr="https://rumsasubmissions.files.wordpress.com/2013/04/handshaking0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666875" cy="1521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Practical Deep Learning for Engineers</vt:lpstr>
      <vt:lpstr>Welcome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Deep Learning for Engineers</dc:title>
  <dc:creator>Ahmad EL-SALLAB</dc:creator>
  <cp:lastModifiedBy>aelsalla</cp:lastModifiedBy>
  <cp:revision>1</cp:revision>
  <dcterms:created xsi:type="dcterms:W3CDTF">2006-08-16T00:00:00Z</dcterms:created>
  <dcterms:modified xsi:type="dcterms:W3CDTF">2018-11-25T09:18:41Z</dcterms:modified>
</cp:coreProperties>
</file>