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2" r:id="rId6"/>
    <p:sldId id="269" r:id="rId7"/>
    <p:sldId id="258" r:id="rId8"/>
    <p:sldId id="264" r:id="rId9"/>
    <p:sldId id="265" r:id="rId10"/>
    <p:sldId id="266" r:id="rId11"/>
    <p:sldId id="267" r:id="rId12"/>
    <p:sldId id="268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E9202"/>
    <a:srgbClr val="E50D79"/>
    <a:srgbClr val="CC0099"/>
    <a:srgbClr val="E2109C"/>
    <a:srgbClr val="990099"/>
    <a:srgbClr val="007033"/>
    <a:srgbClr val="6C1A00"/>
    <a:srgbClr val="00AAC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731873"/>
            <a:ext cx="7932425" cy="190881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61153"/>
            <a:ext cx="822960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326717"/>
            <a:ext cx="6558080" cy="81304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55808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29" y="277487"/>
            <a:ext cx="810324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357" y="-329645"/>
            <a:ext cx="8049383" cy="2137870"/>
          </a:xfrm>
        </p:spPr>
        <p:txBody>
          <a:bodyPr>
            <a:normAutofit/>
          </a:bodyPr>
          <a:lstStyle/>
          <a:p>
            <a:r>
              <a:rPr lang="en-US" dirty="0"/>
              <a:t>KELOMPOK 7 </a:t>
            </a:r>
            <a:br>
              <a:rPr lang="en-US" dirty="0"/>
            </a:br>
            <a:r>
              <a:rPr lang="en-ID" sz="2400" b="1" i="0" u="none" strike="noStrike" dirty="0">
                <a:effectLst/>
                <a:latin typeface="SimSun-ExtB" panose="02010609060101010101" pitchFamily="49" charset="-122"/>
                <a:ea typeface="SimSun-ExtB" panose="02010609060101010101" pitchFamily="49" charset="-122"/>
              </a:rPr>
              <a:t>DATABASE WEBSITE DINAMIS GYM</a:t>
            </a:r>
            <a:endParaRPr lang="en-US" sz="2400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885" y="1350110"/>
            <a:ext cx="4733855" cy="3734083"/>
          </a:xfrm>
        </p:spPr>
        <p:txBody>
          <a:bodyPr>
            <a:noAutofit/>
          </a:bodyPr>
          <a:lstStyle/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Geboy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Donny Aurora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Sinaga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(211402001)</a:t>
            </a:r>
            <a:endParaRPr lang="en-ID" sz="2000" b="0" dirty="0">
              <a:effectLst/>
            </a:endParaRPr>
          </a:p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Maria Juliana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Purba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(211402010)</a:t>
            </a:r>
            <a:endParaRPr lang="en-ID" sz="2000" b="0" dirty="0">
              <a:effectLst/>
            </a:endParaRPr>
          </a:p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Fadhul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Dzaki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Handoko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(211402016)</a:t>
            </a:r>
            <a:endParaRPr lang="en-ID" sz="2000" b="0" dirty="0">
              <a:effectLst/>
            </a:endParaRPr>
          </a:p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Muhammad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Fiqra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Pashya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(211402040)</a:t>
            </a:r>
            <a:endParaRPr lang="en-ID" sz="2000" b="0" dirty="0">
              <a:effectLst/>
            </a:endParaRPr>
          </a:p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Ahmad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Fadli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Tambunan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(211402121)</a:t>
            </a:r>
            <a:endParaRPr lang="en-ID" sz="2000" b="0" dirty="0">
              <a:effectLst/>
            </a:endParaRPr>
          </a:p>
          <a:p>
            <a:pPr marL="914400" algn="l"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Trifine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Laurensi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Br </a:t>
            </a:r>
            <a:r>
              <a:rPr lang="en-ID" sz="2000" b="0" i="0" u="none" strike="noStrike" dirty="0" err="1">
                <a:effectLst/>
                <a:latin typeface="Times New Roman" panose="02020603050405020304" pitchFamily="18" charset="0"/>
              </a:rPr>
              <a:t>Ginting</a:t>
            </a:r>
            <a:r>
              <a:rPr lang="en-ID" sz="2000" b="0" i="0" u="none" strike="noStrike" dirty="0">
                <a:effectLst/>
                <a:latin typeface="Times New Roman" panose="02020603050405020304" pitchFamily="18" charset="0"/>
              </a:rPr>
              <a:t> (211402142)</a:t>
            </a:r>
            <a:endParaRPr lang="en-ID" sz="2000" b="0" dirty="0">
              <a:effectLst/>
            </a:endParaRPr>
          </a:p>
          <a:p>
            <a:pPr algn="l"/>
            <a:br>
              <a:rPr lang="en-ID" sz="2000" b="0" dirty="0">
                <a:effectLst/>
                <a:highlight>
                  <a:srgbClr val="C0C0C0"/>
                </a:highlight>
              </a:rPr>
            </a:br>
            <a:br>
              <a:rPr lang="en-ID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C1DBE-019D-9216-E744-1AC39651492C}"/>
              </a:ext>
            </a:extLst>
          </p:cNvPr>
          <p:cNvSpPr txBox="1"/>
          <p:nvPr/>
        </p:nvSpPr>
        <p:spPr>
          <a:xfrm>
            <a:off x="296260" y="433880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Daftar </a:t>
            </a:r>
            <a:r>
              <a:rPr lang="en-US" sz="2800" dirty="0" err="1">
                <a:highlight>
                  <a:srgbClr val="C0C0C0"/>
                </a:highlight>
              </a:rPr>
              <a:t>Prosedur</a:t>
            </a:r>
            <a:endParaRPr lang="en-ID" sz="28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5C0E9-C95F-0348-F64D-C1E2ACEF8ABE}"/>
              </a:ext>
            </a:extLst>
          </p:cNvPr>
          <p:cNvSpPr txBox="1"/>
          <p:nvPr/>
        </p:nvSpPr>
        <p:spPr>
          <a:xfrm>
            <a:off x="448965" y="1302025"/>
            <a:ext cx="7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member dan guest.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2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4E246-F79C-C13C-5E9F-C86555A856AE}"/>
              </a:ext>
            </a:extLst>
          </p:cNvPr>
          <p:cNvSpPr txBox="1"/>
          <p:nvPr/>
        </p:nvSpPr>
        <p:spPr>
          <a:xfrm>
            <a:off x="143555" y="128470"/>
            <a:ext cx="259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Daftar Fitur</a:t>
            </a:r>
            <a:endParaRPr lang="en-ID" sz="36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FE643-45CA-592A-2758-5AFBA6C9B8E7}"/>
              </a:ext>
            </a:extLst>
          </p:cNvPr>
          <p:cNvSpPr txBox="1"/>
          <p:nvPr/>
        </p:nvSpPr>
        <p:spPr>
          <a:xfrm>
            <a:off x="403246" y="1044699"/>
            <a:ext cx="38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</a:t>
            </a:r>
          </a:p>
          <a:p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</a:t>
            </a:r>
          </a:p>
          <a:p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 member</a:t>
            </a:r>
          </a:p>
        </p:txBody>
      </p:sp>
    </p:spTree>
    <p:extLst>
      <p:ext uri="{BB962C8B-B14F-4D97-AF65-F5344CB8AC3E}">
        <p14:creationId xmlns:p14="http://schemas.microsoft.com/office/powerpoint/2010/main" val="381582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4DEB9-29C1-773B-C0BA-845A51C3CCD2}"/>
              </a:ext>
            </a:extLst>
          </p:cNvPr>
          <p:cNvSpPr txBox="1"/>
          <p:nvPr/>
        </p:nvSpPr>
        <p:spPr>
          <a:xfrm>
            <a:off x="3044950" y="2248584"/>
            <a:ext cx="320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Demo </a:t>
            </a:r>
            <a:r>
              <a:rPr lang="en-US" sz="3600" dirty="0" err="1">
                <a:highlight>
                  <a:srgbClr val="C0C0C0"/>
                </a:highlight>
              </a:rPr>
              <a:t>Aplikasi</a:t>
            </a:r>
            <a:endParaRPr lang="en-ID" sz="3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138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28EF5-FA3A-40BB-6379-239098D8D357}"/>
              </a:ext>
            </a:extLst>
          </p:cNvPr>
          <p:cNvSpPr txBox="1"/>
          <p:nvPr/>
        </p:nvSpPr>
        <p:spPr>
          <a:xfrm>
            <a:off x="1517900" y="2419045"/>
            <a:ext cx="549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highlight>
                  <a:srgbClr val="C0C0C0"/>
                </a:highlight>
              </a:rPr>
              <a:t>Sekian</a:t>
            </a:r>
            <a:r>
              <a:rPr lang="en-US" sz="3600" dirty="0">
                <a:highlight>
                  <a:srgbClr val="C0C0C0"/>
                </a:highlight>
              </a:rPr>
              <a:t> &amp; </a:t>
            </a:r>
            <a:r>
              <a:rPr lang="en-US" sz="3600" dirty="0" err="1">
                <a:highlight>
                  <a:srgbClr val="C0C0C0"/>
                </a:highlight>
              </a:rPr>
              <a:t>Terimakasi</a:t>
            </a:r>
            <a:endParaRPr lang="en-ID" sz="3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739291"/>
            <a:ext cx="1518815" cy="763524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246070" cy="341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Latar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Belakang</a:t>
            </a:r>
            <a:r>
              <a:rPr lang="en-US" dirty="0">
                <a:solidFill>
                  <a:schemeClr val="bg1"/>
                </a:solidFill>
              </a:rPr>
              <a:t>		- Daftar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Tujuan</a:t>
            </a:r>
            <a:r>
              <a:rPr lang="en-US" dirty="0">
                <a:solidFill>
                  <a:schemeClr val="bg1"/>
                </a:solidFill>
              </a:rPr>
              <a:t>			- Daftar </a:t>
            </a:r>
            <a:r>
              <a:rPr lang="en-US" dirty="0" err="1">
                <a:solidFill>
                  <a:schemeClr val="bg1"/>
                </a:solidFill>
              </a:rPr>
              <a:t>Prosedur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Dokumen</a:t>
            </a:r>
            <a:r>
              <a:rPr lang="en-US" dirty="0">
                <a:solidFill>
                  <a:schemeClr val="bg1"/>
                </a:solidFill>
              </a:rPr>
              <a:t> Dasar 		- Daftar Fitur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Daftar View 		- Demo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Daftar Trigger</a:t>
            </a:r>
            <a:r>
              <a:rPr lang="en-US" dirty="0"/>
              <a:t>	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0690" y="433880"/>
            <a:ext cx="7321605" cy="81304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highlight>
                  <a:srgbClr val="808080"/>
                </a:highlight>
              </a:rPr>
              <a:t>Latar</a:t>
            </a:r>
            <a:r>
              <a:rPr lang="en-US" dirty="0">
                <a:solidFill>
                  <a:schemeClr val="tx1"/>
                </a:solidFill>
                <a:highlight>
                  <a:srgbClr val="808080"/>
                </a:highlight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808080"/>
                </a:highlight>
              </a:rPr>
              <a:t>Belakang</a:t>
            </a:r>
            <a:endParaRPr lang="en-US" dirty="0">
              <a:solidFill>
                <a:schemeClr val="tx1"/>
              </a:solidFill>
              <a:highlight>
                <a:srgbClr val="808080"/>
              </a:highligh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066800"/>
            <a:ext cx="6311955" cy="37278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Olympus Gym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olahraga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fasilitas-fasilitas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olahraga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dikelola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bermanfaat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komersial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Olympus Gym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dibangun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mewujudkan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menemukan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kekuatan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Olympus Gym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non member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terduga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Ada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pemberitahuan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pake-paket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menguntungkan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member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non member.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era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globalisasi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 website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gym.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Olympus Gym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informasi-informasi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agar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data-data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kemungkinannya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64F-C932-3518-E7F4-9B78F0D4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247" y="1462733"/>
            <a:ext cx="4267505" cy="61081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Tujuan</a:t>
            </a:r>
            <a:endParaRPr lang="en-ID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7AC8-3203-7C09-CD1E-4E26FBD21F61}"/>
              </a:ext>
            </a:extLst>
          </p:cNvPr>
          <p:cNvSpPr txBox="1">
            <a:spLocks/>
          </p:cNvSpPr>
          <p:nvPr/>
        </p:nvSpPr>
        <p:spPr>
          <a:xfrm>
            <a:off x="296260" y="540902"/>
            <a:ext cx="7772400" cy="4882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4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3BC61-A128-9427-0889-89343B981481}"/>
              </a:ext>
            </a:extLst>
          </p:cNvPr>
          <p:cNvSpPr txBox="1"/>
          <p:nvPr/>
        </p:nvSpPr>
        <p:spPr>
          <a:xfrm>
            <a:off x="2151093" y="2335254"/>
            <a:ext cx="111465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</a:t>
            </a:r>
            <a:endParaRPr lang="en-ID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4511A-EF19-AC96-05CB-818A58A6D3C6}"/>
              </a:ext>
            </a:extLst>
          </p:cNvPr>
          <p:cNvSpPr txBox="1"/>
          <p:nvPr/>
        </p:nvSpPr>
        <p:spPr>
          <a:xfrm>
            <a:off x="5640935" y="2344060"/>
            <a:ext cx="1114654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</a:t>
            </a:r>
            <a:endParaRPr lang="en-ID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95567-2B8D-87FC-6003-30B47AF78639}"/>
              </a:ext>
            </a:extLst>
          </p:cNvPr>
          <p:cNvSpPr txBox="1"/>
          <p:nvPr/>
        </p:nvSpPr>
        <p:spPr>
          <a:xfrm>
            <a:off x="1484851" y="3448072"/>
            <a:ext cx="247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 </a:t>
            </a:r>
            <a:r>
              <a:rPr lang="en-US" dirty="0" err="1"/>
              <a:t>bagi</a:t>
            </a:r>
            <a:r>
              <a:rPr lang="en-US" dirty="0"/>
              <a:t> Olympus Gym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B04A7-1AC4-3409-53DD-B1CEF03D32E3}"/>
              </a:ext>
            </a:extLst>
          </p:cNvPr>
          <p:cNvSpPr txBox="1"/>
          <p:nvPr/>
        </p:nvSpPr>
        <p:spPr>
          <a:xfrm>
            <a:off x="4855357" y="3453026"/>
            <a:ext cx="2618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agar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49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C8D8-D7DD-A7F9-DE9D-10B7A5DB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4130" y="393491"/>
            <a:ext cx="7772400" cy="488214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tx1"/>
                </a:solidFill>
                <a:highlight>
                  <a:srgbClr val="C0C0C0"/>
                </a:highlight>
                <a:latin typeface="Arial Narrow" panose="020B0606020202030204" pitchFamily="34" charset="0"/>
              </a:rPr>
              <a:t>Dokumen</a:t>
            </a:r>
            <a:r>
              <a:rPr lang="en-US" sz="4800" dirty="0">
                <a:solidFill>
                  <a:schemeClr val="tx1"/>
                </a:solidFill>
                <a:highlight>
                  <a:srgbClr val="C0C0C0"/>
                </a:highlight>
                <a:latin typeface="Arial Narrow" panose="020B0606020202030204" pitchFamily="34" charset="0"/>
              </a:rPr>
              <a:t> Dasar</a:t>
            </a:r>
            <a:endParaRPr lang="en-ID" sz="4800" dirty="0">
              <a:solidFill>
                <a:schemeClr val="tx1"/>
              </a:solidFill>
              <a:highlight>
                <a:srgbClr val="C0C0C0"/>
              </a:highlight>
              <a:latin typeface="Arial Narrow" panose="020B0606020202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F6635-6D01-ED87-6C8A-579F2FC1E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36" y="1497701"/>
            <a:ext cx="2673513" cy="356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31ED0-B205-FCB5-4A91-117741BC0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7" y="1502815"/>
            <a:ext cx="3865660" cy="2443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FC73E-0AA9-19C6-46C2-283D420B8224}"/>
              </a:ext>
            </a:extLst>
          </p:cNvPr>
          <p:cNvSpPr txBox="1"/>
          <p:nvPr/>
        </p:nvSpPr>
        <p:spPr>
          <a:xfrm>
            <a:off x="598851" y="1128369"/>
            <a:ext cx="221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Data Card Member</a:t>
            </a:r>
            <a:endParaRPr lang="en-ID" dirty="0">
              <a:highlight>
                <a:srgbClr val="5EEC3C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5CBB7-6CD5-3563-D2B1-1D3A552F9941}"/>
              </a:ext>
            </a:extLst>
          </p:cNvPr>
          <p:cNvSpPr txBox="1"/>
          <p:nvPr/>
        </p:nvSpPr>
        <p:spPr>
          <a:xfrm flipH="1">
            <a:off x="5793640" y="1128369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Data </a:t>
            </a:r>
            <a:r>
              <a:rPr lang="en-US" dirty="0" err="1">
                <a:highlight>
                  <a:srgbClr val="5EEC3C"/>
                </a:highlight>
              </a:rPr>
              <a:t>Absensi</a:t>
            </a:r>
            <a:endParaRPr lang="en-ID" dirty="0">
              <a:highlight>
                <a:srgbClr val="5EEC3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34058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B2D28E-D39F-791D-FD22-E3721758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694360"/>
            <a:ext cx="3054100" cy="3952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0BD7A-62D1-F5C0-BD9E-E1EBA1B3F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14" y="694361"/>
            <a:ext cx="3054100" cy="3952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25D92-A6A6-6EB2-B1A1-A7110E7A870C}"/>
              </a:ext>
            </a:extLst>
          </p:cNvPr>
          <p:cNvSpPr txBox="1"/>
          <p:nvPr/>
        </p:nvSpPr>
        <p:spPr>
          <a:xfrm>
            <a:off x="448965" y="311746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Data </a:t>
            </a:r>
            <a:r>
              <a:rPr lang="en-US" dirty="0" err="1">
                <a:highlight>
                  <a:srgbClr val="5EEC3C"/>
                </a:highlight>
              </a:rPr>
              <a:t>Registrasi</a:t>
            </a:r>
            <a:endParaRPr lang="en-ID" dirty="0">
              <a:highlight>
                <a:srgbClr val="5EEC3C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D1021-A50A-593A-40C2-97DC65065FE2}"/>
              </a:ext>
            </a:extLst>
          </p:cNvPr>
          <p:cNvSpPr txBox="1"/>
          <p:nvPr/>
        </p:nvSpPr>
        <p:spPr>
          <a:xfrm>
            <a:off x="4877410" y="311746"/>
            <a:ext cx="198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5EEC3C"/>
                </a:highlight>
              </a:rPr>
              <a:t>Data </a:t>
            </a:r>
            <a:r>
              <a:rPr lang="en-US" dirty="0" err="1">
                <a:highlight>
                  <a:srgbClr val="5EEC3C"/>
                </a:highlight>
              </a:rPr>
              <a:t>Quitansi</a:t>
            </a:r>
            <a:endParaRPr lang="en-ID" dirty="0">
              <a:highlight>
                <a:srgbClr val="5EEC3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362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81271"/>
            <a:ext cx="2381716" cy="767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Daftar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8E5FD-7F8C-6A9A-2B02-54FBDE275FFE}"/>
              </a:ext>
            </a:extLst>
          </p:cNvPr>
          <p:cNvSpPr txBox="1"/>
          <p:nvPr/>
        </p:nvSpPr>
        <p:spPr>
          <a:xfrm>
            <a:off x="143555" y="1006507"/>
            <a:ext cx="702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view_member_aktif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mendata</a:t>
            </a:r>
            <a:r>
              <a:rPr lang="en-US" dirty="0">
                <a:solidFill>
                  <a:schemeClr val="bg1"/>
                </a:solidFill>
              </a:rPr>
              <a:t> member yang </a:t>
            </a:r>
            <a:r>
              <a:rPr lang="en-US" dirty="0" err="1">
                <a:solidFill>
                  <a:schemeClr val="bg1"/>
                </a:solidFill>
              </a:rPr>
              <a:t>aktif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unverified_order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meng acc </a:t>
            </a:r>
            <a:r>
              <a:rPr lang="en-US" dirty="0" err="1">
                <a:solidFill>
                  <a:schemeClr val="bg1"/>
                </a:solidFill>
              </a:rPr>
              <a:t>tentang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dikonfirmasinya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member </a:t>
            </a:r>
            <a:r>
              <a:rPr lang="en-US" dirty="0" err="1">
                <a:solidFill>
                  <a:schemeClr val="bg1"/>
                </a:solidFill>
              </a:rPr>
              <a:t>aktif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0B8F5-6CEC-CED5-71F1-6F01841EA7ED}"/>
              </a:ext>
            </a:extLst>
          </p:cNvPr>
          <p:cNvSpPr txBox="1"/>
          <p:nvPr/>
        </p:nvSpPr>
        <p:spPr>
          <a:xfrm>
            <a:off x="601670" y="281175"/>
            <a:ext cx="447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Daftar Trigger</a:t>
            </a:r>
            <a:endParaRPr lang="en-ID" sz="36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D61AB-C904-00A0-C63C-BD058226C9CA}"/>
              </a:ext>
            </a:extLst>
          </p:cNvPr>
          <p:cNvSpPr txBox="1"/>
          <p:nvPr/>
        </p:nvSpPr>
        <p:spPr>
          <a:xfrm>
            <a:off x="601670" y="1197405"/>
            <a:ext cx="656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check_duplikat_exercise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program </a:t>
            </a:r>
            <a:r>
              <a:rPr lang="en-US" dirty="0" err="1">
                <a:solidFill>
                  <a:schemeClr val="bg1"/>
                </a:solidFill>
              </a:rPr>
              <a:t>latihan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33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CBEB3-875C-45E2-A0B7-56261FD41375}"/>
              </a:ext>
            </a:extLst>
          </p:cNvPr>
          <p:cNvSpPr txBox="1"/>
          <p:nvPr/>
        </p:nvSpPr>
        <p:spPr>
          <a:xfrm>
            <a:off x="2892245" y="1655520"/>
            <a:ext cx="366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C0C0C0"/>
                </a:highlight>
              </a:rPr>
              <a:t>Daftar </a:t>
            </a:r>
            <a:r>
              <a:rPr lang="en-US" sz="3200" dirty="0" err="1">
                <a:highlight>
                  <a:srgbClr val="C0C0C0"/>
                </a:highlight>
              </a:rPr>
              <a:t>Fungsi</a:t>
            </a:r>
            <a:endParaRPr lang="en-ID" sz="32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E4A53-6E84-49A3-6FF7-7DB32E2EB6C2}"/>
              </a:ext>
            </a:extLst>
          </p:cNvPr>
          <p:cNvSpPr txBox="1"/>
          <p:nvPr/>
        </p:nvSpPr>
        <p:spPr>
          <a:xfrm>
            <a:off x="907079" y="2877160"/>
            <a:ext cx="6566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status </a:t>
            </a:r>
            <a:r>
              <a:rPr lang="en-US" dirty="0" err="1"/>
              <a:t>aktif</a:t>
            </a:r>
            <a:r>
              <a:rPr lang="en-US" dirty="0"/>
              <a:t>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535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SimSun-ExtB</vt:lpstr>
      <vt:lpstr>Arial</vt:lpstr>
      <vt:lpstr>Arial Narrow</vt:lpstr>
      <vt:lpstr>Calibri</vt:lpstr>
      <vt:lpstr>Times New Roman</vt:lpstr>
      <vt:lpstr>Office Theme</vt:lpstr>
      <vt:lpstr>KELOMPOK 7  DATABASE WEBSITE DINAMIS GYM</vt:lpstr>
      <vt:lpstr>TOPIC</vt:lpstr>
      <vt:lpstr>Latar Belakang</vt:lpstr>
      <vt:lpstr>Tujuan</vt:lpstr>
      <vt:lpstr>PowerPoint Presentation</vt:lpstr>
      <vt:lpstr>PowerPoint Presentation</vt:lpstr>
      <vt:lpstr>Daftar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2022-12-21T04:52:24Z</dcterms:modified>
</cp:coreProperties>
</file>