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AC13-BF4C-6C6E-FACE-A8077331E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8D4E9-D716-9ED9-F6E7-D6311CC1A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1B806-37BD-10A5-29CC-E965B6B0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183B-B57A-4692-B3D5-84CDB16434D5}" type="datetimeFigureOut">
              <a:rPr lang="en-ID" smtClean="0"/>
              <a:t>05/05/2022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26C52-3EA3-1B72-DB37-D7146ED4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3C469-37C6-42AF-119B-024A540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7FB3-35A8-48DE-B041-DB8C94A3F83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057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D1BA-874E-0745-A6A5-6B207C5B4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2218A-9EAE-7D29-9A5A-2A461A1A5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3A38-D435-8A82-C10C-1FA0FAD3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183B-B57A-4692-B3D5-84CDB16434D5}" type="datetimeFigureOut">
              <a:rPr lang="en-ID" smtClean="0"/>
              <a:t>05/05/2022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1BB6C-81CD-B612-3B05-597BBDAB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F4F83-6ED4-8B8A-5645-D4069D88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7FB3-35A8-48DE-B041-DB8C94A3F83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085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FA744-2172-E0B9-D1BE-43FB6E762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861A8-B809-F82E-D7B1-D6A1D49D2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ECB64-E942-3099-49BF-1708E003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183B-B57A-4692-B3D5-84CDB16434D5}" type="datetimeFigureOut">
              <a:rPr lang="en-ID" smtClean="0"/>
              <a:t>05/05/2022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09A6F-E56D-DFBD-E5BE-715FC614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15A61-334C-1818-1E28-E0CA01FFD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7FB3-35A8-48DE-B041-DB8C94A3F83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7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98C1-A8EB-E236-91CE-423FC3C8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C1CDF-6479-F8F4-5444-E829637CC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9525A-A208-F8F2-677F-0DA5CEF1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183B-B57A-4692-B3D5-84CDB16434D5}" type="datetimeFigureOut">
              <a:rPr lang="en-ID" smtClean="0"/>
              <a:t>05/05/2022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CB424-52DE-9699-5A49-EC0309BFA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EE49C-C696-5D55-B5B7-BA2D223D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7FB3-35A8-48DE-B041-DB8C94A3F83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464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6E72-A6AD-6A6C-AD8B-2F2A2C732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4AE1E-7A28-E356-096B-3F1743016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C7A83-140F-D66D-9A24-2A045E74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183B-B57A-4692-B3D5-84CDB16434D5}" type="datetimeFigureOut">
              <a:rPr lang="en-ID" smtClean="0"/>
              <a:t>05/05/2022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DDA34-87DF-1698-680B-1A1F792E7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FD7C4-07D5-F91E-FFAE-887F306A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7FB3-35A8-48DE-B041-DB8C94A3F83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321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4C553-8F28-2FB7-6785-DAB220AB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1143A-CA43-2AC5-9B04-27E6E4EA3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3AD0C-D4FF-433D-9670-B8AFEF26D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347FD-E47C-1E4F-33CE-9498F7DF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183B-B57A-4692-B3D5-84CDB16434D5}" type="datetimeFigureOut">
              <a:rPr lang="en-ID" smtClean="0"/>
              <a:t>05/05/2022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2ADAA-FA47-509C-BFD7-0057391D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0B94C-8C6E-348A-03B1-25411F1F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7FB3-35A8-48DE-B041-DB8C94A3F83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422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B9429-153A-7ABD-522E-2FCC31EC2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996B0-2263-BA7D-9C5C-C82AFC02A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1D467-E378-4BF6-98D4-5259FC9D8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72E08-E1ED-F4C6-83FA-C1BB3613F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BEC11-7B0B-CAF3-5B36-A4BA1CC37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C01E37-773B-DF77-4D23-94FEFF22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183B-B57A-4692-B3D5-84CDB16434D5}" type="datetimeFigureOut">
              <a:rPr lang="en-ID" smtClean="0"/>
              <a:t>05/05/2022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5E6FDC-257A-D514-A1A4-693DB0B39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E77C5-E244-F5EA-D974-7B65BEF8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7FB3-35A8-48DE-B041-DB8C94A3F83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529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B6A1-8E90-F978-56B7-616DB9EF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A345C-6199-3EB4-C4CE-9115FAEF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183B-B57A-4692-B3D5-84CDB16434D5}" type="datetimeFigureOut">
              <a:rPr lang="en-ID" smtClean="0"/>
              <a:t>05/05/2022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522B6-4E13-1BCC-77F3-40680827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DECE1-44AC-02F3-22F0-2DB2FB2C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7FB3-35A8-48DE-B041-DB8C94A3F83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970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510DBE-8DB8-7AE5-D56E-F816A12E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183B-B57A-4692-B3D5-84CDB16434D5}" type="datetimeFigureOut">
              <a:rPr lang="en-ID" smtClean="0"/>
              <a:t>05/05/2022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AA9718-60C1-9072-9C6D-FF52472A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4A34B-D4CC-1490-4D53-BB149A35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7FB3-35A8-48DE-B041-DB8C94A3F83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567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BAAA-1585-CB32-396A-571887DC6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16ADD-EF98-7294-74EE-264C5F3D3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39F77-4DF5-A225-0AAF-2AEE8F762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67A15-CB2F-D34C-B0D5-32B1CF5F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183B-B57A-4692-B3D5-84CDB16434D5}" type="datetimeFigureOut">
              <a:rPr lang="en-ID" smtClean="0"/>
              <a:t>05/05/2022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E1910-9657-1B14-B538-80743565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C99ED-2EAA-F313-7AC4-2CF14822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7FB3-35A8-48DE-B041-DB8C94A3F83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47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B605-95E3-C344-7E36-A204A665D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460C29-DCE9-95D0-1AFA-4C8EF4C6B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29E98-DC7A-FAB7-A14B-9A6EB7150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E181E-6290-4A4F-7D52-F0E6EB82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183B-B57A-4692-B3D5-84CDB16434D5}" type="datetimeFigureOut">
              <a:rPr lang="en-ID" smtClean="0"/>
              <a:t>05/05/2022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69E11-9618-1F0E-DC06-358F9497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BE45B-EE1F-3695-C12C-B06E9455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7FB3-35A8-48DE-B041-DB8C94A3F83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181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0D6CBC-9182-7C97-3C49-B93D955D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9F3D7-5A17-56AB-53D6-A01F8387A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F256E-F43B-5265-DF6E-B10A9D03C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0183B-B57A-4692-B3D5-84CDB16434D5}" type="datetimeFigureOut">
              <a:rPr lang="en-ID" smtClean="0"/>
              <a:t>05/05/2022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5C5E0-2C00-7F1A-9BCC-FA45A4A8A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F706F-FFA0-59F2-7A86-99A537A35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7FB3-35A8-48DE-B041-DB8C94A3F83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774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D8CA-4F70-0D63-873D-56EA63068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dirty="0" err="1"/>
              <a:t>Presentasi</a:t>
            </a:r>
            <a:r>
              <a:rPr lang="en-US" dirty="0"/>
              <a:t> Final Project</a:t>
            </a:r>
            <a:br>
              <a:rPr lang="en-US" dirty="0"/>
            </a:br>
            <a:r>
              <a:rPr lang="en-US" dirty="0"/>
              <a:t>Oleh Ahmad Faris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682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5D51-B85A-7B2F-7C27-672661174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Daftar </a:t>
            </a:r>
            <a:r>
              <a:rPr lang="en-US" dirty="0" err="1"/>
              <a:t>Semua</a:t>
            </a:r>
            <a:r>
              <a:rPr lang="en-US" dirty="0"/>
              <a:t> Biodata</a:t>
            </a:r>
            <a:endParaRPr lang="en-ID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FD97A4F-3684-2E97-6015-C67CD606EC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980257"/>
              </p:ext>
            </p:extLst>
          </p:nvPr>
        </p:nvGraphicFramePr>
        <p:xfrm>
          <a:off x="254843" y="1724257"/>
          <a:ext cx="11682314" cy="4371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tmap Image" r:id="rId3" imgW="14622840" imgH="5455800" progId="Paint.Picture">
                  <p:embed/>
                </p:oleObj>
              </mc:Choice>
              <mc:Fallback>
                <p:oleObj name="Bitmap Image" r:id="rId3" imgW="14622840" imgH="5455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843" y="1724257"/>
                        <a:ext cx="11682314" cy="4371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497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5D51-B85A-7B2F-7C27-672661174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err="1"/>
              <a:t>Formulir</a:t>
            </a:r>
            <a:r>
              <a:rPr lang="en-US" dirty="0"/>
              <a:t> </a:t>
            </a:r>
            <a:r>
              <a:rPr lang="en-US" dirty="0" err="1"/>
              <a:t>Tambah</a:t>
            </a:r>
            <a:r>
              <a:rPr lang="en-US" dirty="0"/>
              <a:t> Biodata</a:t>
            </a:r>
            <a:endParaRPr lang="en-ID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E1EF5FD-B61D-0C4C-DDA0-C2CE129737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171363"/>
              </p:ext>
            </p:extLst>
          </p:nvPr>
        </p:nvGraphicFramePr>
        <p:xfrm>
          <a:off x="1020359" y="1560231"/>
          <a:ext cx="10151282" cy="4867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Bitmap Image" r:id="rId3" imgW="14607720" imgH="6987600" progId="Paint.Picture">
                  <p:embed/>
                </p:oleObj>
              </mc:Choice>
              <mc:Fallback>
                <p:oleObj name="Bitmap Image" r:id="rId3" imgW="14607720" imgH="6987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0359" y="1560231"/>
                        <a:ext cx="10151282" cy="48674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131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5D51-B85A-7B2F-7C27-672661174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err="1"/>
              <a:t>Formulir</a:t>
            </a:r>
            <a:r>
              <a:rPr lang="en-US" dirty="0"/>
              <a:t> </a:t>
            </a:r>
            <a:r>
              <a:rPr lang="en-US" dirty="0" err="1"/>
              <a:t>Ubah</a:t>
            </a:r>
            <a:r>
              <a:rPr lang="en-US" dirty="0"/>
              <a:t> Biodata</a:t>
            </a:r>
            <a:endParaRPr lang="en-ID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75C4240-D4E9-3964-8076-BB333564BE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732937"/>
              </p:ext>
            </p:extLst>
          </p:nvPr>
        </p:nvGraphicFramePr>
        <p:xfrm>
          <a:off x="1049354" y="1466850"/>
          <a:ext cx="10093292" cy="4871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Bitmap Image" r:id="rId3" imgW="14622840" imgH="7040880" progId="Paint.Picture">
                  <p:embed/>
                </p:oleObj>
              </mc:Choice>
              <mc:Fallback>
                <p:oleObj name="Bitmap Image" r:id="rId3" imgW="14622840" imgH="70408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9354" y="1466850"/>
                        <a:ext cx="10093292" cy="4871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444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Paintbrush Picture</vt:lpstr>
      <vt:lpstr>Presentasi Final Project Oleh Ahmad Faris</vt:lpstr>
      <vt:lpstr>Daftar Semua Biodata</vt:lpstr>
      <vt:lpstr>Formulir Tambah Biodata</vt:lpstr>
      <vt:lpstr>Formulir Ubah Biodata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Final Project Oleh Ahmad Faris</dc:title>
  <dc:creator>Ahmad Faris</dc:creator>
  <cp:lastModifiedBy>Ahmad Faris</cp:lastModifiedBy>
  <cp:revision>2</cp:revision>
  <dcterms:created xsi:type="dcterms:W3CDTF">2022-05-05T15:22:07Z</dcterms:created>
  <dcterms:modified xsi:type="dcterms:W3CDTF">2022-05-05T16:04:11Z</dcterms:modified>
</cp:coreProperties>
</file>