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FF22-A7A4-4969-A352-AEDB3010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1FD5-0F4C-4105-A856-C6A7DBDF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682E-503C-47CB-AD95-B9A90C6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7E00-8DBC-4CFC-AA55-55BE8008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66B5-64BF-4FAC-BEA6-10CA1EA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40B1-4621-4F81-8695-F7F4D3A9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68057-B322-47D5-B129-BEC5257B1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BDB4-3725-44BC-9F55-1EA92C85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603C-FB5C-448E-8BA9-9EFE4E9F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3B6C-CB1A-4EAF-BA6D-B22CB968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9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C93A2-5D4A-43D9-B472-6A9A59DD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AA5A1-B6EB-40A2-9389-EB0A77AA6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1BA5-8EB6-4DA0-A4B4-2C7738E5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7D9B-B319-4364-B196-AD68ADC3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96B5-08FB-475B-8A3A-9CF8DE78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3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72D-7AD0-4956-944F-07792918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1A89-A8E2-4D31-8696-DCE56AF8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16DC-BE30-4AE1-BF0B-15CDC4E1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BA5E-3A37-4549-A638-A7390F19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C9B7-A2A5-4805-9FAF-838D4191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D219-0235-4B3A-98D5-7BE9A5F3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7486-04DE-4F62-8446-E67DE80D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254F-FAD9-46BC-AF93-B68B8152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FE61-7C76-4A72-AD89-BC86FB40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D8D5-EAE3-40C3-83D3-30E2F0DC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9B7F-61C1-47D0-B17D-EE155AC4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2B6E-85B6-4045-8536-5367F8565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8310-E9FC-4C80-AC87-3C1DA5FE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C952-2732-404F-820D-54EBAFC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6ECE1-A366-4C0F-9813-438A59B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8F3D-947C-446A-B068-8D22D380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5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4B29-DE24-4A55-95FB-ED38D47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D606-44BB-4875-AE24-69109C67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00178-2C00-4B92-A875-B34E0718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39409-9570-491A-ADAF-1D1C8D63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DE8E0-B153-4D9D-ADAF-B35870BDE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12ECB-B9F6-4BE6-B143-A96A9FC7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0C5F1-C169-4CCE-A550-DE23DDC2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C194A-F25E-441C-9964-8DD3EE9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0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F63E-FF30-4E29-939D-D5B61C52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07C6A-2FF1-4352-90CB-926DA622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B81EE-D6D3-4E80-8FCA-22714AC6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6A360-9A97-4625-B871-F184EE1E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0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94C93-5AAD-45D4-9359-3A194E5E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05DA6-E632-433A-9E49-33EA59FD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F856F-AB3B-4A3B-9AF5-9D3DA65E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2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C963-1E25-42DF-A8AC-5C05502B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5828-3662-42F0-B92C-BDAC19E3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06924-5463-4491-8FDC-6815A95CC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FB81E-BFAA-40E2-ABB3-A24B3AED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53A8-21BD-45CA-A380-FB83FA5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529C0-9920-4B66-9DFC-E6A0B278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2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DF0-7B58-4502-91CF-2CA022B7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47376-835A-4A94-897E-C678C5395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8DAF0-F816-4C45-9A45-CFBDFEA6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10242-4F12-4604-8D57-770790B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FAC6-572C-41D5-85D7-B2EBDCD5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F6C05-1A20-4179-9DB2-588A7D6C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8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B7768-EF3C-4066-BE21-DED54110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AD77-B316-4E41-B266-62F170D9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72C8-CB4F-4125-837B-6F3114D1E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346D-F220-46EA-A75A-F29FF40D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42C2-0007-464F-A086-2818F7A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B0B4-39BA-4980-8614-E26E75EBA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  <a:br>
              <a:rPr lang="en-US" b="1" dirty="0"/>
            </a:br>
            <a:r>
              <a:rPr lang="en-US" b="1" dirty="0"/>
              <a:t>Stock Price Prediction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60B0D-2D1A-41DD-A245-F5FCBD9B1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Contributors:</a:t>
            </a:r>
          </a:p>
          <a:p>
            <a:r>
              <a:rPr lang="en-US" b="1" dirty="0" err="1" smtClean="0"/>
              <a:t>Loic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Ahmad</a:t>
            </a:r>
          </a:p>
          <a:p>
            <a:r>
              <a:rPr lang="en-US" b="1" dirty="0"/>
              <a:t>Hamid</a:t>
            </a:r>
          </a:p>
          <a:p>
            <a:r>
              <a:rPr lang="en-US" b="1" dirty="0" err="1" smtClean="0"/>
              <a:t>Hazim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" y="128589"/>
            <a:ext cx="2847975" cy="23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78" y="1668385"/>
            <a:ext cx="8294649" cy="40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4B25-C75A-450E-BABB-23E991D4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en-CA" b="1" dirty="0" smtClean="0"/>
              <a:t>Purpose: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3477-216C-4C77-92F4-7C7E6EF5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Purpose of this project is to forecast stocks using Python Code. Using the historical and latest stocks prices assisted in using Time series forecast. Facebook prophet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and Linear regression are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used for this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forecast and for comparing the results.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Factors considered are limited to: Date, Open, Close, High and Low prices . This project provides the user with static  visualizations created as part of the analysis which are deployed via Flask,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js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and Python.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044" y="582710"/>
            <a:ext cx="22479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EF66-829F-4BDB-867D-65256CAD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Approach: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94DC-9B94-4DB2-AE44-9EC08CC0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FP Prophet prediction </a:t>
            </a:r>
            <a:r>
              <a:rPr lang="en-US" dirty="0"/>
              <a:t>consider </a:t>
            </a:r>
          </a:p>
          <a:p>
            <a:pPr lvl="1"/>
            <a:r>
              <a:rPr lang="en-US" dirty="0"/>
              <a:t>The High price</a:t>
            </a:r>
          </a:p>
          <a:p>
            <a:pPr lvl="1"/>
            <a:r>
              <a:rPr lang="en-US" dirty="0"/>
              <a:t>The low price</a:t>
            </a:r>
          </a:p>
          <a:p>
            <a:pPr lvl="1"/>
            <a:r>
              <a:rPr lang="en-US" dirty="0"/>
              <a:t>The open close price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volume</a:t>
            </a:r>
          </a:p>
          <a:p>
            <a:pPr marL="0" indent="0">
              <a:buNone/>
            </a:pPr>
            <a:r>
              <a:rPr lang="en-US" dirty="0" smtClean="0"/>
              <a:t>Linear regression prediction </a:t>
            </a:r>
            <a:r>
              <a:rPr lang="en-US" dirty="0"/>
              <a:t>consider </a:t>
            </a:r>
            <a:r>
              <a:rPr lang="en-US" dirty="0" smtClean="0"/>
              <a:t> Closing price only.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source used to get the stock prices is </a:t>
            </a:r>
            <a:r>
              <a:rPr lang="en-US" dirty="0" smtClean="0"/>
              <a:t>Alpha-vantage</a:t>
            </a:r>
            <a:endParaRPr lang="en-US" dirty="0"/>
          </a:p>
          <a:p>
            <a:pPr lvl="1"/>
            <a:r>
              <a:rPr lang="en-US" dirty="0"/>
              <a:t>For faster results, the data collected using API and saved to csv file.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C3AE9-0313-46A5-93DB-21A6F807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74" y="5167313"/>
            <a:ext cx="6729266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186" y="230188"/>
            <a:ext cx="1752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Approach: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</a:t>
            </a:r>
            <a:r>
              <a:rPr lang="en-US" dirty="0" err="1" smtClean="0"/>
              <a:t>FBprophet</a:t>
            </a:r>
            <a:r>
              <a:rPr lang="en-US" dirty="0"/>
              <a:t>, we created different models and created 90 days data frame.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8AE8D-791D-479C-B8EA-92B1C987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51" y="2545373"/>
            <a:ext cx="5419725" cy="356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664" y="230188"/>
            <a:ext cx="1752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Prediction: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 prediction is </a:t>
            </a:r>
            <a:r>
              <a:rPr lang="en-US" dirty="0"/>
              <a:t>achieved by fitting the model to the training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LR prediction is achieved by fitting the date and the closing price to LR model</a:t>
            </a:r>
          </a:p>
          <a:p>
            <a:endParaRPr lang="en-US" dirty="0" smtClean="0"/>
          </a:p>
          <a:p>
            <a:r>
              <a:rPr lang="en-US" sz="2400" dirty="0" smtClean="0"/>
              <a:t> The data frame for future dates are made for forecasting via </a:t>
            </a:r>
            <a:r>
              <a:rPr lang="en-US" sz="2400" u="sng" dirty="0" err="1" smtClean="0"/>
              <a:t>make_future_dataframe</a:t>
            </a:r>
            <a:r>
              <a:rPr lang="en-US" sz="2400" dirty="0" smtClean="0"/>
              <a:t> function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60" y="2205794"/>
            <a:ext cx="3381375" cy="734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93" y="5501027"/>
            <a:ext cx="6467475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868" y="365125"/>
            <a:ext cx="170497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310" y="3906409"/>
            <a:ext cx="2971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Plot: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used for drawing the predicted plots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598" y="2219568"/>
            <a:ext cx="5048250" cy="4515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39" y="299243"/>
            <a:ext cx="2143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</a:t>
            </a:r>
            <a:r>
              <a:rPr lang="en-CA" b="1" dirty="0" smtClean="0"/>
              <a:t>tml communication: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use three html file, one Flask/</a:t>
            </a:r>
            <a:r>
              <a:rPr lang="en-US" dirty="0" err="1" smtClean="0"/>
              <a:t>py</a:t>
            </a:r>
            <a:r>
              <a:rPr lang="en-US" dirty="0" smtClean="0"/>
              <a:t> and one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Index.html is for the main page of the project, and stock-info.html is the file for presenting the Financial report of the stock. Alpha-Vantage is for displaying the downloaded raw data.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01" y="404018"/>
            <a:ext cx="220027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75" y="3509107"/>
            <a:ext cx="6419850" cy="32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 Page: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interactive main page provides the user to enter the stock for perdition.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51" y="256381"/>
            <a:ext cx="1600200" cy="1543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95" y="2383693"/>
            <a:ext cx="5715000" cy="44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Closer look: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selecting the </a:t>
            </a:r>
            <a:r>
              <a:rPr lang="en-US" dirty="0" smtClean="0"/>
              <a:t>plots, </a:t>
            </a:r>
            <a:r>
              <a:rPr lang="en-US" dirty="0" smtClean="0"/>
              <a:t>user can see the prediction in a better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96" y="2745059"/>
            <a:ext cx="183832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33" y="2598235"/>
            <a:ext cx="6407770" cy="3713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41" y="444500"/>
            <a:ext cx="1781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Final Project Stock Price Prediction</vt:lpstr>
      <vt:lpstr>Purpose:</vt:lpstr>
      <vt:lpstr>Approach:</vt:lpstr>
      <vt:lpstr>Approach:</vt:lpstr>
      <vt:lpstr>Prediction:</vt:lpstr>
      <vt:lpstr>Plot:</vt:lpstr>
      <vt:lpstr>html communication:</vt:lpstr>
      <vt:lpstr>Front Page:</vt:lpstr>
      <vt:lpstr>Closer look: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Stock Price Prediction</dc:title>
  <dc:creator>Hazim Hamadneh</dc:creator>
  <cp:lastModifiedBy>Lenovo</cp:lastModifiedBy>
  <cp:revision>19</cp:revision>
  <dcterms:created xsi:type="dcterms:W3CDTF">2021-03-24T00:08:14Z</dcterms:created>
  <dcterms:modified xsi:type="dcterms:W3CDTF">2021-03-25T02:33:02Z</dcterms:modified>
</cp:coreProperties>
</file>