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b="1" dirty="0"/>
              <a:t>Final Project</a:t>
            </a:r>
            <a:br>
              <a:rPr lang="en-US" b="1" dirty="0"/>
            </a:br>
            <a:r>
              <a:rPr lang="en-US" b="1" dirty="0"/>
              <a:t>Stock Price Prediction</a:t>
            </a:r>
            <a:endParaRPr lang="en-CA" b="1"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fontScale="77500" lnSpcReduction="20000"/>
          </a:bodyPr>
          <a:lstStyle/>
          <a:p>
            <a:r>
              <a:rPr lang="en-US" b="1" dirty="0" smtClean="0"/>
              <a:t>Contributors:</a:t>
            </a:r>
          </a:p>
          <a:p>
            <a:r>
              <a:rPr lang="en-US" b="1" dirty="0" err="1" smtClean="0"/>
              <a:t>Loic</a:t>
            </a:r>
            <a:endParaRPr lang="en-US" b="1" dirty="0"/>
          </a:p>
          <a:p>
            <a:r>
              <a:rPr lang="en-US" b="1" dirty="0"/>
              <a:t>Ahmad</a:t>
            </a:r>
          </a:p>
          <a:p>
            <a:r>
              <a:rPr lang="en-US" b="1" dirty="0"/>
              <a:t>Hamid</a:t>
            </a:r>
          </a:p>
          <a:p>
            <a:r>
              <a:rPr lang="en-US" b="1" dirty="0"/>
              <a:t>Hazim Hamadneh</a:t>
            </a:r>
            <a:endParaRPr lang="en-CA" b="1" dirty="0"/>
          </a:p>
        </p:txBody>
      </p:sp>
      <p:pic>
        <p:nvPicPr>
          <p:cNvPr id="4" name="Picture 3"/>
          <p:cNvPicPr>
            <a:picLocks noChangeAspect="1"/>
          </p:cNvPicPr>
          <p:nvPr/>
        </p:nvPicPr>
        <p:blipFill>
          <a:blip r:embed="rId2"/>
          <a:stretch>
            <a:fillRect/>
          </a:stretch>
        </p:blipFill>
        <p:spPr>
          <a:xfrm>
            <a:off x="185157" y="128589"/>
            <a:ext cx="2847975" cy="2308290"/>
          </a:xfrm>
          <a:prstGeom prst="rect">
            <a:avLst/>
          </a:prstGeom>
        </p:spPr>
      </p:pic>
    </p:spTree>
    <p:extLst>
      <p:ext uri="{BB962C8B-B14F-4D97-AF65-F5344CB8AC3E}">
        <p14:creationId xmlns:p14="http://schemas.microsoft.com/office/powerpoint/2010/main" val="147635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r>
              <a:rPr lang="en-CA" b="1" dirty="0" smtClean="0"/>
              <a:t>Purpose:</a:t>
            </a:r>
            <a:endParaRPr lang="en-CA" b="1"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pic>
        <p:nvPicPr>
          <p:cNvPr id="5" name="Picture 4"/>
          <p:cNvPicPr>
            <a:picLocks noChangeAspect="1"/>
          </p:cNvPicPr>
          <p:nvPr/>
        </p:nvPicPr>
        <p:blipFill>
          <a:blip r:embed="rId2"/>
          <a:stretch>
            <a:fillRect/>
          </a:stretch>
        </p:blipFill>
        <p:spPr>
          <a:xfrm>
            <a:off x="8585044" y="582710"/>
            <a:ext cx="2247900" cy="1057275"/>
          </a:xfrm>
          <a:prstGeom prst="rect">
            <a:avLst/>
          </a:prstGeom>
        </p:spPr>
      </p:pic>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r>
              <a:rPr lang="en-CA" b="1" dirty="0" smtClean="0"/>
              <a:t>Approach:</a:t>
            </a:r>
            <a:endParaRPr lang="en-CA" b="1" dirty="0"/>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pic>
        <p:nvPicPr>
          <p:cNvPr id="4" name="Picture 3"/>
          <p:cNvPicPr>
            <a:picLocks noChangeAspect="1"/>
          </p:cNvPicPr>
          <p:nvPr/>
        </p:nvPicPr>
        <p:blipFill>
          <a:blip r:embed="rId3"/>
          <a:stretch>
            <a:fillRect/>
          </a:stretch>
        </p:blipFill>
        <p:spPr>
          <a:xfrm>
            <a:off x="9010186" y="230188"/>
            <a:ext cx="1752600" cy="1390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Approach:</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pic>
        <p:nvPicPr>
          <p:cNvPr id="5" name="Picture 4"/>
          <p:cNvPicPr>
            <a:picLocks noChangeAspect="1"/>
          </p:cNvPicPr>
          <p:nvPr/>
        </p:nvPicPr>
        <p:blipFill>
          <a:blip r:embed="rId3"/>
          <a:stretch>
            <a:fillRect/>
          </a:stretch>
        </p:blipFill>
        <p:spPr>
          <a:xfrm>
            <a:off x="9266664" y="230188"/>
            <a:ext cx="1752600" cy="1390650"/>
          </a:xfrm>
          <a:prstGeom prst="rect">
            <a:avLst/>
          </a:prstGeom>
        </p:spPr>
      </p:pic>
    </p:spTree>
    <p:extLst>
      <p:ext uri="{BB962C8B-B14F-4D97-AF65-F5344CB8AC3E}">
        <p14:creationId xmlns:p14="http://schemas.microsoft.com/office/powerpoint/2010/main" val="34318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Prediction:</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This </a:t>
            </a:r>
            <a:r>
              <a:rPr lang="en-US" dirty="0" err="1" smtClean="0"/>
              <a:t>predition</a:t>
            </a:r>
            <a:r>
              <a:rPr lang="en-US" dirty="0" smtClean="0"/>
              <a:t> is </a:t>
            </a:r>
            <a:r>
              <a:rPr lang="en-US" dirty="0"/>
              <a:t>achieved by fitting the model to the training </a:t>
            </a:r>
            <a:r>
              <a:rPr lang="en-US" dirty="0" smtClean="0"/>
              <a:t>data</a:t>
            </a:r>
          </a:p>
          <a:p>
            <a:endParaRPr lang="en-US" dirty="0"/>
          </a:p>
          <a:p>
            <a:endParaRPr lang="en-CA" dirty="0"/>
          </a:p>
          <a:p>
            <a:r>
              <a:rPr lang="en-US" dirty="0" smtClean="0"/>
              <a:t> The data frame for future dates are made for forecasting via </a:t>
            </a:r>
            <a:r>
              <a:rPr lang="en-US" u="sng" dirty="0" err="1" smtClean="0"/>
              <a:t>make_future_dataframe</a:t>
            </a:r>
            <a:r>
              <a:rPr lang="en-US" dirty="0" smtClean="0"/>
              <a:t> function</a:t>
            </a:r>
          </a:p>
          <a:p>
            <a:endParaRPr lang="en-CA" dirty="0"/>
          </a:p>
        </p:txBody>
      </p:sp>
      <p:pic>
        <p:nvPicPr>
          <p:cNvPr id="5" name="Picture 4"/>
          <p:cNvPicPr>
            <a:picLocks noChangeAspect="1"/>
          </p:cNvPicPr>
          <p:nvPr/>
        </p:nvPicPr>
        <p:blipFill>
          <a:blip r:embed="rId2"/>
          <a:stretch>
            <a:fillRect/>
          </a:stretch>
        </p:blipFill>
        <p:spPr>
          <a:xfrm>
            <a:off x="3536661" y="2253148"/>
            <a:ext cx="3381375" cy="1162050"/>
          </a:xfrm>
          <a:prstGeom prst="rect">
            <a:avLst/>
          </a:prstGeom>
        </p:spPr>
      </p:pic>
      <p:pic>
        <p:nvPicPr>
          <p:cNvPr id="6" name="Picture 5"/>
          <p:cNvPicPr>
            <a:picLocks noChangeAspect="1"/>
          </p:cNvPicPr>
          <p:nvPr/>
        </p:nvPicPr>
        <p:blipFill>
          <a:blip r:embed="rId3"/>
          <a:stretch>
            <a:fillRect/>
          </a:stretch>
        </p:blipFill>
        <p:spPr>
          <a:xfrm>
            <a:off x="2135431" y="4608879"/>
            <a:ext cx="6467475" cy="1047750"/>
          </a:xfrm>
          <a:prstGeom prst="rect">
            <a:avLst/>
          </a:prstGeom>
        </p:spPr>
      </p:pic>
      <p:pic>
        <p:nvPicPr>
          <p:cNvPr id="4" name="Picture 3"/>
          <p:cNvPicPr>
            <a:picLocks noChangeAspect="1"/>
          </p:cNvPicPr>
          <p:nvPr/>
        </p:nvPicPr>
        <p:blipFill>
          <a:blip r:embed="rId4"/>
          <a:stretch>
            <a:fillRect/>
          </a:stretch>
        </p:blipFill>
        <p:spPr>
          <a:xfrm>
            <a:off x="8956868" y="365125"/>
            <a:ext cx="1704975" cy="1314450"/>
          </a:xfrm>
          <a:prstGeom prst="rect">
            <a:avLst/>
          </a:prstGeom>
        </p:spPr>
      </p:pic>
    </p:spTree>
    <p:extLst>
      <p:ext uri="{BB962C8B-B14F-4D97-AF65-F5344CB8AC3E}">
        <p14:creationId xmlns:p14="http://schemas.microsoft.com/office/powerpoint/2010/main" val="181726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smtClean="0"/>
              <a:t>Plot:</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err="1" smtClean="0"/>
              <a:t>Matplotlib</a:t>
            </a:r>
            <a:r>
              <a:rPr lang="en-US" dirty="0" smtClean="0"/>
              <a:t> is used for drawing the predicted plots</a:t>
            </a:r>
            <a:endParaRPr lang="en-US" dirty="0"/>
          </a:p>
          <a:p>
            <a:endParaRPr lang="en-CA" dirty="0"/>
          </a:p>
        </p:txBody>
      </p:sp>
      <p:pic>
        <p:nvPicPr>
          <p:cNvPr id="5" name="Picture 4"/>
          <p:cNvPicPr>
            <a:picLocks noChangeAspect="1"/>
          </p:cNvPicPr>
          <p:nvPr/>
        </p:nvPicPr>
        <p:blipFill>
          <a:blip r:embed="rId2"/>
          <a:stretch>
            <a:fillRect/>
          </a:stretch>
        </p:blipFill>
        <p:spPr>
          <a:xfrm>
            <a:off x="3329598" y="2219568"/>
            <a:ext cx="5048250" cy="4515769"/>
          </a:xfrm>
          <a:prstGeom prst="rect">
            <a:avLst/>
          </a:prstGeom>
        </p:spPr>
      </p:pic>
      <p:pic>
        <p:nvPicPr>
          <p:cNvPr id="4" name="Picture 3"/>
          <p:cNvPicPr>
            <a:picLocks noChangeAspect="1"/>
          </p:cNvPicPr>
          <p:nvPr/>
        </p:nvPicPr>
        <p:blipFill>
          <a:blip r:embed="rId3"/>
          <a:stretch>
            <a:fillRect/>
          </a:stretch>
        </p:blipFill>
        <p:spPr>
          <a:xfrm>
            <a:off x="8247139" y="299243"/>
            <a:ext cx="2143125" cy="1457325"/>
          </a:xfrm>
          <a:prstGeom prst="rect">
            <a:avLst/>
          </a:prstGeom>
        </p:spPr>
      </p:pic>
    </p:spTree>
    <p:extLst>
      <p:ext uri="{BB962C8B-B14F-4D97-AF65-F5344CB8AC3E}">
        <p14:creationId xmlns:p14="http://schemas.microsoft.com/office/powerpoint/2010/main" val="4794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r>
              <a:rPr lang="en-CA" b="1" dirty="0"/>
              <a:t>h</a:t>
            </a:r>
            <a:r>
              <a:rPr lang="en-CA" b="1" dirty="0" smtClean="0"/>
              <a:t>tml communication:</a:t>
            </a:r>
            <a:endParaRPr lang="en-CA" b="1" dirty="0"/>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smtClean="0"/>
              <a:t>In this project we use two html file, one Flask/</a:t>
            </a:r>
            <a:r>
              <a:rPr lang="en-US" dirty="0" err="1" smtClean="0"/>
              <a:t>py</a:t>
            </a:r>
            <a:r>
              <a:rPr lang="en-US" dirty="0" smtClean="0"/>
              <a:t> and one </a:t>
            </a:r>
            <a:r>
              <a:rPr lang="en-US" dirty="0" err="1" smtClean="0"/>
              <a:t>js</a:t>
            </a:r>
            <a:r>
              <a:rPr lang="en-US" dirty="0" smtClean="0"/>
              <a:t> file</a:t>
            </a:r>
          </a:p>
          <a:p>
            <a:r>
              <a:rPr lang="en-US" dirty="0" smtClean="0"/>
              <a:t>Index.html is for the main page of the project, and stock-info.html is the file for presenting the Financial report of the stock.</a:t>
            </a:r>
            <a:endParaRPr lang="en-US" dirty="0"/>
          </a:p>
          <a:p>
            <a:pPr marL="0" indent="0">
              <a:buNone/>
            </a:pPr>
            <a:endParaRPr lang="en-CA" dirty="0"/>
          </a:p>
        </p:txBody>
      </p:sp>
      <p:pic>
        <p:nvPicPr>
          <p:cNvPr id="4" name="Picture 3"/>
          <p:cNvPicPr>
            <a:picLocks noChangeAspect="1"/>
          </p:cNvPicPr>
          <p:nvPr/>
        </p:nvPicPr>
        <p:blipFill>
          <a:blip r:embed="rId2"/>
          <a:stretch>
            <a:fillRect/>
          </a:stretch>
        </p:blipFill>
        <p:spPr>
          <a:xfrm>
            <a:off x="4728465" y="3077622"/>
            <a:ext cx="2333625" cy="3780378"/>
          </a:xfrm>
          <a:prstGeom prst="rect">
            <a:avLst/>
          </a:prstGeom>
        </p:spPr>
      </p:pic>
      <p:pic>
        <p:nvPicPr>
          <p:cNvPr id="5" name="Picture 4"/>
          <p:cNvPicPr>
            <a:picLocks noChangeAspect="1"/>
          </p:cNvPicPr>
          <p:nvPr/>
        </p:nvPicPr>
        <p:blipFill>
          <a:blip r:embed="rId3"/>
          <a:stretch>
            <a:fillRect/>
          </a:stretch>
        </p:blipFill>
        <p:spPr>
          <a:xfrm>
            <a:off x="8553101" y="404018"/>
            <a:ext cx="2200275" cy="1247775"/>
          </a:xfrm>
          <a:prstGeom prst="rect">
            <a:avLst/>
          </a:prstGeom>
        </p:spPr>
      </p:pic>
    </p:spTree>
    <p:extLst>
      <p:ext uri="{BB962C8B-B14F-4D97-AF65-F5344CB8AC3E}">
        <p14:creationId xmlns:p14="http://schemas.microsoft.com/office/powerpoint/2010/main" val="5179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Front Page:</a:t>
            </a:r>
            <a:endParaRPr lang="en-US" b="1" dirty="0"/>
          </a:p>
        </p:txBody>
      </p:sp>
      <p:sp>
        <p:nvSpPr>
          <p:cNvPr id="3" name="Content Placeholder 2"/>
          <p:cNvSpPr>
            <a:spLocks noGrp="1"/>
          </p:cNvSpPr>
          <p:nvPr>
            <p:ph idx="1"/>
          </p:nvPr>
        </p:nvSpPr>
        <p:spPr/>
        <p:txBody>
          <a:bodyPr/>
          <a:lstStyle/>
          <a:p>
            <a:r>
              <a:rPr lang="en-US" dirty="0" smtClean="0"/>
              <a:t>The interactive main page provides the user to enter the stock for perdition.</a:t>
            </a:r>
            <a:endParaRPr lang="en-US" dirty="0"/>
          </a:p>
        </p:txBody>
      </p:sp>
      <p:pic>
        <p:nvPicPr>
          <p:cNvPr id="5" name="Picture 4"/>
          <p:cNvPicPr>
            <a:picLocks noChangeAspect="1"/>
          </p:cNvPicPr>
          <p:nvPr/>
        </p:nvPicPr>
        <p:blipFill>
          <a:blip r:embed="rId2"/>
          <a:stretch>
            <a:fillRect/>
          </a:stretch>
        </p:blipFill>
        <p:spPr>
          <a:xfrm>
            <a:off x="659781" y="2639239"/>
            <a:ext cx="10956538" cy="4218761"/>
          </a:xfrm>
          <a:prstGeom prst="rect">
            <a:avLst/>
          </a:prstGeom>
        </p:spPr>
      </p:pic>
      <p:pic>
        <p:nvPicPr>
          <p:cNvPr id="6" name="Picture 5"/>
          <p:cNvPicPr>
            <a:picLocks noChangeAspect="1"/>
          </p:cNvPicPr>
          <p:nvPr/>
        </p:nvPicPr>
        <p:blipFill>
          <a:blip r:embed="rId3"/>
          <a:stretch>
            <a:fillRect/>
          </a:stretch>
        </p:blipFill>
        <p:spPr>
          <a:xfrm>
            <a:off x="8964651" y="256381"/>
            <a:ext cx="1600200" cy="1543050"/>
          </a:xfrm>
          <a:prstGeom prst="rect">
            <a:avLst/>
          </a:prstGeom>
        </p:spPr>
      </p:pic>
    </p:spTree>
    <p:extLst>
      <p:ext uri="{BB962C8B-B14F-4D97-AF65-F5344CB8AC3E}">
        <p14:creationId xmlns:p14="http://schemas.microsoft.com/office/powerpoint/2010/main" val="128648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Closer look:</a:t>
            </a:r>
            <a:endParaRPr lang="en-US" b="1" dirty="0"/>
          </a:p>
        </p:txBody>
      </p:sp>
      <p:sp>
        <p:nvSpPr>
          <p:cNvPr id="3" name="Content Placeholder 2"/>
          <p:cNvSpPr>
            <a:spLocks noGrp="1"/>
          </p:cNvSpPr>
          <p:nvPr>
            <p:ph idx="1"/>
          </p:nvPr>
        </p:nvSpPr>
        <p:spPr/>
        <p:txBody>
          <a:bodyPr/>
          <a:lstStyle/>
          <a:p>
            <a:r>
              <a:rPr lang="en-US" dirty="0" smtClean="0"/>
              <a:t>By selecting the plots user can see the prediction in a better view</a:t>
            </a:r>
            <a:endParaRPr lang="en-US" dirty="0"/>
          </a:p>
        </p:txBody>
      </p:sp>
      <p:pic>
        <p:nvPicPr>
          <p:cNvPr id="5" name="Picture 4"/>
          <p:cNvPicPr>
            <a:picLocks noChangeAspect="1"/>
          </p:cNvPicPr>
          <p:nvPr/>
        </p:nvPicPr>
        <p:blipFill>
          <a:blip r:embed="rId2"/>
          <a:stretch>
            <a:fillRect/>
          </a:stretch>
        </p:blipFill>
        <p:spPr>
          <a:xfrm>
            <a:off x="9369696" y="2745059"/>
            <a:ext cx="1838325" cy="1524000"/>
          </a:xfrm>
          <a:prstGeom prst="rect">
            <a:avLst/>
          </a:prstGeom>
        </p:spPr>
      </p:pic>
      <p:pic>
        <p:nvPicPr>
          <p:cNvPr id="6" name="Picture 5"/>
          <p:cNvPicPr>
            <a:picLocks noChangeAspect="1"/>
          </p:cNvPicPr>
          <p:nvPr/>
        </p:nvPicPr>
        <p:blipFill>
          <a:blip r:embed="rId3"/>
          <a:stretch>
            <a:fillRect/>
          </a:stretch>
        </p:blipFill>
        <p:spPr>
          <a:xfrm>
            <a:off x="1386933" y="2598235"/>
            <a:ext cx="6407770" cy="3713666"/>
          </a:xfrm>
          <a:prstGeom prst="rect">
            <a:avLst/>
          </a:prstGeom>
        </p:spPr>
      </p:pic>
      <p:pic>
        <p:nvPicPr>
          <p:cNvPr id="7" name="Picture 6"/>
          <p:cNvPicPr>
            <a:picLocks noChangeAspect="1"/>
          </p:cNvPicPr>
          <p:nvPr/>
        </p:nvPicPr>
        <p:blipFill>
          <a:blip r:embed="rId4"/>
          <a:stretch>
            <a:fillRect/>
          </a:stretch>
        </p:blipFill>
        <p:spPr>
          <a:xfrm>
            <a:off x="9130641" y="444500"/>
            <a:ext cx="1781175" cy="1381125"/>
          </a:xfrm>
          <a:prstGeom prst="rect">
            <a:avLst/>
          </a:prstGeom>
        </p:spPr>
      </p:pic>
    </p:spTree>
    <p:extLst>
      <p:ext uri="{BB962C8B-B14F-4D97-AF65-F5344CB8AC3E}">
        <p14:creationId xmlns:p14="http://schemas.microsoft.com/office/powerpoint/2010/main" val="2776893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259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Final Project Stock Price Prediction</vt:lpstr>
      <vt:lpstr>Purpose:</vt:lpstr>
      <vt:lpstr>Approach:</vt:lpstr>
      <vt:lpstr>Approach:</vt:lpstr>
      <vt:lpstr>Prediction:</vt:lpstr>
      <vt:lpstr>Plot:</vt:lpstr>
      <vt:lpstr>html communication:</vt:lpstr>
      <vt:lpstr>Front Page:</vt:lpstr>
      <vt:lpstr>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Lenovo</cp:lastModifiedBy>
  <cp:revision>14</cp:revision>
  <dcterms:created xsi:type="dcterms:W3CDTF">2021-03-24T00:08:14Z</dcterms:created>
  <dcterms:modified xsi:type="dcterms:W3CDTF">2021-03-24T03:14:40Z</dcterms:modified>
</cp:coreProperties>
</file>