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70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2FF22-A7A4-4969-A352-AEDB301001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336F1FD5-0F4C-4105-A856-C6A7DBDFD3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149C682E-503C-47CB-AD95-B9A90C6AA887}"/>
              </a:ext>
            </a:extLst>
          </p:cNvPr>
          <p:cNvSpPr>
            <a:spLocks noGrp="1"/>
          </p:cNvSpPr>
          <p:nvPr>
            <p:ph type="dt" sz="half" idx="10"/>
          </p:nvPr>
        </p:nvSpPr>
        <p:spPr/>
        <p:txBody>
          <a:bodyPr/>
          <a:lstStyle/>
          <a:p>
            <a:fld id="{D456F96D-4893-4AAB-A2D7-56C738093E9B}" type="datetimeFigureOut">
              <a:rPr lang="en-CA" smtClean="0"/>
              <a:t>2021-03-23</a:t>
            </a:fld>
            <a:endParaRPr lang="en-CA"/>
          </a:p>
        </p:txBody>
      </p:sp>
      <p:sp>
        <p:nvSpPr>
          <p:cNvPr id="5" name="Footer Placeholder 4">
            <a:extLst>
              <a:ext uri="{FF2B5EF4-FFF2-40B4-BE49-F238E27FC236}">
                <a16:creationId xmlns:a16="http://schemas.microsoft.com/office/drawing/2014/main" id="{657C7E00-8DBC-4CFC-AA55-55BE80088F3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44066B5-64BF-4FAC-BEA6-10CA1EA5E2A7}"/>
              </a:ext>
            </a:extLst>
          </p:cNvPr>
          <p:cNvSpPr>
            <a:spLocks noGrp="1"/>
          </p:cNvSpPr>
          <p:nvPr>
            <p:ph type="sldNum" sz="quarter" idx="12"/>
          </p:nvPr>
        </p:nvSpPr>
        <p:spPr/>
        <p:txBody>
          <a:bodyPr/>
          <a:lstStyle/>
          <a:p>
            <a:fld id="{522D2764-5570-4D51-AF76-E246083D7118}" type="slidenum">
              <a:rPr lang="en-CA" smtClean="0"/>
              <a:t>‹#›</a:t>
            </a:fld>
            <a:endParaRPr lang="en-CA"/>
          </a:p>
        </p:txBody>
      </p:sp>
    </p:spTree>
    <p:extLst>
      <p:ext uri="{BB962C8B-B14F-4D97-AF65-F5344CB8AC3E}">
        <p14:creationId xmlns:p14="http://schemas.microsoft.com/office/powerpoint/2010/main" val="251848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B40B1-4621-4F81-8695-F7F4D3A95C84}"/>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98068057-B322-47D5-B129-BEC5257B1A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B93BDB4-3725-44BC-9F55-1EA92C851C5F}"/>
              </a:ext>
            </a:extLst>
          </p:cNvPr>
          <p:cNvSpPr>
            <a:spLocks noGrp="1"/>
          </p:cNvSpPr>
          <p:nvPr>
            <p:ph type="dt" sz="half" idx="10"/>
          </p:nvPr>
        </p:nvSpPr>
        <p:spPr/>
        <p:txBody>
          <a:bodyPr/>
          <a:lstStyle/>
          <a:p>
            <a:fld id="{D456F96D-4893-4AAB-A2D7-56C738093E9B}" type="datetimeFigureOut">
              <a:rPr lang="en-CA" smtClean="0"/>
              <a:t>2021-03-23</a:t>
            </a:fld>
            <a:endParaRPr lang="en-CA"/>
          </a:p>
        </p:txBody>
      </p:sp>
      <p:sp>
        <p:nvSpPr>
          <p:cNvPr id="5" name="Footer Placeholder 4">
            <a:extLst>
              <a:ext uri="{FF2B5EF4-FFF2-40B4-BE49-F238E27FC236}">
                <a16:creationId xmlns:a16="http://schemas.microsoft.com/office/drawing/2014/main" id="{E239603C-FB5C-448E-8BA9-9EFE4E9F554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C0B3B6C-CB1A-4EAF-BA6D-B22CB968AB1D}"/>
              </a:ext>
            </a:extLst>
          </p:cNvPr>
          <p:cNvSpPr>
            <a:spLocks noGrp="1"/>
          </p:cNvSpPr>
          <p:nvPr>
            <p:ph type="sldNum" sz="quarter" idx="12"/>
          </p:nvPr>
        </p:nvSpPr>
        <p:spPr/>
        <p:txBody>
          <a:bodyPr/>
          <a:lstStyle/>
          <a:p>
            <a:fld id="{522D2764-5570-4D51-AF76-E246083D7118}" type="slidenum">
              <a:rPr lang="en-CA" smtClean="0"/>
              <a:t>‹#›</a:t>
            </a:fld>
            <a:endParaRPr lang="en-CA"/>
          </a:p>
        </p:txBody>
      </p:sp>
    </p:spTree>
    <p:extLst>
      <p:ext uri="{BB962C8B-B14F-4D97-AF65-F5344CB8AC3E}">
        <p14:creationId xmlns:p14="http://schemas.microsoft.com/office/powerpoint/2010/main" val="3248942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0C93A2-5D4A-43D9-B472-6A9A59DD1B8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C21AA5A1-B6EB-40A2-9389-EB0A77AA63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6201BA5-8EB6-4DA0-A4B4-2C7738E5E860}"/>
              </a:ext>
            </a:extLst>
          </p:cNvPr>
          <p:cNvSpPr>
            <a:spLocks noGrp="1"/>
          </p:cNvSpPr>
          <p:nvPr>
            <p:ph type="dt" sz="half" idx="10"/>
          </p:nvPr>
        </p:nvSpPr>
        <p:spPr/>
        <p:txBody>
          <a:bodyPr/>
          <a:lstStyle/>
          <a:p>
            <a:fld id="{D456F96D-4893-4AAB-A2D7-56C738093E9B}" type="datetimeFigureOut">
              <a:rPr lang="en-CA" smtClean="0"/>
              <a:t>2021-03-23</a:t>
            </a:fld>
            <a:endParaRPr lang="en-CA"/>
          </a:p>
        </p:txBody>
      </p:sp>
      <p:sp>
        <p:nvSpPr>
          <p:cNvPr id="5" name="Footer Placeholder 4">
            <a:extLst>
              <a:ext uri="{FF2B5EF4-FFF2-40B4-BE49-F238E27FC236}">
                <a16:creationId xmlns:a16="http://schemas.microsoft.com/office/drawing/2014/main" id="{E2827D9B-B319-4364-B196-AD68ADC3254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6A496B5-08FB-475B-8A3A-9CF8DE78FB4E}"/>
              </a:ext>
            </a:extLst>
          </p:cNvPr>
          <p:cNvSpPr>
            <a:spLocks noGrp="1"/>
          </p:cNvSpPr>
          <p:nvPr>
            <p:ph type="sldNum" sz="quarter" idx="12"/>
          </p:nvPr>
        </p:nvSpPr>
        <p:spPr/>
        <p:txBody>
          <a:bodyPr/>
          <a:lstStyle/>
          <a:p>
            <a:fld id="{522D2764-5570-4D51-AF76-E246083D7118}" type="slidenum">
              <a:rPr lang="en-CA" smtClean="0"/>
              <a:t>‹#›</a:t>
            </a:fld>
            <a:endParaRPr lang="en-CA"/>
          </a:p>
        </p:txBody>
      </p:sp>
    </p:spTree>
    <p:extLst>
      <p:ext uri="{BB962C8B-B14F-4D97-AF65-F5344CB8AC3E}">
        <p14:creationId xmlns:p14="http://schemas.microsoft.com/office/powerpoint/2010/main" val="3589381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7872D-7AD0-4956-944F-07792918C30C}"/>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1E2D1A89-A8E2-4D31-8696-DCE56AF8FD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C0916DC-BE30-4AE1-BF0B-15CDC4E19142}"/>
              </a:ext>
            </a:extLst>
          </p:cNvPr>
          <p:cNvSpPr>
            <a:spLocks noGrp="1"/>
          </p:cNvSpPr>
          <p:nvPr>
            <p:ph type="dt" sz="half" idx="10"/>
          </p:nvPr>
        </p:nvSpPr>
        <p:spPr/>
        <p:txBody>
          <a:bodyPr/>
          <a:lstStyle/>
          <a:p>
            <a:fld id="{D456F96D-4893-4AAB-A2D7-56C738093E9B}" type="datetimeFigureOut">
              <a:rPr lang="en-CA" smtClean="0"/>
              <a:t>2021-03-23</a:t>
            </a:fld>
            <a:endParaRPr lang="en-CA"/>
          </a:p>
        </p:txBody>
      </p:sp>
      <p:sp>
        <p:nvSpPr>
          <p:cNvPr id="5" name="Footer Placeholder 4">
            <a:extLst>
              <a:ext uri="{FF2B5EF4-FFF2-40B4-BE49-F238E27FC236}">
                <a16:creationId xmlns:a16="http://schemas.microsoft.com/office/drawing/2014/main" id="{2E6ABA5E-3A37-4549-A638-A7390F1902F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3D1C9B7-A2A5-4805-9FAF-838D41915FA8}"/>
              </a:ext>
            </a:extLst>
          </p:cNvPr>
          <p:cNvSpPr>
            <a:spLocks noGrp="1"/>
          </p:cNvSpPr>
          <p:nvPr>
            <p:ph type="sldNum" sz="quarter" idx="12"/>
          </p:nvPr>
        </p:nvSpPr>
        <p:spPr/>
        <p:txBody>
          <a:bodyPr/>
          <a:lstStyle/>
          <a:p>
            <a:fld id="{522D2764-5570-4D51-AF76-E246083D7118}" type="slidenum">
              <a:rPr lang="en-CA" smtClean="0"/>
              <a:t>‹#›</a:t>
            </a:fld>
            <a:endParaRPr lang="en-CA"/>
          </a:p>
        </p:txBody>
      </p:sp>
    </p:spTree>
    <p:extLst>
      <p:ext uri="{BB962C8B-B14F-4D97-AF65-F5344CB8AC3E}">
        <p14:creationId xmlns:p14="http://schemas.microsoft.com/office/powerpoint/2010/main" val="392540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9D219-0235-4B3A-98D5-7BE9A5F3DB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1FA07486-04DE-4F62-8446-E67DE80DC3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72254F-FAD9-46BC-AF93-B68B81520969}"/>
              </a:ext>
            </a:extLst>
          </p:cNvPr>
          <p:cNvSpPr>
            <a:spLocks noGrp="1"/>
          </p:cNvSpPr>
          <p:nvPr>
            <p:ph type="dt" sz="half" idx="10"/>
          </p:nvPr>
        </p:nvSpPr>
        <p:spPr/>
        <p:txBody>
          <a:bodyPr/>
          <a:lstStyle/>
          <a:p>
            <a:fld id="{D456F96D-4893-4AAB-A2D7-56C738093E9B}" type="datetimeFigureOut">
              <a:rPr lang="en-CA" smtClean="0"/>
              <a:t>2021-03-23</a:t>
            </a:fld>
            <a:endParaRPr lang="en-CA"/>
          </a:p>
        </p:txBody>
      </p:sp>
      <p:sp>
        <p:nvSpPr>
          <p:cNvPr id="5" name="Footer Placeholder 4">
            <a:extLst>
              <a:ext uri="{FF2B5EF4-FFF2-40B4-BE49-F238E27FC236}">
                <a16:creationId xmlns:a16="http://schemas.microsoft.com/office/drawing/2014/main" id="{DF4FFE61-7C76-4A72-AD89-BC86FB40469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DABD8D5-EAE3-40C3-83D3-30E2F0DCA6DB}"/>
              </a:ext>
            </a:extLst>
          </p:cNvPr>
          <p:cNvSpPr>
            <a:spLocks noGrp="1"/>
          </p:cNvSpPr>
          <p:nvPr>
            <p:ph type="sldNum" sz="quarter" idx="12"/>
          </p:nvPr>
        </p:nvSpPr>
        <p:spPr/>
        <p:txBody>
          <a:bodyPr/>
          <a:lstStyle/>
          <a:p>
            <a:fld id="{522D2764-5570-4D51-AF76-E246083D7118}" type="slidenum">
              <a:rPr lang="en-CA" smtClean="0"/>
              <a:t>‹#›</a:t>
            </a:fld>
            <a:endParaRPr lang="en-CA"/>
          </a:p>
        </p:txBody>
      </p:sp>
    </p:spTree>
    <p:extLst>
      <p:ext uri="{BB962C8B-B14F-4D97-AF65-F5344CB8AC3E}">
        <p14:creationId xmlns:p14="http://schemas.microsoft.com/office/powerpoint/2010/main" val="3799880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C9B7F-61C1-47D0-B17D-EE155AC4297D}"/>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D602B6E-85B6-4045-8536-5367F8565AE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8CB28310-E9FC-4C80-AC87-3C1DA5FE21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2CDEC952-2732-404F-820D-54EBAFCA63D5}"/>
              </a:ext>
            </a:extLst>
          </p:cNvPr>
          <p:cNvSpPr>
            <a:spLocks noGrp="1"/>
          </p:cNvSpPr>
          <p:nvPr>
            <p:ph type="dt" sz="half" idx="10"/>
          </p:nvPr>
        </p:nvSpPr>
        <p:spPr/>
        <p:txBody>
          <a:bodyPr/>
          <a:lstStyle/>
          <a:p>
            <a:fld id="{D456F96D-4893-4AAB-A2D7-56C738093E9B}" type="datetimeFigureOut">
              <a:rPr lang="en-CA" smtClean="0"/>
              <a:t>2021-03-23</a:t>
            </a:fld>
            <a:endParaRPr lang="en-CA"/>
          </a:p>
        </p:txBody>
      </p:sp>
      <p:sp>
        <p:nvSpPr>
          <p:cNvPr id="6" name="Footer Placeholder 5">
            <a:extLst>
              <a:ext uri="{FF2B5EF4-FFF2-40B4-BE49-F238E27FC236}">
                <a16:creationId xmlns:a16="http://schemas.microsoft.com/office/drawing/2014/main" id="{44B6ECE1-A366-4C0F-9813-438A59BBA6E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6F98F3D-947C-446A-B068-8D22D380EF5D}"/>
              </a:ext>
            </a:extLst>
          </p:cNvPr>
          <p:cNvSpPr>
            <a:spLocks noGrp="1"/>
          </p:cNvSpPr>
          <p:nvPr>
            <p:ph type="sldNum" sz="quarter" idx="12"/>
          </p:nvPr>
        </p:nvSpPr>
        <p:spPr/>
        <p:txBody>
          <a:bodyPr/>
          <a:lstStyle/>
          <a:p>
            <a:fld id="{522D2764-5570-4D51-AF76-E246083D7118}" type="slidenum">
              <a:rPr lang="en-CA" smtClean="0"/>
              <a:t>‹#›</a:t>
            </a:fld>
            <a:endParaRPr lang="en-CA"/>
          </a:p>
        </p:txBody>
      </p:sp>
    </p:spTree>
    <p:extLst>
      <p:ext uri="{BB962C8B-B14F-4D97-AF65-F5344CB8AC3E}">
        <p14:creationId xmlns:p14="http://schemas.microsoft.com/office/powerpoint/2010/main" val="88975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14B29-DE24-4A55-95FB-ED38D47A315D}"/>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B2AED606-44BB-4875-AE24-69109C674E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6400178-2C00-4B92-A875-B34E07188C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2FA39409-9570-491A-ADAF-1D1C8D6366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0DE8E0-B153-4D9D-ADAF-B35870BDE5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97812ECB-B9F6-4BE6-B143-A96A9FC7C4A2}"/>
              </a:ext>
            </a:extLst>
          </p:cNvPr>
          <p:cNvSpPr>
            <a:spLocks noGrp="1"/>
          </p:cNvSpPr>
          <p:nvPr>
            <p:ph type="dt" sz="half" idx="10"/>
          </p:nvPr>
        </p:nvSpPr>
        <p:spPr/>
        <p:txBody>
          <a:bodyPr/>
          <a:lstStyle/>
          <a:p>
            <a:fld id="{D456F96D-4893-4AAB-A2D7-56C738093E9B}" type="datetimeFigureOut">
              <a:rPr lang="en-CA" smtClean="0"/>
              <a:t>2021-03-23</a:t>
            </a:fld>
            <a:endParaRPr lang="en-CA"/>
          </a:p>
        </p:txBody>
      </p:sp>
      <p:sp>
        <p:nvSpPr>
          <p:cNvPr id="8" name="Footer Placeholder 7">
            <a:extLst>
              <a:ext uri="{FF2B5EF4-FFF2-40B4-BE49-F238E27FC236}">
                <a16:creationId xmlns:a16="http://schemas.microsoft.com/office/drawing/2014/main" id="{4660C5F1-C169-4CCE-A550-DE23DDC29415}"/>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1D4C194A-F25E-441C-9964-8DD3EE9F3F98}"/>
              </a:ext>
            </a:extLst>
          </p:cNvPr>
          <p:cNvSpPr>
            <a:spLocks noGrp="1"/>
          </p:cNvSpPr>
          <p:nvPr>
            <p:ph type="sldNum" sz="quarter" idx="12"/>
          </p:nvPr>
        </p:nvSpPr>
        <p:spPr/>
        <p:txBody>
          <a:bodyPr/>
          <a:lstStyle/>
          <a:p>
            <a:fld id="{522D2764-5570-4D51-AF76-E246083D7118}" type="slidenum">
              <a:rPr lang="en-CA" smtClean="0"/>
              <a:t>‹#›</a:t>
            </a:fld>
            <a:endParaRPr lang="en-CA"/>
          </a:p>
        </p:txBody>
      </p:sp>
    </p:spTree>
    <p:extLst>
      <p:ext uri="{BB962C8B-B14F-4D97-AF65-F5344CB8AC3E}">
        <p14:creationId xmlns:p14="http://schemas.microsoft.com/office/powerpoint/2010/main" val="3470063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0F63E-FF30-4E29-939D-D5B61C5293DE}"/>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12D07C6A-2FF1-4352-90CB-926DA62282BF}"/>
              </a:ext>
            </a:extLst>
          </p:cNvPr>
          <p:cNvSpPr>
            <a:spLocks noGrp="1"/>
          </p:cNvSpPr>
          <p:nvPr>
            <p:ph type="dt" sz="half" idx="10"/>
          </p:nvPr>
        </p:nvSpPr>
        <p:spPr/>
        <p:txBody>
          <a:bodyPr/>
          <a:lstStyle/>
          <a:p>
            <a:fld id="{D456F96D-4893-4AAB-A2D7-56C738093E9B}" type="datetimeFigureOut">
              <a:rPr lang="en-CA" smtClean="0"/>
              <a:t>2021-03-23</a:t>
            </a:fld>
            <a:endParaRPr lang="en-CA"/>
          </a:p>
        </p:txBody>
      </p:sp>
      <p:sp>
        <p:nvSpPr>
          <p:cNvPr id="4" name="Footer Placeholder 3">
            <a:extLst>
              <a:ext uri="{FF2B5EF4-FFF2-40B4-BE49-F238E27FC236}">
                <a16:creationId xmlns:a16="http://schemas.microsoft.com/office/drawing/2014/main" id="{643B81EE-D6D3-4E80-8FCA-22714AC6DD83}"/>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4D26A360-9A97-4625-B871-F184EE1EC30B}"/>
              </a:ext>
            </a:extLst>
          </p:cNvPr>
          <p:cNvSpPr>
            <a:spLocks noGrp="1"/>
          </p:cNvSpPr>
          <p:nvPr>
            <p:ph type="sldNum" sz="quarter" idx="12"/>
          </p:nvPr>
        </p:nvSpPr>
        <p:spPr/>
        <p:txBody>
          <a:bodyPr/>
          <a:lstStyle/>
          <a:p>
            <a:fld id="{522D2764-5570-4D51-AF76-E246083D7118}" type="slidenum">
              <a:rPr lang="en-CA" smtClean="0"/>
              <a:t>‹#›</a:t>
            </a:fld>
            <a:endParaRPr lang="en-CA"/>
          </a:p>
        </p:txBody>
      </p:sp>
    </p:spTree>
    <p:extLst>
      <p:ext uri="{BB962C8B-B14F-4D97-AF65-F5344CB8AC3E}">
        <p14:creationId xmlns:p14="http://schemas.microsoft.com/office/powerpoint/2010/main" val="2637041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894C93-5AAD-45D4-9359-3A194E5EDE9E}"/>
              </a:ext>
            </a:extLst>
          </p:cNvPr>
          <p:cNvSpPr>
            <a:spLocks noGrp="1"/>
          </p:cNvSpPr>
          <p:nvPr>
            <p:ph type="dt" sz="half" idx="10"/>
          </p:nvPr>
        </p:nvSpPr>
        <p:spPr/>
        <p:txBody>
          <a:bodyPr/>
          <a:lstStyle/>
          <a:p>
            <a:fld id="{D456F96D-4893-4AAB-A2D7-56C738093E9B}" type="datetimeFigureOut">
              <a:rPr lang="en-CA" smtClean="0"/>
              <a:t>2021-03-23</a:t>
            </a:fld>
            <a:endParaRPr lang="en-CA"/>
          </a:p>
        </p:txBody>
      </p:sp>
      <p:sp>
        <p:nvSpPr>
          <p:cNvPr id="3" name="Footer Placeholder 2">
            <a:extLst>
              <a:ext uri="{FF2B5EF4-FFF2-40B4-BE49-F238E27FC236}">
                <a16:creationId xmlns:a16="http://schemas.microsoft.com/office/drawing/2014/main" id="{39305DA6-E632-433A-9E49-33EA59FD2242}"/>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60DF856F-AB3B-4A3B-9AF5-9D3DA65E32AE}"/>
              </a:ext>
            </a:extLst>
          </p:cNvPr>
          <p:cNvSpPr>
            <a:spLocks noGrp="1"/>
          </p:cNvSpPr>
          <p:nvPr>
            <p:ph type="sldNum" sz="quarter" idx="12"/>
          </p:nvPr>
        </p:nvSpPr>
        <p:spPr/>
        <p:txBody>
          <a:bodyPr/>
          <a:lstStyle/>
          <a:p>
            <a:fld id="{522D2764-5570-4D51-AF76-E246083D7118}" type="slidenum">
              <a:rPr lang="en-CA" smtClean="0"/>
              <a:t>‹#›</a:t>
            </a:fld>
            <a:endParaRPr lang="en-CA"/>
          </a:p>
        </p:txBody>
      </p:sp>
    </p:spTree>
    <p:extLst>
      <p:ext uri="{BB962C8B-B14F-4D97-AF65-F5344CB8AC3E}">
        <p14:creationId xmlns:p14="http://schemas.microsoft.com/office/powerpoint/2010/main" val="3196290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AC963-1E25-42DF-A8AC-5C05502B00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7E275828-3662-42F0-B92C-BDAC19E361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61506924-5463-4491-8FDC-6815A95CCD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FFB81E-BFAA-40E2-ABB3-A24B3AED9EDA}"/>
              </a:ext>
            </a:extLst>
          </p:cNvPr>
          <p:cNvSpPr>
            <a:spLocks noGrp="1"/>
          </p:cNvSpPr>
          <p:nvPr>
            <p:ph type="dt" sz="half" idx="10"/>
          </p:nvPr>
        </p:nvSpPr>
        <p:spPr/>
        <p:txBody>
          <a:bodyPr/>
          <a:lstStyle/>
          <a:p>
            <a:fld id="{D456F96D-4893-4AAB-A2D7-56C738093E9B}" type="datetimeFigureOut">
              <a:rPr lang="en-CA" smtClean="0"/>
              <a:t>2021-03-23</a:t>
            </a:fld>
            <a:endParaRPr lang="en-CA"/>
          </a:p>
        </p:txBody>
      </p:sp>
      <p:sp>
        <p:nvSpPr>
          <p:cNvPr id="6" name="Footer Placeholder 5">
            <a:extLst>
              <a:ext uri="{FF2B5EF4-FFF2-40B4-BE49-F238E27FC236}">
                <a16:creationId xmlns:a16="http://schemas.microsoft.com/office/drawing/2014/main" id="{A85353A8-21BD-45CA-A380-FB83FA5E6A9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DC529C0-9920-4B66-9DFC-E6A0B2786899}"/>
              </a:ext>
            </a:extLst>
          </p:cNvPr>
          <p:cNvSpPr>
            <a:spLocks noGrp="1"/>
          </p:cNvSpPr>
          <p:nvPr>
            <p:ph type="sldNum" sz="quarter" idx="12"/>
          </p:nvPr>
        </p:nvSpPr>
        <p:spPr/>
        <p:txBody>
          <a:bodyPr/>
          <a:lstStyle/>
          <a:p>
            <a:fld id="{522D2764-5570-4D51-AF76-E246083D7118}" type="slidenum">
              <a:rPr lang="en-CA" smtClean="0"/>
              <a:t>‹#›</a:t>
            </a:fld>
            <a:endParaRPr lang="en-CA"/>
          </a:p>
        </p:txBody>
      </p:sp>
    </p:spTree>
    <p:extLst>
      <p:ext uri="{BB962C8B-B14F-4D97-AF65-F5344CB8AC3E}">
        <p14:creationId xmlns:p14="http://schemas.microsoft.com/office/powerpoint/2010/main" val="4046272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B7DF0-7B58-4502-91CF-2CA022B740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02847376-835A-4A94-897E-C678C5395C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8E48DAF0-F816-4C45-9A45-CFBDFEA6AC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310242-4F12-4604-8D57-770790B9CC03}"/>
              </a:ext>
            </a:extLst>
          </p:cNvPr>
          <p:cNvSpPr>
            <a:spLocks noGrp="1"/>
          </p:cNvSpPr>
          <p:nvPr>
            <p:ph type="dt" sz="half" idx="10"/>
          </p:nvPr>
        </p:nvSpPr>
        <p:spPr/>
        <p:txBody>
          <a:bodyPr/>
          <a:lstStyle/>
          <a:p>
            <a:fld id="{D456F96D-4893-4AAB-A2D7-56C738093E9B}" type="datetimeFigureOut">
              <a:rPr lang="en-CA" smtClean="0"/>
              <a:t>2021-03-23</a:t>
            </a:fld>
            <a:endParaRPr lang="en-CA"/>
          </a:p>
        </p:txBody>
      </p:sp>
      <p:sp>
        <p:nvSpPr>
          <p:cNvPr id="6" name="Footer Placeholder 5">
            <a:extLst>
              <a:ext uri="{FF2B5EF4-FFF2-40B4-BE49-F238E27FC236}">
                <a16:creationId xmlns:a16="http://schemas.microsoft.com/office/drawing/2014/main" id="{D1AFFAC6-572C-41D5-85D7-B2EBDCD515B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5F9F6C05-1A20-4179-9DB2-588A7D6C3ECD}"/>
              </a:ext>
            </a:extLst>
          </p:cNvPr>
          <p:cNvSpPr>
            <a:spLocks noGrp="1"/>
          </p:cNvSpPr>
          <p:nvPr>
            <p:ph type="sldNum" sz="quarter" idx="12"/>
          </p:nvPr>
        </p:nvSpPr>
        <p:spPr/>
        <p:txBody>
          <a:bodyPr/>
          <a:lstStyle/>
          <a:p>
            <a:fld id="{522D2764-5570-4D51-AF76-E246083D7118}" type="slidenum">
              <a:rPr lang="en-CA" smtClean="0"/>
              <a:t>‹#›</a:t>
            </a:fld>
            <a:endParaRPr lang="en-CA"/>
          </a:p>
        </p:txBody>
      </p:sp>
    </p:spTree>
    <p:extLst>
      <p:ext uri="{BB962C8B-B14F-4D97-AF65-F5344CB8AC3E}">
        <p14:creationId xmlns:p14="http://schemas.microsoft.com/office/powerpoint/2010/main" val="3893848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9B7768-EF3C-4066-BE21-DED54110B1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6CBAD77-B316-4E41-B266-62F170D9EA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E4072C8-CB4F-4125-837B-6F3114D1E4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56F96D-4893-4AAB-A2D7-56C738093E9B}" type="datetimeFigureOut">
              <a:rPr lang="en-CA" smtClean="0"/>
              <a:t>2021-03-23</a:t>
            </a:fld>
            <a:endParaRPr lang="en-CA"/>
          </a:p>
        </p:txBody>
      </p:sp>
      <p:sp>
        <p:nvSpPr>
          <p:cNvPr id="5" name="Footer Placeholder 4">
            <a:extLst>
              <a:ext uri="{FF2B5EF4-FFF2-40B4-BE49-F238E27FC236}">
                <a16:creationId xmlns:a16="http://schemas.microsoft.com/office/drawing/2014/main" id="{C5A4346D-F220-46EA-A75A-F29FF40D32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8CE742C2-0007-464F-A086-2818F7A978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2D2764-5570-4D51-AF76-E246083D7118}" type="slidenum">
              <a:rPr lang="en-CA" smtClean="0"/>
              <a:t>‹#›</a:t>
            </a:fld>
            <a:endParaRPr lang="en-CA"/>
          </a:p>
        </p:txBody>
      </p:sp>
    </p:spTree>
    <p:extLst>
      <p:ext uri="{BB962C8B-B14F-4D97-AF65-F5344CB8AC3E}">
        <p14:creationId xmlns:p14="http://schemas.microsoft.com/office/powerpoint/2010/main" val="2642282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6B0B4-39BA-4980-8614-E26E75EBABBA}"/>
              </a:ext>
            </a:extLst>
          </p:cNvPr>
          <p:cNvSpPr>
            <a:spLocks noGrp="1"/>
          </p:cNvSpPr>
          <p:nvPr>
            <p:ph type="ctrTitle"/>
          </p:nvPr>
        </p:nvSpPr>
        <p:spPr/>
        <p:txBody>
          <a:bodyPr/>
          <a:lstStyle/>
          <a:p>
            <a:r>
              <a:rPr lang="en-US" b="1" dirty="0"/>
              <a:t>Final Project</a:t>
            </a:r>
            <a:br>
              <a:rPr lang="en-US" b="1" dirty="0"/>
            </a:br>
            <a:r>
              <a:rPr lang="en-US" b="1" dirty="0"/>
              <a:t>Stock Price Prediction</a:t>
            </a:r>
            <a:endParaRPr lang="en-CA" b="1" dirty="0"/>
          </a:p>
        </p:txBody>
      </p:sp>
      <p:sp>
        <p:nvSpPr>
          <p:cNvPr id="3" name="Subtitle 2">
            <a:extLst>
              <a:ext uri="{FF2B5EF4-FFF2-40B4-BE49-F238E27FC236}">
                <a16:creationId xmlns:a16="http://schemas.microsoft.com/office/drawing/2014/main" id="{65A60B0D-2D1A-41DD-A245-F5FCBD9B12A8}"/>
              </a:ext>
            </a:extLst>
          </p:cNvPr>
          <p:cNvSpPr>
            <a:spLocks noGrp="1"/>
          </p:cNvSpPr>
          <p:nvPr>
            <p:ph type="subTitle" idx="1"/>
          </p:nvPr>
        </p:nvSpPr>
        <p:spPr/>
        <p:txBody>
          <a:bodyPr>
            <a:normAutofit lnSpcReduction="10000"/>
          </a:bodyPr>
          <a:lstStyle/>
          <a:p>
            <a:r>
              <a:rPr lang="en-US" dirty="0"/>
              <a:t>By: </a:t>
            </a:r>
            <a:r>
              <a:rPr lang="en-US" dirty="0" err="1"/>
              <a:t>Loic</a:t>
            </a:r>
            <a:endParaRPr lang="en-US" dirty="0"/>
          </a:p>
          <a:p>
            <a:r>
              <a:rPr lang="en-US" dirty="0"/>
              <a:t>Ahmad</a:t>
            </a:r>
          </a:p>
          <a:p>
            <a:r>
              <a:rPr lang="en-US" dirty="0"/>
              <a:t>Hamid</a:t>
            </a:r>
          </a:p>
          <a:p>
            <a:r>
              <a:rPr lang="en-US" dirty="0"/>
              <a:t>Hazim Hamadneh</a:t>
            </a:r>
            <a:endParaRPr lang="en-CA" dirty="0"/>
          </a:p>
        </p:txBody>
      </p:sp>
    </p:spTree>
    <p:extLst>
      <p:ext uri="{BB962C8B-B14F-4D97-AF65-F5344CB8AC3E}">
        <p14:creationId xmlns:p14="http://schemas.microsoft.com/office/powerpoint/2010/main" val="1476358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B4B25-C75A-450E-BABB-23E991D45586}"/>
              </a:ext>
            </a:extLst>
          </p:cNvPr>
          <p:cNvSpPr>
            <a:spLocks noGrp="1"/>
          </p:cNvSpPr>
          <p:nvPr>
            <p:ph type="title"/>
          </p:nvPr>
        </p:nvSpPr>
        <p:spPr>
          <a:xfrm>
            <a:off x="838200" y="365125"/>
            <a:ext cx="10515600" cy="746223"/>
          </a:xfrm>
        </p:spPr>
        <p:txBody>
          <a:bodyPr/>
          <a:lstStyle/>
          <a:p>
            <a:endParaRPr lang="en-CA" dirty="0"/>
          </a:p>
        </p:txBody>
      </p:sp>
      <p:sp>
        <p:nvSpPr>
          <p:cNvPr id="3" name="Content Placeholder 2">
            <a:extLst>
              <a:ext uri="{FF2B5EF4-FFF2-40B4-BE49-F238E27FC236}">
                <a16:creationId xmlns:a16="http://schemas.microsoft.com/office/drawing/2014/main" id="{7CB83477-216C-4C77-92F4-7C7E6EF5363B}"/>
              </a:ext>
            </a:extLst>
          </p:cNvPr>
          <p:cNvSpPr>
            <a:spLocks noGrp="1"/>
          </p:cNvSpPr>
          <p:nvPr>
            <p:ph idx="1"/>
          </p:nvPr>
        </p:nvSpPr>
        <p:spPr/>
        <p:txBody>
          <a:bodyPr/>
          <a:lstStyle/>
          <a:p>
            <a:pPr algn="l"/>
            <a:r>
              <a:rPr lang="en-US" b="0" i="0" dirty="0">
                <a:solidFill>
                  <a:srgbClr val="333333"/>
                </a:solidFill>
                <a:effectLst/>
                <a:latin typeface="Helvetica Neue"/>
              </a:rPr>
              <a:t>The Purpose of this project is to forecast stocks using Python Code. Using the historical and latest stocks prices assisted in using Time series forecast. Facebook prophet is used for this forecast.</a:t>
            </a:r>
          </a:p>
          <a:p>
            <a:pPr algn="l"/>
            <a:r>
              <a:rPr lang="en-US" b="0" i="0" dirty="0">
                <a:solidFill>
                  <a:srgbClr val="333333"/>
                </a:solidFill>
                <a:effectLst/>
                <a:latin typeface="Helvetica Neue"/>
              </a:rPr>
              <a:t>Factors considered are limited to: Date, Open, Close, High and Low prices . This project provides the user with static  visualizations created as part of the analysis which are deployed via Flask, </a:t>
            </a:r>
            <a:r>
              <a:rPr lang="en-US" b="0" i="0" dirty="0" err="1">
                <a:solidFill>
                  <a:srgbClr val="333333"/>
                </a:solidFill>
                <a:effectLst/>
                <a:latin typeface="Helvetica Neue"/>
              </a:rPr>
              <a:t>js</a:t>
            </a:r>
            <a:r>
              <a:rPr lang="en-US" b="0" i="0" dirty="0">
                <a:solidFill>
                  <a:srgbClr val="333333"/>
                </a:solidFill>
                <a:effectLst/>
                <a:latin typeface="Helvetica Neue"/>
              </a:rPr>
              <a:t> and Python.</a:t>
            </a:r>
          </a:p>
          <a:p>
            <a:endParaRPr lang="en-CA" dirty="0"/>
          </a:p>
        </p:txBody>
      </p:sp>
    </p:spTree>
    <p:extLst>
      <p:ext uri="{BB962C8B-B14F-4D97-AF65-F5344CB8AC3E}">
        <p14:creationId xmlns:p14="http://schemas.microsoft.com/office/powerpoint/2010/main" val="3508226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BEF66-829F-4BDB-867D-65256CAD0DC9}"/>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586F94DC-9B94-4DB2-AE44-9EC08CC037E9}"/>
              </a:ext>
            </a:extLst>
          </p:cNvPr>
          <p:cNvSpPr>
            <a:spLocks noGrp="1"/>
          </p:cNvSpPr>
          <p:nvPr>
            <p:ph idx="1"/>
          </p:nvPr>
        </p:nvSpPr>
        <p:spPr/>
        <p:txBody>
          <a:bodyPr/>
          <a:lstStyle/>
          <a:p>
            <a:pPr marL="0" indent="0">
              <a:buNone/>
            </a:pPr>
            <a:r>
              <a:rPr lang="en-US" dirty="0"/>
              <a:t> prediction consider </a:t>
            </a:r>
          </a:p>
          <a:p>
            <a:pPr lvl="1"/>
            <a:r>
              <a:rPr lang="en-US" dirty="0"/>
              <a:t>The High price</a:t>
            </a:r>
          </a:p>
          <a:p>
            <a:pPr lvl="1"/>
            <a:r>
              <a:rPr lang="en-US" dirty="0"/>
              <a:t>The low price</a:t>
            </a:r>
          </a:p>
          <a:p>
            <a:pPr lvl="1"/>
            <a:r>
              <a:rPr lang="en-US" dirty="0"/>
              <a:t>The open close price</a:t>
            </a:r>
          </a:p>
          <a:p>
            <a:pPr lvl="1"/>
            <a:r>
              <a:rPr lang="en-US" dirty="0"/>
              <a:t>The volume</a:t>
            </a:r>
          </a:p>
          <a:p>
            <a:pPr lvl="1"/>
            <a:endParaRPr lang="en-US" dirty="0"/>
          </a:p>
          <a:p>
            <a:pPr lvl="1"/>
            <a:r>
              <a:rPr lang="en-US" dirty="0"/>
              <a:t>The source used to get the stock prices is the Alpha-vantage</a:t>
            </a:r>
          </a:p>
          <a:p>
            <a:pPr lvl="1"/>
            <a:r>
              <a:rPr lang="en-US" dirty="0"/>
              <a:t>For faster results, the data collected using API and saved to csv file.</a:t>
            </a:r>
          </a:p>
          <a:p>
            <a:pPr lvl="1"/>
            <a:endParaRPr lang="en-US" dirty="0"/>
          </a:p>
          <a:p>
            <a:pPr lvl="1"/>
            <a:endParaRPr lang="en-US" dirty="0"/>
          </a:p>
        </p:txBody>
      </p:sp>
      <p:pic>
        <p:nvPicPr>
          <p:cNvPr id="7" name="Picture 6">
            <a:extLst>
              <a:ext uri="{FF2B5EF4-FFF2-40B4-BE49-F238E27FC236}">
                <a16:creationId xmlns:a16="http://schemas.microsoft.com/office/drawing/2014/main" id="{403C3AE9-0313-46A5-93DB-21A6F807CBA6}"/>
              </a:ext>
            </a:extLst>
          </p:cNvPr>
          <p:cNvPicPr>
            <a:picLocks noChangeAspect="1"/>
          </p:cNvPicPr>
          <p:nvPr/>
        </p:nvPicPr>
        <p:blipFill>
          <a:blip r:embed="rId2"/>
          <a:stretch>
            <a:fillRect/>
          </a:stretch>
        </p:blipFill>
        <p:spPr>
          <a:xfrm>
            <a:off x="2048974" y="5167313"/>
            <a:ext cx="6729266" cy="1009650"/>
          </a:xfrm>
          <a:prstGeom prst="rect">
            <a:avLst/>
          </a:prstGeom>
        </p:spPr>
      </p:pic>
    </p:spTree>
    <p:extLst>
      <p:ext uri="{BB962C8B-B14F-4D97-AF65-F5344CB8AC3E}">
        <p14:creationId xmlns:p14="http://schemas.microsoft.com/office/powerpoint/2010/main" val="3751617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F8FD1-C3AD-4637-86FD-939FB68A7174}"/>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45C557B7-3055-4B54-BC18-B4952A283689}"/>
              </a:ext>
            </a:extLst>
          </p:cNvPr>
          <p:cNvSpPr>
            <a:spLocks noGrp="1"/>
          </p:cNvSpPr>
          <p:nvPr>
            <p:ph idx="1"/>
          </p:nvPr>
        </p:nvSpPr>
        <p:spPr/>
        <p:txBody>
          <a:bodyPr/>
          <a:lstStyle/>
          <a:p>
            <a:r>
              <a:rPr lang="en-US" dirty="0"/>
              <a:t>Via </a:t>
            </a:r>
            <a:r>
              <a:rPr lang="en-US" dirty="0" err="1"/>
              <a:t>Fbprophet</a:t>
            </a:r>
            <a:r>
              <a:rPr lang="en-US" dirty="0"/>
              <a:t>, we created different models and created 90 days data frame.</a:t>
            </a:r>
          </a:p>
          <a:p>
            <a:endParaRPr lang="en-CA" dirty="0"/>
          </a:p>
        </p:txBody>
      </p:sp>
      <p:pic>
        <p:nvPicPr>
          <p:cNvPr id="4" name="Picture 3">
            <a:extLst>
              <a:ext uri="{FF2B5EF4-FFF2-40B4-BE49-F238E27FC236}">
                <a16:creationId xmlns:a16="http://schemas.microsoft.com/office/drawing/2014/main" id="{00E8AE8D-791D-479C-B8EA-92B1C9876F3E}"/>
              </a:ext>
            </a:extLst>
          </p:cNvPr>
          <p:cNvPicPr>
            <a:picLocks noChangeAspect="1"/>
          </p:cNvPicPr>
          <p:nvPr/>
        </p:nvPicPr>
        <p:blipFill>
          <a:blip r:embed="rId2"/>
          <a:stretch>
            <a:fillRect/>
          </a:stretch>
        </p:blipFill>
        <p:spPr>
          <a:xfrm>
            <a:off x="3104783" y="2407480"/>
            <a:ext cx="5419725" cy="3562350"/>
          </a:xfrm>
          <a:prstGeom prst="rect">
            <a:avLst/>
          </a:prstGeom>
        </p:spPr>
      </p:pic>
    </p:spTree>
    <p:extLst>
      <p:ext uri="{BB962C8B-B14F-4D97-AF65-F5344CB8AC3E}">
        <p14:creationId xmlns:p14="http://schemas.microsoft.com/office/powerpoint/2010/main" val="3431865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F8FD1-C3AD-4637-86FD-939FB68A7174}"/>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45C557B7-3055-4B54-BC18-B4952A283689}"/>
              </a:ext>
            </a:extLst>
          </p:cNvPr>
          <p:cNvSpPr>
            <a:spLocks noGrp="1"/>
          </p:cNvSpPr>
          <p:nvPr>
            <p:ph idx="1"/>
          </p:nvPr>
        </p:nvSpPr>
        <p:spPr/>
        <p:txBody>
          <a:bodyPr/>
          <a:lstStyle/>
          <a:p>
            <a:r>
              <a:rPr lang="en-US" dirty="0"/>
              <a:t>This </a:t>
            </a:r>
            <a:r>
              <a:rPr lang="en-US" dirty="0" err="1"/>
              <a:t>preditionThis</a:t>
            </a:r>
            <a:r>
              <a:rPr lang="en-US" dirty="0"/>
              <a:t> </a:t>
            </a:r>
            <a:r>
              <a:rPr lang="en-US" dirty="0" err="1"/>
              <a:t>predition</a:t>
            </a:r>
            <a:r>
              <a:rPr lang="en-US" dirty="0"/>
              <a:t> is achieved by fitting the model to the training </a:t>
            </a:r>
            <a:r>
              <a:rPr lang="en-US" dirty="0" smtClean="0"/>
              <a:t>data</a:t>
            </a:r>
          </a:p>
          <a:p>
            <a:endParaRPr lang="en-US" dirty="0"/>
          </a:p>
          <a:p>
            <a:endParaRPr lang="en-CA" dirty="0"/>
          </a:p>
          <a:p>
            <a:r>
              <a:rPr lang="en-US" dirty="0" smtClean="0"/>
              <a:t> The data frame for future dates are made for forecasting via </a:t>
            </a:r>
            <a:r>
              <a:rPr lang="en-US" u="sng" dirty="0" err="1" smtClean="0"/>
              <a:t>make_future_dataframe</a:t>
            </a:r>
            <a:r>
              <a:rPr lang="en-US" dirty="0" smtClean="0"/>
              <a:t> function</a:t>
            </a:r>
          </a:p>
          <a:p>
            <a:endParaRPr lang="en-CA" dirty="0"/>
          </a:p>
        </p:txBody>
      </p:sp>
      <p:pic>
        <p:nvPicPr>
          <p:cNvPr id="5" name="Picture 4"/>
          <p:cNvPicPr>
            <a:picLocks noChangeAspect="1"/>
          </p:cNvPicPr>
          <p:nvPr/>
        </p:nvPicPr>
        <p:blipFill>
          <a:blip r:embed="rId2"/>
          <a:stretch>
            <a:fillRect/>
          </a:stretch>
        </p:blipFill>
        <p:spPr>
          <a:xfrm>
            <a:off x="3514358" y="2465021"/>
            <a:ext cx="3381375" cy="1162050"/>
          </a:xfrm>
          <a:prstGeom prst="rect">
            <a:avLst/>
          </a:prstGeom>
        </p:spPr>
      </p:pic>
      <p:pic>
        <p:nvPicPr>
          <p:cNvPr id="6" name="Picture 5"/>
          <p:cNvPicPr>
            <a:picLocks noChangeAspect="1"/>
          </p:cNvPicPr>
          <p:nvPr/>
        </p:nvPicPr>
        <p:blipFill>
          <a:blip r:embed="rId3"/>
          <a:stretch>
            <a:fillRect/>
          </a:stretch>
        </p:blipFill>
        <p:spPr>
          <a:xfrm>
            <a:off x="2135431" y="4608879"/>
            <a:ext cx="6467475" cy="1047750"/>
          </a:xfrm>
          <a:prstGeom prst="rect">
            <a:avLst/>
          </a:prstGeom>
        </p:spPr>
      </p:pic>
    </p:spTree>
    <p:extLst>
      <p:ext uri="{BB962C8B-B14F-4D97-AF65-F5344CB8AC3E}">
        <p14:creationId xmlns:p14="http://schemas.microsoft.com/office/powerpoint/2010/main" val="1817260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F8FD1-C3AD-4637-86FD-939FB68A7174}"/>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45C557B7-3055-4B54-BC18-B4952A283689}"/>
              </a:ext>
            </a:extLst>
          </p:cNvPr>
          <p:cNvSpPr>
            <a:spLocks noGrp="1"/>
          </p:cNvSpPr>
          <p:nvPr>
            <p:ph idx="1"/>
          </p:nvPr>
        </p:nvSpPr>
        <p:spPr/>
        <p:txBody>
          <a:bodyPr/>
          <a:lstStyle/>
          <a:p>
            <a:r>
              <a:rPr lang="en-US" dirty="0" err="1" smtClean="0"/>
              <a:t>Matplotlib</a:t>
            </a:r>
            <a:r>
              <a:rPr lang="en-US" dirty="0" smtClean="0"/>
              <a:t> is used for drawing the </a:t>
            </a:r>
            <a:r>
              <a:rPr lang="en-US" smtClean="0"/>
              <a:t>predicted plots</a:t>
            </a:r>
            <a:endParaRPr lang="en-US" dirty="0"/>
          </a:p>
          <a:p>
            <a:endParaRPr lang="en-CA" dirty="0"/>
          </a:p>
        </p:txBody>
      </p:sp>
      <p:pic>
        <p:nvPicPr>
          <p:cNvPr id="5" name="Picture 4"/>
          <p:cNvPicPr>
            <a:picLocks noChangeAspect="1"/>
          </p:cNvPicPr>
          <p:nvPr/>
        </p:nvPicPr>
        <p:blipFill>
          <a:blip r:embed="rId2"/>
          <a:stretch>
            <a:fillRect/>
          </a:stretch>
        </p:blipFill>
        <p:spPr>
          <a:xfrm>
            <a:off x="3329598" y="2219568"/>
            <a:ext cx="5048250" cy="4638431"/>
          </a:xfrm>
          <a:prstGeom prst="rect">
            <a:avLst/>
          </a:prstGeom>
        </p:spPr>
      </p:pic>
    </p:spTree>
    <p:extLst>
      <p:ext uri="{BB962C8B-B14F-4D97-AF65-F5344CB8AC3E}">
        <p14:creationId xmlns:p14="http://schemas.microsoft.com/office/powerpoint/2010/main" val="479429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F8FD1-C3AD-4637-86FD-939FB68A7174}"/>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45C557B7-3055-4B54-BC18-B4952A283689}"/>
              </a:ext>
            </a:extLst>
          </p:cNvPr>
          <p:cNvSpPr>
            <a:spLocks noGrp="1"/>
          </p:cNvSpPr>
          <p:nvPr>
            <p:ph idx="1"/>
          </p:nvPr>
        </p:nvSpPr>
        <p:spPr/>
        <p:txBody>
          <a:bodyPr/>
          <a:lstStyle/>
          <a:p>
            <a:r>
              <a:rPr lang="en-US" dirty="0" smtClean="0"/>
              <a:t>In this project we use two html file, one Flask/</a:t>
            </a:r>
            <a:r>
              <a:rPr lang="en-US" dirty="0" err="1" smtClean="0"/>
              <a:t>py</a:t>
            </a:r>
            <a:r>
              <a:rPr lang="en-US" dirty="0" smtClean="0"/>
              <a:t> and one </a:t>
            </a:r>
            <a:r>
              <a:rPr lang="en-US" dirty="0" err="1" smtClean="0"/>
              <a:t>js</a:t>
            </a:r>
            <a:r>
              <a:rPr lang="en-US" dirty="0" smtClean="0"/>
              <a:t> file</a:t>
            </a:r>
          </a:p>
          <a:p>
            <a:r>
              <a:rPr lang="en-US" dirty="0" smtClean="0"/>
              <a:t>Index.html is for the main page of the project, and stock-info.html is the file for presenting the Financial report of the stock.</a:t>
            </a:r>
            <a:endParaRPr lang="en-US" dirty="0"/>
          </a:p>
          <a:p>
            <a:pPr marL="0" indent="0">
              <a:buNone/>
            </a:pPr>
            <a:endParaRPr lang="en-CA" dirty="0"/>
          </a:p>
        </p:txBody>
      </p:sp>
      <p:pic>
        <p:nvPicPr>
          <p:cNvPr id="4" name="Picture 3"/>
          <p:cNvPicPr>
            <a:picLocks noChangeAspect="1"/>
          </p:cNvPicPr>
          <p:nvPr/>
        </p:nvPicPr>
        <p:blipFill>
          <a:blip r:embed="rId2"/>
          <a:stretch>
            <a:fillRect/>
          </a:stretch>
        </p:blipFill>
        <p:spPr>
          <a:xfrm>
            <a:off x="4728465" y="3077622"/>
            <a:ext cx="2333625" cy="3780378"/>
          </a:xfrm>
          <a:prstGeom prst="rect">
            <a:avLst/>
          </a:prstGeom>
        </p:spPr>
      </p:pic>
    </p:spTree>
    <p:extLst>
      <p:ext uri="{BB962C8B-B14F-4D97-AF65-F5344CB8AC3E}">
        <p14:creationId xmlns:p14="http://schemas.microsoft.com/office/powerpoint/2010/main" val="517977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2864851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TotalTime>
  <Words>214</Words>
  <Application>Microsoft Office PowerPoint</Application>
  <PresentationFormat>Widescreen</PresentationFormat>
  <Paragraphs>23</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Helvetica Neue</vt:lpstr>
      <vt:lpstr>Office Theme</vt:lpstr>
      <vt:lpstr>Final Project Stock Price Prediction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Stock Price Prediction</dc:title>
  <dc:creator>Hazim Hamadneh</dc:creator>
  <cp:lastModifiedBy>Lenovo</cp:lastModifiedBy>
  <cp:revision>8</cp:revision>
  <dcterms:created xsi:type="dcterms:W3CDTF">2021-03-24T00:08:14Z</dcterms:created>
  <dcterms:modified xsi:type="dcterms:W3CDTF">2021-03-24T02:47:06Z</dcterms:modified>
</cp:coreProperties>
</file>