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?apikey=%7bapi_key%7d&amp;t" TargetMode="External"/><Relationship Id="rId2" Type="http://schemas.openxmlformats.org/officeDocument/2006/relationships/hyperlink" Target="https://www.kaggle.com/shivamb/netflix-shows?select=netflix_titl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themoviedb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The era of Netflix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74" y="1373855"/>
            <a:ext cx="6410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Ahmad Abo </a:t>
            </a:r>
            <a:r>
              <a:rPr lang="en-US" dirty="0" err="1" smtClean="0"/>
              <a:t>Alafa</a:t>
            </a:r>
            <a:endParaRPr lang="en-US" dirty="0" smtClean="0"/>
          </a:p>
          <a:p>
            <a:r>
              <a:rPr lang="en-US" dirty="0" err="1" smtClean="0"/>
              <a:t>Loic</a:t>
            </a:r>
            <a:r>
              <a:rPr lang="en-US" dirty="0" smtClean="0"/>
              <a:t> </a:t>
            </a:r>
            <a:r>
              <a:rPr lang="en-US" dirty="0" err="1" smtClean="0"/>
              <a:t>Tiemani</a:t>
            </a:r>
            <a:endParaRPr lang="en-US" dirty="0" smtClean="0"/>
          </a:p>
          <a:p>
            <a:r>
              <a:rPr lang="en-US" dirty="0" err="1" smtClean="0"/>
              <a:t>Hazim</a:t>
            </a:r>
            <a:r>
              <a:rPr lang="en-US" dirty="0" smtClean="0"/>
              <a:t> </a:t>
            </a:r>
            <a:r>
              <a:rPr lang="en-US" dirty="0" err="1" smtClean="0"/>
              <a:t>Hamadne</a:t>
            </a:r>
            <a:endParaRPr lang="en-US" dirty="0" smtClean="0"/>
          </a:p>
          <a:p>
            <a:r>
              <a:rPr lang="en-US" dirty="0" smtClean="0"/>
              <a:t>Hamid </a:t>
            </a:r>
            <a:r>
              <a:rPr lang="en-US" dirty="0" err="1" smtClean="0"/>
              <a:t>Zarringhalam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4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In this project we have analyzed Netflix Movies and TV shows based on their Ratings, Countries, Budgets, and Revenues.</a:t>
            </a:r>
          </a:p>
          <a:p>
            <a:r>
              <a:rPr lang="en-US" sz="1600" dirty="0" smtClean="0"/>
              <a:t>Gathering these data was based on API connection to OMDB and TMDB.</a:t>
            </a:r>
          </a:p>
          <a:p>
            <a:endParaRPr lang="en-US" sz="1600" dirty="0" smtClean="0"/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www.kaggle.com/shivamb/netflix-shows?select=netflix_titles.csv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Public </a:t>
            </a:r>
            <a:r>
              <a:rPr lang="en-US" sz="1600" dirty="0"/>
              <a:t>movie APIs</a:t>
            </a:r>
            <a:r>
              <a:rPr lang="en-US" sz="1600" dirty="0" smtClean="0"/>
              <a:t>:</a:t>
            </a:r>
            <a:endParaRPr lang="en-US" sz="1600" dirty="0"/>
          </a:p>
          <a:p>
            <a:r>
              <a:rPr lang="en-US" sz="1600" dirty="0"/>
              <a:t>OMDB - </a:t>
            </a:r>
            <a:r>
              <a:rPr lang="en-US" sz="1600" dirty="0" err="1"/>
              <a:t>OMDb</a:t>
            </a:r>
            <a:r>
              <a:rPr lang="en-US" sz="1600" dirty="0"/>
              <a:t> to obtain information and metadata about movies</a:t>
            </a:r>
            <a:r>
              <a:rPr lang="en-US" sz="1600" dirty="0" smtClean="0"/>
              <a:t>.</a:t>
            </a:r>
          </a:p>
          <a:p>
            <a:r>
              <a:rPr lang="en-US" sz="1600" dirty="0">
                <a:hlinkClick r:id="rId3"/>
              </a:rPr>
              <a:t>http://www.omdbapi.com/?apikey={api_key}&amp;t</a:t>
            </a:r>
            <a:r>
              <a:rPr lang="en-US" sz="1600" dirty="0"/>
              <a:t>=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/>
              <a:t>TMDb</a:t>
            </a:r>
            <a:r>
              <a:rPr lang="en-US" sz="1600" dirty="0"/>
              <a:t> - </a:t>
            </a:r>
            <a:r>
              <a:rPr lang="en-US" sz="1600" dirty="0" err="1"/>
              <a:t>TMDb</a:t>
            </a:r>
            <a:r>
              <a:rPr lang="en-US" sz="1600" dirty="0"/>
              <a:t> for movie discovery</a:t>
            </a:r>
            <a:r>
              <a:rPr lang="en-US" sz="1600" dirty="0" smtClean="0"/>
              <a:t>.</a:t>
            </a:r>
          </a:p>
          <a:p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api.themoviedb.org</a:t>
            </a:r>
            <a:endParaRPr lang="en-US" sz="1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Data we worked with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kind of data </a:t>
            </a:r>
            <a:r>
              <a:rPr lang="en-US" dirty="0" smtClean="0"/>
              <a:t>we worked with is Netflix </a:t>
            </a:r>
            <a:r>
              <a:rPr lang="en-US" dirty="0"/>
              <a:t>data </a:t>
            </a:r>
            <a:r>
              <a:rPr lang="en-US" dirty="0" smtClean="0"/>
              <a:t>till </a:t>
            </a:r>
            <a:r>
              <a:rPr lang="en-US" dirty="0"/>
              <a:t>year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2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have asked of the 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759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</TotalTime>
  <Words>120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    The era of Netflix </vt:lpstr>
      <vt:lpstr>Project Team</vt:lpstr>
      <vt:lpstr>Purpose of the Project</vt:lpstr>
      <vt:lpstr>Type of Data we worked with </vt:lpstr>
      <vt:lpstr>questions we have asked of the 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Area of Netflix</dc:title>
  <dc:creator>Lenovo</dc:creator>
  <cp:lastModifiedBy>Lenovo</cp:lastModifiedBy>
  <cp:revision>4</cp:revision>
  <dcterms:created xsi:type="dcterms:W3CDTF">2020-11-11T23:02:00Z</dcterms:created>
  <dcterms:modified xsi:type="dcterms:W3CDTF">2020-11-11T23:39:15Z</dcterms:modified>
</cp:coreProperties>
</file>