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5" r:id="rId6"/>
    <p:sldId id="268" r:id="rId7"/>
    <p:sldId id="270" r:id="rId8"/>
    <p:sldId id="267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%7bapi_key%7d&amp;t" TargetMode="External"/><Relationship Id="rId2" Type="http://schemas.openxmlformats.org/officeDocument/2006/relationships/hyperlink" Target="https://www.kaggle.com/shivamb/netflix-shows?select=netflix_titl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pi.themovied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era of Netflix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dirty="0" smtClean="0"/>
              <a:t>Project team: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/>
              <a:t>Ahmad </a:t>
            </a:r>
            <a:r>
              <a:rPr lang="en-US" sz="1100" dirty="0"/>
              <a:t>Abo </a:t>
            </a:r>
            <a:r>
              <a:rPr lang="en-US" sz="1100" dirty="0" err="1"/>
              <a:t>Alafa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9" y="1058779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 smtClean="0"/>
              <a:t>Missing Data and no access to some resources </a:t>
            </a:r>
          </a:p>
          <a:p>
            <a:r>
              <a:rPr lang="en-US" dirty="0" smtClean="0"/>
              <a:t>Historical Data before 2016 is not available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Migrating </a:t>
            </a:r>
            <a:r>
              <a:rPr lang="en-US" dirty="0"/>
              <a:t>data to 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more sources to fill the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the data to be published in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Future Plans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764372"/>
            <a:ext cx="8526379" cy="511505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askerville Old Face" panose="02020602080505020303" pitchFamily="18" charset="0"/>
              </a:rPr>
              <a:t>Thank you</a:t>
            </a:r>
            <a:endParaRPr lang="en-US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 this project we have analyzed </a:t>
            </a:r>
            <a:r>
              <a:rPr lang="en-US" sz="1600" dirty="0" smtClean="0"/>
              <a:t>more than 6000 Netflix </a:t>
            </a:r>
            <a:r>
              <a:rPr lang="en-US" sz="1600" dirty="0" smtClean="0"/>
              <a:t>Movies and TV shows based on their Ratings, Countries, Budgets, and Revenues.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www.kaggle.com/shivamb/netflix-shows?select=netflix_titles.csv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kind of data we worked with is Netflix data till year 2019</a:t>
            </a:r>
          </a:p>
          <a:p>
            <a:r>
              <a:rPr lang="en-US" sz="1600" dirty="0" smtClean="0"/>
              <a:t>Data Enrichment using </a:t>
            </a:r>
            <a:r>
              <a:rPr lang="en-US" sz="1600" dirty="0"/>
              <a:t>these </a:t>
            </a:r>
            <a:r>
              <a:rPr lang="en-US" sz="1600" dirty="0" smtClean="0"/>
              <a:t>the following data sources: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Public </a:t>
            </a:r>
            <a:r>
              <a:rPr lang="en-US" sz="1600" dirty="0"/>
              <a:t>movie APIs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OMDB - </a:t>
            </a:r>
            <a:r>
              <a:rPr lang="en-US" sz="1600" dirty="0" smtClean="0"/>
              <a:t>OMDB </a:t>
            </a:r>
            <a:r>
              <a:rPr lang="en-US" sz="1600" dirty="0"/>
              <a:t>to obtain information and metadata about movies</a:t>
            </a:r>
            <a:r>
              <a:rPr lang="en-US" sz="1600" dirty="0" smtClean="0"/>
              <a:t>.</a:t>
            </a:r>
          </a:p>
          <a:p>
            <a:r>
              <a:rPr lang="en-US" sz="1600" dirty="0">
                <a:hlinkClick r:id="rId3"/>
              </a:rPr>
              <a:t>http://www.omdbapi.com/?apikey={api_key}&amp;t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TMDB </a:t>
            </a:r>
            <a:r>
              <a:rPr lang="en-US" sz="1600" dirty="0"/>
              <a:t>- </a:t>
            </a:r>
            <a:r>
              <a:rPr lang="en-US" sz="1600" dirty="0" smtClean="0"/>
              <a:t>TMDB </a:t>
            </a:r>
            <a:r>
              <a:rPr lang="en-US" sz="1600" dirty="0"/>
              <a:t>for movie discovery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api.themoviedb.org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3675477"/>
            <a:ext cx="80010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447173"/>
            <a:ext cx="10801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800" dirty="0"/>
              <a:t>Graph of the countries that contribute producing movies for </a:t>
            </a:r>
            <a:r>
              <a:rPr lang="en-US" sz="1800" dirty="0" err="1"/>
              <a:t>NetFlix</a:t>
            </a:r>
            <a:endParaRPr lang="en-US" sz="1800" dirty="0"/>
          </a:p>
          <a:p>
            <a:r>
              <a:rPr lang="en-US" sz="1800" dirty="0" smtClean="0"/>
              <a:t>Is </a:t>
            </a:r>
            <a:r>
              <a:rPr lang="en-US" sz="1800" dirty="0"/>
              <a:t>Netflix has increasingly focusing on TV </a:t>
            </a:r>
            <a:r>
              <a:rPr lang="en-US" sz="1800" dirty="0" smtClean="0"/>
              <a:t>Shows rather </a:t>
            </a:r>
            <a:r>
              <a:rPr lang="en-US" sz="1800" dirty="0"/>
              <a:t>than movies in recent </a:t>
            </a:r>
            <a:r>
              <a:rPr lang="en-US" sz="1800" dirty="0" smtClean="0"/>
              <a:t>years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Using </a:t>
            </a:r>
            <a:r>
              <a:rPr lang="en-US" sz="1800" dirty="0"/>
              <a:t>API to enrich the movies data getting more information about the </a:t>
            </a:r>
            <a:r>
              <a:rPr lang="en-US" sz="1800" dirty="0" smtClean="0"/>
              <a:t>movie </a:t>
            </a:r>
            <a:r>
              <a:rPr lang="en-US" sz="1800" dirty="0"/>
              <a:t>such as Reviews, Rating, top rated, the budget for the Movie </a:t>
            </a:r>
            <a:r>
              <a:rPr lang="en-US" sz="1800" dirty="0" smtClean="0"/>
              <a:t>and the </a:t>
            </a:r>
            <a:r>
              <a:rPr lang="en-US" sz="1800" dirty="0"/>
              <a:t>total money that the movie has </a:t>
            </a:r>
            <a:r>
              <a:rPr lang="en-US" sz="1800" dirty="0" smtClean="0"/>
              <a:t>generated</a:t>
            </a:r>
          </a:p>
          <a:p>
            <a:r>
              <a:rPr lang="en-US" sz="1800" dirty="0" smtClean="0"/>
              <a:t>Top </a:t>
            </a:r>
            <a:r>
              <a:rPr lang="en-US" sz="1800" dirty="0"/>
              <a:t>rated movies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82" y="1940890"/>
            <a:ext cx="5924550" cy="2733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10400" y="3015920"/>
            <a:ext cx="826168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336" y="1883447"/>
            <a:ext cx="2171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78" y="764373"/>
            <a:ext cx="6332621" cy="1048385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Graph of the countries that contribute producing movies for </a:t>
            </a:r>
            <a:r>
              <a:rPr lang="en-US" sz="2200" b="1" dirty="0" err="1"/>
              <a:t>NetFlix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5" y="2129755"/>
            <a:ext cx="5288331" cy="402431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2129755"/>
            <a:ext cx="6553200" cy="4024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937" y="1796716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hvplot.pandas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0242" y="1812758"/>
            <a:ext cx="35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plotly.express</a:t>
            </a:r>
            <a:r>
              <a:rPr lang="en-US" dirty="0"/>
              <a:t> as </a:t>
            </a:r>
            <a:r>
              <a:rPr lang="en-US" dirty="0" err="1"/>
              <a:t>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Is Netflix has increasingly focusing on TV rather than movies in recent </a:t>
            </a:r>
            <a:r>
              <a:rPr lang="en-US" sz="2200" b="1" dirty="0" smtClean="0"/>
              <a:t>years?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842" y="2570919"/>
            <a:ext cx="6687854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0484" y="1957137"/>
            <a:ext cx="77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is showing that </a:t>
            </a:r>
            <a:r>
              <a:rPr lang="en-US" dirty="0" err="1" smtClean="0"/>
              <a:t>NetFlix</a:t>
            </a:r>
            <a:r>
              <a:rPr lang="en-US" dirty="0" smtClean="0"/>
              <a:t> is adding more TV Shows recently. 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NetFlix</a:t>
            </a:r>
            <a:r>
              <a:rPr lang="en-US" dirty="0" smtClean="0"/>
              <a:t> is still focusing on movies.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smtClean="0"/>
              <a:t>Revenue, </a:t>
            </a:r>
            <a:r>
              <a:rPr lang="en-US" sz="2000" b="1" dirty="0"/>
              <a:t>and Budget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17" y="1832350"/>
            <a:ext cx="45148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33" y="1946399"/>
            <a:ext cx="3838575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79" y="4118810"/>
            <a:ext cx="3743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195"/>
          </a:xfrm>
        </p:spPr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err="1" smtClean="0"/>
              <a:t>tOP</a:t>
            </a:r>
            <a:r>
              <a:rPr lang="en-US" sz="2000" b="1" dirty="0" smtClean="0"/>
              <a:t> IMDB ratings, Distribution of Movies vs Genre 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643" y="2314367"/>
            <a:ext cx="6581557" cy="29634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6" y="1849020"/>
            <a:ext cx="42802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79" y="1147011"/>
            <a:ext cx="8823158" cy="633663"/>
          </a:xfrm>
        </p:spPr>
        <p:txBody>
          <a:bodyPr>
            <a:noAutofit/>
          </a:bodyPr>
          <a:lstStyle/>
          <a:p>
            <a:r>
              <a:rPr lang="en-US" sz="2000" b="1" dirty="0"/>
              <a:t>Using API to enrich the  data getting more information about the </a:t>
            </a:r>
            <a:r>
              <a:rPr lang="en-US" sz="2000" b="1" dirty="0" smtClean="0"/>
              <a:t> TV Shows </a:t>
            </a:r>
            <a:r>
              <a:rPr lang="en-US" sz="2000" b="1" dirty="0"/>
              <a:t>such as </a:t>
            </a:r>
            <a:r>
              <a:rPr lang="en-US" sz="2000" b="1" dirty="0" smtClean="0"/>
              <a:t>Content type &amp; Number of Countries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21" y="2258094"/>
            <a:ext cx="3777917" cy="322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21" y="2057401"/>
            <a:ext cx="7658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1054</TotalTime>
  <Words>338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Baskerville Old Face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questions we have asked of the  data</vt:lpstr>
      <vt:lpstr>Data preparation:</vt:lpstr>
      <vt:lpstr>Graph of the countries that contribute producing movies for NetFlix </vt:lpstr>
      <vt:lpstr>Is Netflix has increasingly focusing on TV rather than movies in recent years? </vt:lpstr>
      <vt:lpstr>Using API to enrich the  data getting more information about the movie &amp; TV Shows such as Revenue, and Budget</vt:lpstr>
      <vt:lpstr>Using API to enrich the  data getting more information about the movie &amp; TV Shows such as tOP IMDB ratings, Distribution of Movies vs Genre </vt:lpstr>
      <vt:lpstr>Using API to enrich the  data getting more information about the  TV Shows such as Content type &amp; Number of Countries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35</cp:revision>
  <dcterms:created xsi:type="dcterms:W3CDTF">2020-11-11T23:02:00Z</dcterms:created>
  <dcterms:modified xsi:type="dcterms:W3CDTF">2020-11-13T02:24:58Z</dcterms:modified>
</cp:coreProperties>
</file>