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?apikey=%7bapi_key%7d&amp;t" TargetMode="External"/><Relationship Id="rId2" Type="http://schemas.openxmlformats.org/officeDocument/2006/relationships/hyperlink" Target="https://www.kaggle.com/shivamb/netflix-shows?select=netflix_titles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api.themoviedb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The era of Netflix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74" y="1373855"/>
            <a:ext cx="6410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Ahmad Abo </a:t>
            </a:r>
            <a:r>
              <a:rPr lang="en-US" dirty="0" err="1" smtClean="0"/>
              <a:t>Alafa</a:t>
            </a:r>
            <a:endParaRPr lang="en-US" dirty="0" smtClean="0"/>
          </a:p>
          <a:p>
            <a:r>
              <a:rPr lang="en-US" dirty="0" err="1" smtClean="0"/>
              <a:t>Loic</a:t>
            </a:r>
            <a:r>
              <a:rPr lang="en-US" dirty="0" smtClean="0"/>
              <a:t> </a:t>
            </a:r>
            <a:r>
              <a:rPr lang="en-US" dirty="0" err="1" smtClean="0"/>
              <a:t>Tiemani</a:t>
            </a:r>
            <a:endParaRPr lang="en-US" dirty="0" smtClean="0"/>
          </a:p>
          <a:p>
            <a:r>
              <a:rPr lang="en-US" dirty="0" err="1" smtClean="0"/>
              <a:t>Hazim</a:t>
            </a:r>
            <a:r>
              <a:rPr lang="en-US" dirty="0" smtClean="0"/>
              <a:t> </a:t>
            </a:r>
            <a:r>
              <a:rPr lang="en-US" dirty="0" err="1" smtClean="0"/>
              <a:t>Hamadne</a:t>
            </a:r>
            <a:endParaRPr lang="en-US" dirty="0" smtClean="0"/>
          </a:p>
          <a:p>
            <a:r>
              <a:rPr lang="en-US" dirty="0" smtClean="0"/>
              <a:t>Hamid </a:t>
            </a:r>
            <a:r>
              <a:rPr lang="en-US" dirty="0" err="1" smtClean="0"/>
              <a:t>Zarringhalam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4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1600" dirty="0" smtClean="0"/>
              <a:t>In this project we have analyzed Netflix Movies and TV shows based on their Ratings, Countries, Budgets, and Revenues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Gathering </a:t>
            </a:r>
            <a:r>
              <a:rPr lang="en-US" sz="1600" dirty="0" smtClean="0"/>
              <a:t>these data was based on API connection to OMDB and TMDB.</a:t>
            </a: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www.kaggle.com/shivamb/netflix-shows?select=netflix_titles.csv</a:t>
            </a: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Public </a:t>
            </a:r>
            <a:r>
              <a:rPr lang="en-US" sz="1600" dirty="0"/>
              <a:t>movie APIs</a:t>
            </a:r>
            <a:r>
              <a:rPr lang="en-US" sz="1600" dirty="0" smtClean="0"/>
              <a:t>:</a:t>
            </a:r>
            <a:endParaRPr lang="en-US" sz="1600" dirty="0"/>
          </a:p>
          <a:p>
            <a:r>
              <a:rPr lang="en-US" sz="1600" dirty="0"/>
              <a:t>OMDB - </a:t>
            </a:r>
            <a:r>
              <a:rPr lang="en-US" sz="1600" dirty="0" err="1"/>
              <a:t>OMDb</a:t>
            </a:r>
            <a:r>
              <a:rPr lang="en-US" sz="1600" dirty="0"/>
              <a:t> to obtain information and metadata about movies</a:t>
            </a:r>
            <a:r>
              <a:rPr lang="en-US" sz="1600" dirty="0" smtClean="0"/>
              <a:t>.</a:t>
            </a:r>
          </a:p>
          <a:p>
            <a:r>
              <a:rPr lang="en-US" sz="1600" dirty="0">
                <a:hlinkClick r:id="rId3"/>
              </a:rPr>
              <a:t>http://www.omdbapi.com/?apikey={api_key}&amp;t</a:t>
            </a:r>
            <a:r>
              <a:rPr lang="en-US" sz="1600" dirty="0"/>
              <a:t>=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err="1"/>
              <a:t>TMDb</a:t>
            </a:r>
            <a:r>
              <a:rPr lang="en-US" sz="1600" dirty="0"/>
              <a:t> - </a:t>
            </a:r>
            <a:r>
              <a:rPr lang="en-US" sz="1600" dirty="0" err="1"/>
              <a:t>TMDb</a:t>
            </a:r>
            <a:r>
              <a:rPr lang="en-US" sz="1600" dirty="0"/>
              <a:t> for movie discovery</a:t>
            </a:r>
            <a:r>
              <a:rPr lang="en-US" sz="1600" dirty="0" smtClean="0"/>
              <a:t>.</a:t>
            </a:r>
          </a:p>
          <a:p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api.themoviedb.org</a:t>
            </a:r>
            <a:endParaRPr lang="en-US" sz="16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932" y="4068509"/>
            <a:ext cx="80010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of Data we worked with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kind of data </a:t>
            </a:r>
            <a:r>
              <a:rPr lang="en-US" dirty="0" smtClean="0"/>
              <a:t>we worked with is Netflix </a:t>
            </a:r>
            <a:r>
              <a:rPr lang="en-US" dirty="0"/>
              <a:t>data </a:t>
            </a:r>
            <a:r>
              <a:rPr lang="en-US" dirty="0" smtClean="0"/>
              <a:t>till </a:t>
            </a:r>
            <a:r>
              <a:rPr lang="en-US" dirty="0"/>
              <a:t>year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2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have asked of the 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1600" dirty="0" smtClean="0"/>
          </a:p>
          <a:p>
            <a:r>
              <a:rPr lang="en-US" sz="1600" dirty="0" smtClean="0"/>
              <a:t>Understanding </a:t>
            </a:r>
            <a:r>
              <a:rPr lang="en-US" sz="1600" dirty="0"/>
              <a:t>what content is available in different countries</a:t>
            </a:r>
          </a:p>
          <a:p>
            <a:pPr marL="0" indent="0">
              <a:buNone/>
            </a:pPr>
            <a:r>
              <a:rPr lang="en-US" sz="1600" dirty="0" smtClean="0"/>
              <a:t>     *Based </a:t>
            </a:r>
            <a:r>
              <a:rPr lang="en-US" sz="1600" dirty="0"/>
              <a:t>on genre</a:t>
            </a:r>
          </a:p>
          <a:p>
            <a:r>
              <a:rPr lang="en-US" sz="1600" dirty="0" smtClean="0"/>
              <a:t>Network </a:t>
            </a:r>
            <a:r>
              <a:rPr lang="en-US" sz="1600" dirty="0"/>
              <a:t>analysis of Actors / Directors and find interesting insights</a:t>
            </a:r>
          </a:p>
          <a:p>
            <a:pPr marL="0" indent="0">
              <a:buNone/>
            </a:pPr>
            <a:r>
              <a:rPr lang="en-US" sz="1600" dirty="0" smtClean="0"/>
              <a:t>     *Pair </a:t>
            </a:r>
            <a:r>
              <a:rPr lang="en-US" sz="1600" dirty="0"/>
              <a:t>of actors/directors appears together in most movies</a:t>
            </a:r>
          </a:p>
          <a:p>
            <a:r>
              <a:rPr lang="en-US" sz="1600" dirty="0" smtClean="0"/>
              <a:t>Is </a:t>
            </a:r>
            <a:r>
              <a:rPr lang="en-US" sz="1600" dirty="0"/>
              <a:t>Netflix has increasingly focusing on TV rather than movies in recent </a:t>
            </a:r>
            <a:r>
              <a:rPr lang="en-US" sz="1600" dirty="0" smtClean="0"/>
              <a:t>years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/>
              <a:t>*</a:t>
            </a:r>
            <a:r>
              <a:rPr lang="en-US" sz="1600" dirty="0" smtClean="0"/>
              <a:t>Number </a:t>
            </a:r>
            <a:r>
              <a:rPr lang="en-US" sz="1600" dirty="0"/>
              <a:t>of TV vs Movies per </a:t>
            </a:r>
            <a:r>
              <a:rPr lang="en-US" sz="1600" dirty="0" smtClean="0"/>
              <a:t>year</a:t>
            </a:r>
          </a:p>
          <a:p>
            <a:r>
              <a:rPr lang="en-US" sz="1600" dirty="0"/>
              <a:t>Graph of the countries that contribute producing movies for </a:t>
            </a:r>
            <a:r>
              <a:rPr lang="en-US" sz="1600" dirty="0" err="1"/>
              <a:t>NetFlix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*Heat graph for number of </a:t>
            </a:r>
            <a:r>
              <a:rPr lang="en-US" sz="1600" dirty="0" smtClean="0"/>
              <a:t>movies</a:t>
            </a:r>
          </a:p>
          <a:p>
            <a:r>
              <a:rPr lang="en-US" sz="1600" dirty="0"/>
              <a:t>Using API to enrich the movies data getting more information about the </a:t>
            </a:r>
          </a:p>
          <a:p>
            <a:pPr marL="0" indent="0">
              <a:buNone/>
            </a:pPr>
            <a:r>
              <a:rPr lang="en-US" sz="1600" dirty="0" smtClean="0"/>
              <a:t>     movie </a:t>
            </a:r>
            <a:r>
              <a:rPr lang="en-US" sz="1600" dirty="0"/>
              <a:t>such as Reviews, Rating, top rated, the budget for the Movie </a:t>
            </a:r>
            <a:r>
              <a:rPr lang="en-US" sz="1600" dirty="0" smtClean="0"/>
              <a:t>and the </a:t>
            </a:r>
            <a:r>
              <a:rPr lang="en-US" sz="1600" dirty="0"/>
              <a:t>total money that the movie has generated</a:t>
            </a:r>
          </a:p>
          <a:p>
            <a:pPr marL="0" indent="0">
              <a:buNone/>
            </a:pPr>
            <a:r>
              <a:rPr lang="en-US" sz="1600" dirty="0" smtClean="0"/>
              <a:t>     *</a:t>
            </a:r>
            <a:r>
              <a:rPr lang="en-US" sz="1600" dirty="0"/>
              <a:t>Top rated movies</a:t>
            </a:r>
          </a:p>
          <a:p>
            <a:pPr marL="0" indent="0">
              <a:buNone/>
            </a:pPr>
            <a:r>
              <a:rPr lang="en-US" sz="1600" dirty="0"/>
              <a:t>       **Rating vs revenue</a:t>
            </a:r>
          </a:p>
          <a:p>
            <a:pPr marL="0" indent="0">
              <a:buNone/>
            </a:pPr>
            <a:r>
              <a:rPr lang="en-US" sz="1600" dirty="0"/>
              <a:t>        **Genre vs revenue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 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7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have asked of the 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the </a:t>
            </a:r>
            <a:r>
              <a:rPr lang="en-US" sz="1400" dirty="0"/>
              <a:t>total money that the movie has generated</a:t>
            </a:r>
          </a:p>
          <a:p>
            <a:r>
              <a:rPr lang="en-US" sz="1400" dirty="0"/>
              <a:t>*</a:t>
            </a:r>
            <a:r>
              <a:rPr lang="en-US" sz="1400" dirty="0" smtClean="0"/>
              <a:t>Top </a:t>
            </a:r>
            <a:r>
              <a:rPr lang="en-US" sz="1400" dirty="0"/>
              <a:t>rated </a:t>
            </a:r>
            <a:r>
              <a:rPr lang="en-US" sz="1400" dirty="0" smtClean="0"/>
              <a:t>movies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**Rating </a:t>
            </a:r>
            <a:r>
              <a:rPr lang="en-US" sz="1400" dirty="0"/>
              <a:t>vs </a:t>
            </a:r>
            <a:r>
              <a:rPr lang="en-US" sz="1400" dirty="0" smtClean="0"/>
              <a:t>revenue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**Genre </a:t>
            </a:r>
            <a:r>
              <a:rPr lang="en-US" sz="1400" dirty="0"/>
              <a:t>vs </a:t>
            </a:r>
            <a:r>
              <a:rPr lang="en-US" sz="1400" dirty="0" smtClean="0"/>
              <a:t>revenue</a:t>
            </a:r>
          </a:p>
          <a:p>
            <a:r>
              <a:rPr lang="en-US" sz="1400" dirty="0"/>
              <a:t>Revenue based on different countries</a:t>
            </a:r>
          </a:p>
          <a:p>
            <a:pPr marL="0" indent="0">
              <a:buNone/>
            </a:pPr>
            <a:r>
              <a:rPr lang="en-US" sz="1400" dirty="0"/>
              <a:t>      *Country vs revenue</a:t>
            </a:r>
          </a:p>
          <a:p>
            <a:r>
              <a:rPr lang="en-US" sz="1400" dirty="0"/>
              <a:t>Revenue vs budget</a:t>
            </a:r>
          </a:p>
          <a:p>
            <a:r>
              <a:rPr lang="en-US" sz="1400" dirty="0"/>
              <a:t>Revenue per season</a:t>
            </a:r>
          </a:p>
          <a:p>
            <a:r>
              <a:rPr lang="en-US" sz="1400" dirty="0"/>
              <a:t>Ratio of genres</a:t>
            </a:r>
          </a:p>
          <a:p>
            <a:r>
              <a:rPr lang="en-US" sz="1400" dirty="0"/>
              <a:t>Top 20 titles with highest revenue.</a:t>
            </a:r>
          </a:p>
          <a:p>
            <a:r>
              <a:rPr lang="en-US" sz="1400" dirty="0"/>
              <a:t>Relation between award wining and revenue</a:t>
            </a:r>
          </a:p>
          <a:p>
            <a:pPr marL="0" indent="0">
              <a:buNone/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have asked of the 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Revenue based on different countries</a:t>
            </a:r>
          </a:p>
          <a:p>
            <a:pPr marL="0" indent="0">
              <a:buNone/>
            </a:pPr>
            <a:r>
              <a:rPr lang="en-US" sz="1100" dirty="0" smtClean="0"/>
              <a:t>      *Country </a:t>
            </a:r>
            <a:r>
              <a:rPr lang="en-US" sz="1100" dirty="0"/>
              <a:t>vs </a:t>
            </a:r>
            <a:r>
              <a:rPr lang="en-US" sz="1100" dirty="0" smtClean="0"/>
              <a:t>revenue</a:t>
            </a:r>
            <a:endParaRPr lang="en-US" sz="1100" dirty="0"/>
          </a:p>
          <a:p>
            <a:r>
              <a:rPr lang="en-US" sz="1100" dirty="0"/>
              <a:t>Revenue vs </a:t>
            </a:r>
            <a:r>
              <a:rPr lang="en-US" sz="1100" dirty="0" smtClean="0"/>
              <a:t>budget</a:t>
            </a:r>
            <a:endParaRPr lang="en-US" sz="1100" dirty="0"/>
          </a:p>
          <a:p>
            <a:r>
              <a:rPr lang="en-US" sz="1100" dirty="0"/>
              <a:t>Revenue per </a:t>
            </a:r>
            <a:r>
              <a:rPr lang="en-US" sz="1100" dirty="0" smtClean="0"/>
              <a:t>season</a:t>
            </a:r>
            <a:endParaRPr lang="en-US" sz="1100" dirty="0"/>
          </a:p>
          <a:p>
            <a:r>
              <a:rPr lang="en-US" sz="1100" dirty="0"/>
              <a:t>Ratio of </a:t>
            </a:r>
            <a:r>
              <a:rPr lang="en-US" sz="1100" dirty="0" smtClean="0"/>
              <a:t>genres</a:t>
            </a:r>
            <a:endParaRPr lang="en-US" sz="1100" dirty="0"/>
          </a:p>
          <a:p>
            <a:r>
              <a:rPr lang="en-US" sz="1100" dirty="0"/>
              <a:t>Top 20 titles with highest revenue</a:t>
            </a:r>
            <a:r>
              <a:rPr lang="en-US" sz="1100" dirty="0" smtClean="0"/>
              <a:t>.</a:t>
            </a:r>
            <a:endParaRPr lang="en-US" sz="1100" dirty="0"/>
          </a:p>
          <a:p>
            <a:r>
              <a:rPr lang="en-US" sz="1100" dirty="0"/>
              <a:t>Relation between award wining and revenue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Connections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78" y="1870201"/>
            <a:ext cx="4400550" cy="2409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78" y="4345907"/>
            <a:ext cx="3714750" cy="2383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506" y="2057401"/>
            <a:ext cx="37623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2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007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55" y="2258094"/>
            <a:ext cx="3590883" cy="3220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21" y="2057401"/>
            <a:ext cx="7658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501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131</TotalTime>
  <Words>349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    The era of Netflix </vt:lpstr>
      <vt:lpstr>Project Team</vt:lpstr>
      <vt:lpstr>Purpose of the Project</vt:lpstr>
      <vt:lpstr>Type of Data we worked with </vt:lpstr>
      <vt:lpstr>questions we have asked of the  data</vt:lpstr>
      <vt:lpstr>questions we have asked of the  data</vt:lpstr>
      <vt:lpstr>questions we have asked of the  data</vt:lpstr>
      <vt:lpstr>API Connections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Area of Netflix</dc:title>
  <dc:creator>Lenovo</dc:creator>
  <cp:lastModifiedBy>Lenovo</cp:lastModifiedBy>
  <cp:revision>9</cp:revision>
  <dcterms:created xsi:type="dcterms:W3CDTF">2020-11-11T23:02:00Z</dcterms:created>
  <dcterms:modified xsi:type="dcterms:W3CDTF">2020-11-12T01:14:37Z</dcterms:modified>
</cp:coreProperties>
</file>