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60" r:id="rId5"/>
    <p:sldId id="273" r:id="rId6"/>
    <p:sldId id="274" r:id="rId7"/>
    <p:sldId id="271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etflix-proj-3.herokuap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58779"/>
            <a:ext cx="9448800" cy="4628147"/>
          </a:xfrm>
        </p:spPr>
        <p:txBody>
          <a:bodyPr>
            <a:normAutofit fontScale="90000"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The era of Netflix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200" b="1" dirty="0"/>
              <a:t>Project team:</a:t>
            </a:r>
            <a:r>
              <a:rPr lang="en-US" dirty="0"/>
              <a:t/>
            </a:r>
            <a:br>
              <a:rPr lang="en-US" dirty="0"/>
            </a:br>
            <a:r>
              <a:rPr lang="en-US" sz="1100" dirty="0"/>
              <a:t>Ahmad Abo </a:t>
            </a:r>
            <a:r>
              <a:rPr lang="en-US" sz="1100" dirty="0" err="1"/>
              <a:t>Alafa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err="1"/>
              <a:t>Loic</a:t>
            </a:r>
            <a:r>
              <a:rPr lang="en-US" sz="1100" dirty="0"/>
              <a:t> </a:t>
            </a:r>
            <a:r>
              <a:rPr lang="en-US" sz="1100" dirty="0" err="1"/>
              <a:t>Tiemani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err="1"/>
              <a:t>Hazim</a:t>
            </a:r>
            <a:r>
              <a:rPr lang="en-US" sz="1100" dirty="0"/>
              <a:t> </a:t>
            </a:r>
            <a:r>
              <a:rPr lang="en-US" sz="1100" dirty="0" err="1"/>
              <a:t>Hamadne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Hamid </a:t>
            </a:r>
            <a:r>
              <a:rPr lang="en-US" sz="1100" dirty="0" err="1"/>
              <a:t>Zarringhalam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100" dirty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294" y="1058779"/>
            <a:ext cx="22383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8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This Project is the continuation of Project-2 which was about Netflix Movies and TV-Series Data Analysis. The purpose of this project is to provide users an interactive means to explore Netflix data.</a:t>
            </a:r>
          </a:p>
          <a:p>
            <a:pPr marL="0" indent="0">
              <a:buNone/>
            </a:pPr>
            <a:r>
              <a:rPr lang="en-US" sz="1600" dirty="0"/>
              <a:t>Tasks:</a:t>
            </a:r>
          </a:p>
          <a:p>
            <a:pPr marL="0" indent="0">
              <a:buNone/>
            </a:pPr>
            <a:r>
              <a:rPr lang="en-US" sz="1600" dirty="0"/>
              <a:t>        The tasks for this project includes:</a:t>
            </a:r>
          </a:p>
          <a:p>
            <a:pPr marL="0" indent="0">
              <a:buNone/>
            </a:pPr>
            <a:r>
              <a:rPr lang="en-US" sz="1600" dirty="0"/>
              <a:t>1.	Create </a:t>
            </a:r>
            <a:r>
              <a:rPr lang="en-US" sz="1600" dirty="0" err="1"/>
              <a:t>Github</a:t>
            </a:r>
            <a:r>
              <a:rPr lang="en-US" sz="1600" dirty="0"/>
              <a:t> repository and integrate it with Salesforce Heroku</a:t>
            </a:r>
          </a:p>
          <a:p>
            <a:pPr marL="0" indent="0">
              <a:buNone/>
            </a:pPr>
            <a:r>
              <a:rPr lang="en-US" sz="1600" dirty="0"/>
              <a:t>2.	Reading the data </a:t>
            </a:r>
            <a:r>
              <a:rPr lang="en-US" sz="1600" dirty="0" smtClean="0"/>
              <a:t>from </a:t>
            </a:r>
            <a:r>
              <a:rPr lang="en-US" sz="1600" dirty="0"/>
              <a:t>Azure PostgreSQL Database</a:t>
            </a:r>
          </a:p>
          <a:p>
            <a:pPr marL="0" indent="0">
              <a:buNone/>
            </a:pPr>
            <a:r>
              <a:rPr lang="en-US" sz="1600" dirty="0"/>
              <a:t>3.	Publish the data into the Index.html template using Flask</a:t>
            </a:r>
          </a:p>
          <a:p>
            <a:pPr marL="0" indent="0">
              <a:buNone/>
            </a:pPr>
            <a:r>
              <a:rPr lang="en-US" sz="1600" dirty="0"/>
              <a:t>4.	Using </a:t>
            </a:r>
            <a:r>
              <a:rPr lang="en-US" sz="1600" dirty="0" err="1"/>
              <a:t>js</a:t>
            </a:r>
            <a:r>
              <a:rPr lang="en-US" sz="1600" dirty="0"/>
              <a:t>, d3 and </a:t>
            </a:r>
            <a:r>
              <a:rPr lang="en-US" sz="1600" dirty="0" err="1"/>
              <a:t>plotly</a:t>
            </a:r>
            <a:r>
              <a:rPr lang="en-US" sz="1600" dirty="0"/>
              <a:t> to visualize the data as required</a:t>
            </a:r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2C2B-AF53-4E98-8C93-2303D467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2" y="764373"/>
            <a:ext cx="7288695" cy="1293028"/>
          </a:xfrm>
        </p:spPr>
        <p:txBody>
          <a:bodyPr/>
          <a:lstStyle/>
          <a:p>
            <a:pPr algn="l"/>
            <a:r>
              <a:rPr lang="en-US" dirty="0"/>
              <a:t>Specific requirements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0C41-18CE-4546-AD49-3CDD2F17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. Visualization include a Python Flask–powered API, HTML/CSS, JavaScript, and</a:t>
            </a:r>
          </a:p>
          <a:p>
            <a:pPr marL="0" indent="0">
              <a:buNone/>
            </a:pPr>
            <a:r>
              <a:rPr lang="en-CA" dirty="0"/>
              <a:t>   PostgreSQL database.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>
                <a:hlinkClick r:id="rId2"/>
              </a:rPr>
              <a:t>https://netflix-proj-3.herokuapp.com/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.</a:t>
            </a:r>
            <a:r>
              <a:rPr lang="en-US" dirty="0"/>
              <a:t> The project fall into the below tracks:</a:t>
            </a:r>
          </a:p>
          <a:p>
            <a:pPr marL="0" indent="0">
              <a:buNone/>
            </a:pPr>
            <a:r>
              <a:rPr lang="en-US" dirty="0"/>
              <a:t>	○ A custom “creative” D3.js project.</a:t>
            </a:r>
          </a:p>
          <a:p>
            <a:pPr marL="0" indent="0">
              <a:buNone/>
            </a:pPr>
            <a:r>
              <a:rPr lang="en-US" dirty="0"/>
              <a:t>	○ A dashboard page with multiple charts that update from the same</a:t>
            </a:r>
          </a:p>
          <a:p>
            <a:pPr marL="0" indent="0">
              <a:buNone/>
            </a:pPr>
            <a:r>
              <a:rPr lang="en-US" dirty="0"/>
              <a:t>               data</a:t>
            </a:r>
          </a:p>
          <a:p>
            <a:pPr marL="0" indent="0">
              <a:buNone/>
            </a:pPr>
            <a:r>
              <a:rPr lang="en-US" dirty="0"/>
              <a:t>	○  Perform multiple manipulations on data in a database prior to</a:t>
            </a:r>
          </a:p>
          <a:p>
            <a:pPr marL="0" indent="0">
              <a:buNone/>
            </a:pPr>
            <a:r>
              <a:rPr lang="en-US" dirty="0"/>
              <a:t>                visualization.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295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295856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Specific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64974"/>
            <a:ext cx="10820400" cy="5197170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project  include Eight (8) JS </a:t>
            </a:r>
            <a:r>
              <a:rPr lang="en-US" sz="1600" dirty="0" smtClean="0"/>
              <a:t>files, one per page.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These libraries contains codes for various type of graphs that’s used for visualization .</a:t>
            </a:r>
          </a:p>
          <a:p>
            <a:pPr marL="0" indent="0">
              <a:buNone/>
            </a:pPr>
            <a:r>
              <a:rPr lang="en-US" sz="1600" dirty="0"/>
              <a:t>	Bar , Scattered, multiple axis and pie charts are used.</a:t>
            </a:r>
          </a:p>
          <a:p>
            <a:pPr marL="0" indent="0">
              <a:buNone/>
            </a:pPr>
            <a:r>
              <a:rPr lang="en-US" sz="1600" dirty="0"/>
              <a:t>  </a:t>
            </a:r>
          </a:p>
          <a:p>
            <a:pPr marL="0" indent="0">
              <a:buNone/>
            </a:pPr>
            <a:r>
              <a:rPr lang="en-US" sz="1600" dirty="0"/>
              <a:t>                   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2B50B-680D-423F-9BE3-FEB766AEA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25" y="4098323"/>
            <a:ext cx="1428949" cy="1514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66A4D0-5987-4163-B506-1439FE42F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929" y="3074504"/>
            <a:ext cx="5353050" cy="328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E4FE-7D6E-49DD-821F-5F0A173F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644" y="6535"/>
            <a:ext cx="8610600" cy="1293028"/>
          </a:xfrm>
        </p:spPr>
        <p:txBody>
          <a:bodyPr/>
          <a:lstStyle/>
          <a:p>
            <a:pPr algn="l"/>
            <a:r>
              <a:rPr lang="en-CA" dirty="0"/>
              <a:t>Specific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60EC3-A7D9-495B-B633-0B03282EC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744" y="1174143"/>
            <a:ext cx="10820400" cy="4024125"/>
          </a:xfrm>
        </p:spPr>
        <p:txBody>
          <a:bodyPr/>
          <a:lstStyle/>
          <a:p>
            <a:r>
              <a:rPr lang="en-US" dirty="0"/>
              <a:t>The project is powered by a data set with at least </a:t>
            </a:r>
            <a:r>
              <a:rPr lang="en-US" dirty="0" smtClean="0"/>
              <a:t>3000 </a:t>
            </a:r>
            <a:r>
              <a:rPr lang="en-US" dirty="0"/>
              <a:t>records.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53BC6-332D-4AF0-A234-6239965CD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56" y="1634562"/>
            <a:ext cx="8781222" cy="491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2CF1-9570-43B1-A90B-6B003A17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15016"/>
            <a:ext cx="8610600" cy="1293028"/>
          </a:xfrm>
        </p:spPr>
        <p:txBody>
          <a:bodyPr/>
          <a:lstStyle/>
          <a:p>
            <a:pPr algn="l"/>
            <a:r>
              <a:rPr lang="en-CA" dirty="0"/>
              <a:t>Specific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C712E-2891-4F27-8261-A06EA4550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96" y="1408044"/>
            <a:ext cx="10820400" cy="5112026"/>
          </a:xfrm>
        </p:spPr>
        <p:txBody>
          <a:bodyPr/>
          <a:lstStyle/>
          <a:p>
            <a:r>
              <a:rPr lang="en-US" dirty="0"/>
              <a:t>The project include some level of user-driven interaction. Dropdowns and graphs were implemented.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87AFD-E33D-4747-8128-B5108488B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37" y="2299253"/>
            <a:ext cx="10261117" cy="422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2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981777"/>
          </a:xfrm>
        </p:spPr>
        <p:txBody>
          <a:bodyPr/>
          <a:lstStyle/>
          <a:p>
            <a:r>
              <a:rPr lang="en-US" dirty="0"/>
              <a:t>Linking database to Heroku.</a:t>
            </a:r>
          </a:p>
          <a:p>
            <a:r>
              <a:rPr lang="en-US" dirty="0"/>
              <a:t>Having multiple tables from PostgreSQL and combine them to one json file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612099"/>
            <a:ext cx="963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machine learning to correlate and analyze the data.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9537" y="3368841"/>
            <a:ext cx="57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Future Plans</a:t>
            </a:r>
          </a:p>
        </p:txBody>
      </p:sp>
    </p:spTree>
    <p:extLst>
      <p:ext uri="{BB962C8B-B14F-4D97-AF65-F5344CB8AC3E}">
        <p14:creationId xmlns:p14="http://schemas.microsoft.com/office/powerpoint/2010/main" val="225316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58779"/>
            <a:ext cx="9448800" cy="4196393"/>
          </a:xfrm>
        </p:spPr>
        <p:txBody>
          <a:bodyPr>
            <a:normAutofit fontScale="90000"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6700" dirty="0" smtClean="0"/>
              <a:t>Thank you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100" dirty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949" y="832124"/>
            <a:ext cx="22383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5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442</TotalTime>
  <Words>164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            The era of Netflix   Project team: Ahmad Abo Alafa Loic Tiemani Hazim Hamadne Hamid Zarringhalam   </vt:lpstr>
      <vt:lpstr>Purpose of the Project</vt:lpstr>
      <vt:lpstr>Specific requirements</vt:lpstr>
      <vt:lpstr>Specific requirements</vt:lpstr>
      <vt:lpstr>Specific requirements</vt:lpstr>
      <vt:lpstr>Specific requirements</vt:lpstr>
      <vt:lpstr>Challenges</vt:lpstr>
      <vt:lpstr>                  Thank you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Area of Netflix</dc:title>
  <dc:creator>Lenovo</dc:creator>
  <cp:lastModifiedBy>Lenovo</cp:lastModifiedBy>
  <cp:revision>44</cp:revision>
  <dcterms:created xsi:type="dcterms:W3CDTF">2020-11-11T23:02:00Z</dcterms:created>
  <dcterms:modified xsi:type="dcterms:W3CDTF">2021-02-18T23:18:49Z</dcterms:modified>
</cp:coreProperties>
</file>