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74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flix-proj-3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era of Netflix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b="1" dirty="0"/>
              <a:t>Project team: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Ahmad Abo </a:t>
            </a:r>
            <a:r>
              <a:rPr lang="en-US" sz="1100" dirty="0" err="1"/>
              <a:t>Alafa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94" y="1058779"/>
            <a:ext cx="2238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This Project is the continuation of Project-2 which was about Netflix Movies and TV-Series Data Analysis. The purpose of this project is to provide users an interactive means to explore Netflix data.</a:t>
            </a:r>
          </a:p>
          <a:p>
            <a:pPr marL="0" indent="0">
              <a:buNone/>
            </a:pPr>
            <a:r>
              <a:rPr lang="en-US" sz="1600" dirty="0"/>
              <a:t>Tasks:</a:t>
            </a:r>
          </a:p>
          <a:p>
            <a:pPr marL="0" indent="0">
              <a:buNone/>
            </a:pPr>
            <a:r>
              <a:rPr lang="en-US" sz="1600" dirty="0"/>
              <a:t>        The tasks for this project includes:</a:t>
            </a:r>
          </a:p>
          <a:p>
            <a:pPr marL="0" indent="0">
              <a:buNone/>
            </a:pPr>
            <a:r>
              <a:rPr lang="en-US" sz="1600" dirty="0"/>
              <a:t>1.	Create </a:t>
            </a:r>
            <a:r>
              <a:rPr lang="en-US" sz="1600" dirty="0" err="1"/>
              <a:t>Github</a:t>
            </a:r>
            <a:r>
              <a:rPr lang="en-US" sz="1600" dirty="0"/>
              <a:t> repository and integrate it with Salesforce Heroku</a:t>
            </a:r>
          </a:p>
          <a:p>
            <a:pPr marL="0" indent="0">
              <a:buNone/>
            </a:pPr>
            <a:r>
              <a:rPr lang="en-US" sz="1600" dirty="0"/>
              <a:t>2.	Reading the data </a:t>
            </a:r>
            <a:r>
              <a:rPr lang="en-US" sz="1600" dirty="0" smtClean="0"/>
              <a:t>from </a:t>
            </a:r>
            <a:r>
              <a:rPr lang="en-US" sz="1600" dirty="0"/>
              <a:t>Azure PostgreSQL Database</a:t>
            </a:r>
          </a:p>
          <a:p>
            <a:pPr marL="0" indent="0">
              <a:buNone/>
            </a:pPr>
            <a:r>
              <a:rPr lang="en-US" sz="1600" dirty="0"/>
              <a:t>3.	Publish the data into the Index.html template using Flask</a:t>
            </a:r>
          </a:p>
          <a:p>
            <a:pPr marL="0" indent="0">
              <a:buNone/>
            </a:pPr>
            <a:r>
              <a:rPr lang="en-US" sz="1600" dirty="0"/>
              <a:t>4.	Using </a:t>
            </a:r>
            <a:r>
              <a:rPr lang="en-US" sz="1600" dirty="0" err="1"/>
              <a:t>js</a:t>
            </a:r>
            <a:r>
              <a:rPr lang="en-US" sz="1600" dirty="0"/>
              <a:t>, d3 and </a:t>
            </a:r>
            <a:r>
              <a:rPr lang="en-US" sz="1600" dirty="0" err="1"/>
              <a:t>plotly</a:t>
            </a:r>
            <a:r>
              <a:rPr lang="en-US" sz="1600" dirty="0"/>
              <a:t> to visualize the data as required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C2B-AF53-4E98-8C93-2303D467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764373"/>
            <a:ext cx="7288695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0C41-18CE-4546-AD49-3CDD2F17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. Visualization include a Python Flask–powered API, HTML/CSS, JavaScript, and</a:t>
            </a:r>
          </a:p>
          <a:p>
            <a:pPr marL="0" indent="0">
              <a:buNone/>
            </a:pPr>
            <a:r>
              <a:rPr lang="en-CA" dirty="0"/>
              <a:t>   PostgreSQL database.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https://netflix-proj-3.herokuapp.com/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</a:t>
            </a:r>
            <a:r>
              <a:rPr lang="en-US" dirty="0"/>
              <a:t> The project fall into the below tracks:</a:t>
            </a:r>
          </a:p>
          <a:p>
            <a:pPr marL="0" indent="0">
              <a:buNone/>
            </a:pPr>
            <a:r>
              <a:rPr lang="en-US" dirty="0"/>
              <a:t>	○ A custom “creative” D3.js project.</a:t>
            </a:r>
          </a:p>
          <a:p>
            <a:pPr marL="0" indent="0">
              <a:buNone/>
            </a:pPr>
            <a:r>
              <a:rPr lang="en-US" dirty="0"/>
              <a:t>	○ A dashboard page with multiple charts that update from the same</a:t>
            </a:r>
          </a:p>
          <a:p>
            <a:pPr marL="0" indent="0">
              <a:buNone/>
            </a:pPr>
            <a:r>
              <a:rPr lang="en-US" dirty="0"/>
              <a:t>               data</a:t>
            </a:r>
          </a:p>
          <a:p>
            <a:pPr marL="0" indent="0">
              <a:buNone/>
            </a:pPr>
            <a:r>
              <a:rPr lang="en-US" dirty="0"/>
              <a:t>	○  Perform multiple manipulations on data in a database prior to</a:t>
            </a:r>
          </a:p>
          <a:p>
            <a:pPr marL="0" indent="0">
              <a:buNone/>
            </a:pPr>
            <a:r>
              <a:rPr lang="en-US" dirty="0"/>
              <a:t>               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2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9585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4974"/>
            <a:ext cx="10820400" cy="519717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project  include Eight (8) JS libraries. </a:t>
            </a:r>
          </a:p>
          <a:p>
            <a:pPr marL="0" indent="0">
              <a:buNone/>
            </a:pPr>
            <a:r>
              <a:rPr lang="en-US" sz="1600" dirty="0"/>
              <a:t>	These libraries contains codes for various type of graphs that’s used for visualization .</a:t>
            </a:r>
          </a:p>
          <a:p>
            <a:pPr marL="0" indent="0">
              <a:buNone/>
            </a:pPr>
            <a:r>
              <a:rPr lang="en-US" sz="1600" dirty="0"/>
              <a:t>	Bar , Scattered, multiple axis and pie charts are used.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       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2B50B-680D-423F-9BE3-FEB766AE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25" y="4098323"/>
            <a:ext cx="1428949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6A4D0-5987-4163-B506-1439FE42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9" y="3074504"/>
            <a:ext cx="5353050" cy="32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4FE-7D6E-49DD-821F-5F0A173F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4" y="6535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0EC3-A7D9-495B-B633-0B03282E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44" y="1174143"/>
            <a:ext cx="10820400" cy="4024125"/>
          </a:xfrm>
        </p:spPr>
        <p:txBody>
          <a:bodyPr/>
          <a:lstStyle/>
          <a:p>
            <a:r>
              <a:rPr lang="en-US" dirty="0"/>
              <a:t>The project is powered by a data set with at least </a:t>
            </a:r>
            <a:r>
              <a:rPr lang="en-US" dirty="0" smtClean="0"/>
              <a:t>3000 </a:t>
            </a:r>
            <a:r>
              <a:rPr lang="en-US" dirty="0"/>
              <a:t>records.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53BC6-332D-4AF0-A234-6239965C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6" y="1634562"/>
            <a:ext cx="8781222" cy="4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CF1-9570-43B1-A90B-6B003A1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5016"/>
            <a:ext cx="8610600" cy="1293028"/>
          </a:xfrm>
        </p:spPr>
        <p:txBody>
          <a:bodyPr/>
          <a:lstStyle/>
          <a:p>
            <a:pPr algn="l"/>
            <a:r>
              <a:rPr lang="en-CA" dirty="0"/>
              <a:t>Specific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712E-2891-4F27-8261-A06EA455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96" y="1408044"/>
            <a:ext cx="10820400" cy="5112026"/>
          </a:xfrm>
        </p:spPr>
        <p:txBody>
          <a:bodyPr/>
          <a:lstStyle/>
          <a:p>
            <a:r>
              <a:rPr lang="en-US" dirty="0"/>
              <a:t>The project include some level of user-driven interaction. Dropdowns and graphs were implemented.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87AFD-E33D-4747-8128-B5108488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7" y="2299253"/>
            <a:ext cx="10261117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/>
              <a:t>Linking database to Heroku.</a:t>
            </a:r>
          </a:p>
          <a:p>
            <a:r>
              <a:rPr lang="en-US" dirty="0"/>
              <a:t>Having multiple tables from PostgreSQL and combine them to one json file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196393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6700" dirty="0" smtClean="0"/>
              <a:t>Thank you</a:t>
            </a:r>
            <a:r>
              <a:rPr lang="en-US" sz="67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49" y="832124"/>
            <a:ext cx="2238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410</TotalTime>
  <Words>160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Specific requirements</vt:lpstr>
      <vt:lpstr>Specific requirements</vt:lpstr>
      <vt:lpstr>Specific requirements</vt:lpstr>
      <vt:lpstr>Specific requirements</vt:lpstr>
      <vt:lpstr>Challenges</vt:lpstr>
      <vt:lpstr>                  Thank you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42</cp:revision>
  <dcterms:created xsi:type="dcterms:W3CDTF">2020-11-11T23:02:00Z</dcterms:created>
  <dcterms:modified xsi:type="dcterms:W3CDTF">2021-02-18T22:20:36Z</dcterms:modified>
</cp:coreProperties>
</file>