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Lst>
  <p:sldSz cx="18288000" cy="10287000"/>
  <p:notesSz cx="6858000" cy="9144000"/>
  <p:embeddedFontLst>
    <p:embeddedFont>
      <p:font typeface="Brick Sans" charset="1" panose="00000000000000000000"/>
      <p:regular r:id="rId12"/>
    </p:embeddedFont>
    <p:embeddedFont>
      <p:font typeface="Open Sans" charset="1" panose="00000000000000000000"/>
      <p:regular r:id="rId13"/>
    </p:embeddedFont>
    <p:embeddedFont>
      <p:font typeface="Open Sans Bold" charset="1" panose="0000000000000000000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fonts/font12.fntdata" Type="http://schemas.openxmlformats.org/officeDocument/2006/relationships/font"/><Relationship Id="rId13" Target="fonts/font13.fntdata" Type="http://schemas.openxmlformats.org/officeDocument/2006/relationships/font"/><Relationship Id="rId14" Target="fonts/font14.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png" Type="http://schemas.openxmlformats.org/officeDocument/2006/relationships/image"/><Relationship Id="rId11" Target="../media/image1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 Id="rId6" Target="../media/image5.png" Type="http://schemas.openxmlformats.org/officeDocument/2006/relationships/image"/><Relationship Id="rId7" Target="../media/image6.svg" Type="http://schemas.openxmlformats.org/officeDocument/2006/relationships/image"/><Relationship Id="rId8" Target="../media/image7.png" Type="http://schemas.openxmlformats.org/officeDocument/2006/relationships/image"/><Relationship Id="rId9" Target="../media/image8.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5.png" Type="http://schemas.openxmlformats.org/officeDocument/2006/relationships/image"/><Relationship Id="rId5" Target="../media/image16.svg" Type="http://schemas.openxmlformats.org/officeDocument/2006/relationships/image"/><Relationship Id="rId6" Target="../media/image17.png" Type="http://schemas.openxmlformats.org/officeDocument/2006/relationships/image"/><Relationship Id="rId7" Target="../media/image18.svg" Type="http://schemas.openxmlformats.org/officeDocument/2006/relationships/image"/><Relationship Id="rId8" Target="../media/image19.png" Type="http://schemas.openxmlformats.org/officeDocument/2006/relationships/image"/><Relationship Id="rId9" Target="../media/image20.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png" Type="http://schemas.openxmlformats.org/officeDocument/2006/relationships/image"/><Relationship Id="rId11" Target="../media/image6.svg" Type="http://schemas.openxmlformats.org/officeDocument/2006/relationships/image"/><Relationship Id="rId12" Target="../media/image27.png" Type="http://schemas.openxmlformats.org/officeDocument/2006/relationships/image"/><Relationship Id="rId13" Target="../media/image28.svg" Type="http://schemas.openxmlformats.org/officeDocument/2006/relationships/image"/><Relationship Id="rId14" Target="../media/image21.png" Type="http://schemas.openxmlformats.org/officeDocument/2006/relationships/image"/><Relationship Id="rId15" Target="../media/image22.svg" Type="http://schemas.openxmlformats.org/officeDocument/2006/relationships/image"/><Relationship Id="rId16" Target="../media/image29.png" Type="http://schemas.openxmlformats.org/officeDocument/2006/relationships/image"/><Relationship Id="rId17" Target="../media/image30.svg" Type="http://schemas.openxmlformats.org/officeDocument/2006/relationships/image"/><Relationship Id="rId18" Target="../media/image11.png" Type="http://schemas.openxmlformats.org/officeDocument/2006/relationships/image"/><Relationship Id="rId19" Target="../media/image12.svg" Type="http://schemas.openxmlformats.org/officeDocument/2006/relationships/image"/><Relationship Id="rId2" Target="../media/image3.png" Type="http://schemas.openxmlformats.org/officeDocument/2006/relationships/image"/><Relationship Id="rId20" Target="../media/image13.png" Type="http://schemas.openxmlformats.org/officeDocument/2006/relationships/image"/><Relationship Id="rId21" Target="../media/image14.svg" Type="http://schemas.openxmlformats.org/officeDocument/2006/relationships/image"/><Relationship Id="rId3" Target="../media/image4.svg" Type="http://schemas.openxmlformats.org/officeDocument/2006/relationships/image"/><Relationship Id="rId4" Target="../media/image23.png" Type="http://schemas.openxmlformats.org/officeDocument/2006/relationships/image"/><Relationship Id="rId5" Target="../media/image24.svg" Type="http://schemas.openxmlformats.org/officeDocument/2006/relationships/image"/><Relationship Id="rId6" Target="../media/image15.png" Type="http://schemas.openxmlformats.org/officeDocument/2006/relationships/image"/><Relationship Id="rId7" Target="../media/image16.svg" Type="http://schemas.openxmlformats.org/officeDocument/2006/relationships/image"/><Relationship Id="rId8" Target="../media/image25.png" Type="http://schemas.openxmlformats.org/officeDocument/2006/relationships/image"/><Relationship Id="rId9" Target="../media/image26.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9.png" Type="http://schemas.openxmlformats.org/officeDocument/2006/relationships/image"/><Relationship Id="rId11" Target="../media/image30.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27.png" Type="http://schemas.openxmlformats.org/officeDocument/2006/relationships/image"/><Relationship Id="rId5" Target="../media/image28.svg" Type="http://schemas.openxmlformats.org/officeDocument/2006/relationships/image"/><Relationship Id="rId6" Target="../media/image21.png" Type="http://schemas.openxmlformats.org/officeDocument/2006/relationships/image"/><Relationship Id="rId7" Target="../media/image22.svg" Type="http://schemas.openxmlformats.org/officeDocument/2006/relationships/image"/><Relationship Id="rId8" Target="../media/image31.png" Type="http://schemas.openxmlformats.org/officeDocument/2006/relationships/image"/><Relationship Id="rId9" Target="../media/image32.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12" Target="../media/image11.png" Type="http://schemas.openxmlformats.org/officeDocument/2006/relationships/image"/><Relationship Id="rId13" Target="../media/image12.svg" Type="http://schemas.openxmlformats.org/officeDocument/2006/relationships/image"/><Relationship Id="rId14" Target="../media/image13.png" Type="http://schemas.openxmlformats.org/officeDocument/2006/relationships/image"/><Relationship Id="rId15" Target="../media/image14.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33.png" Type="http://schemas.openxmlformats.org/officeDocument/2006/relationships/image"/><Relationship Id="rId5" Target="../media/image34.svg" Type="http://schemas.openxmlformats.org/officeDocument/2006/relationships/image"/><Relationship Id="rId6" Target="../media/image35.png" Type="http://schemas.openxmlformats.org/officeDocument/2006/relationships/image"/><Relationship Id="rId7" Target="../media/image36.svg" Type="http://schemas.openxmlformats.org/officeDocument/2006/relationships/image"/><Relationship Id="rId8" Target="../media/image27.png" Type="http://schemas.openxmlformats.org/officeDocument/2006/relationships/image"/><Relationship Id="rId9" Target="../media/image28.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png" Type="http://schemas.openxmlformats.org/officeDocument/2006/relationships/image"/><Relationship Id="rId11" Target="../media/image22.svg" Type="http://schemas.openxmlformats.org/officeDocument/2006/relationships/image"/><Relationship Id="rId2" Target="../media/image3.png" Type="http://schemas.openxmlformats.org/officeDocument/2006/relationships/image"/><Relationship Id="rId3" Target="../media/image4.svg" Type="http://schemas.openxmlformats.org/officeDocument/2006/relationships/image"/><Relationship Id="rId4" Target="../media/image11.png" Type="http://schemas.openxmlformats.org/officeDocument/2006/relationships/image"/><Relationship Id="rId5" Target="../media/image12.sv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 Id="rId8" Target="../media/image29.png" Type="http://schemas.openxmlformats.org/officeDocument/2006/relationships/image"/><Relationship Id="rId9" Target="../media/image30.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TextBox 2" id="2"/>
          <p:cNvSpPr txBox="true"/>
          <p:nvPr/>
        </p:nvSpPr>
        <p:spPr>
          <a:xfrm rot="0">
            <a:off x="3601709" y="2477418"/>
            <a:ext cx="11050392" cy="3312405"/>
          </a:xfrm>
          <a:prstGeom prst="rect">
            <a:avLst/>
          </a:prstGeom>
        </p:spPr>
        <p:txBody>
          <a:bodyPr anchor="t" rtlCol="false" tIns="0" lIns="0" bIns="0" rIns="0">
            <a:spAutoFit/>
          </a:bodyPr>
          <a:lstStyle/>
          <a:p>
            <a:pPr algn="ctr">
              <a:lnSpc>
                <a:spcPts val="12931"/>
              </a:lnSpc>
              <a:spcBef>
                <a:spcPct val="0"/>
              </a:spcBef>
            </a:pPr>
            <a:r>
              <a:rPr lang="en-US" sz="9236">
                <a:solidFill>
                  <a:srgbClr val="FFFFFF"/>
                </a:solidFill>
                <a:latin typeface="Brick Sans"/>
                <a:ea typeface="Brick Sans"/>
                <a:cs typeface="Brick Sans"/>
                <a:sym typeface="Brick Sans"/>
              </a:rPr>
              <a:t>MEMBUAT WEBSITE CRUD</a:t>
            </a:r>
          </a:p>
        </p:txBody>
      </p:sp>
      <p:sp>
        <p:nvSpPr>
          <p:cNvPr name="Freeform 3" id="3"/>
          <p:cNvSpPr/>
          <p:nvPr/>
        </p:nvSpPr>
        <p:spPr>
          <a:xfrm flipH="false" flipV="false" rot="0">
            <a:off x="7251014" y="6859479"/>
            <a:ext cx="3785972" cy="1617643"/>
          </a:xfrm>
          <a:custGeom>
            <a:avLst/>
            <a:gdLst/>
            <a:ahLst/>
            <a:cxnLst/>
            <a:rect r="r" b="b" t="t" l="l"/>
            <a:pathLst>
              <a:path h="1617643" w="3785972">
                <a:moveTo>
                  <a:pt x="0" y="0"/>
                </a:moveTo>
                <a:lnTo>
                  <a:pt x="3785972" y="0"/>
                </a:lnTo>
                <a:lnTo>
                  <a:pt x="3785972" y="1617643"/>
                </a:lnTo>
                <a:lnTo>
                  <a:pt x="0" y="16176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5" id="5"/>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false" flipV="false" rot="0">
            <a:off x="0" y="6109568"/>
            <a:ext cx="2026638" cy="3148732"/>
          </a:xfrm>
          <a:custGeom>
            <a:avLst/>
            <a:gdLst/>
            <a:ahLst/>
            <a:cxnLst/>
            <a:rect r="r" b="b" t="t" l="l"/>
            <a:pathLst>
              <a:path h="3148732" w="2026638">
                <a:moveTo>
                  <a:pt x="0" y="0"/>
                </a:moveTo>
                <a:lnTo>
                  <a:pt x="2026638" y="0"/>
                </a:lnTo>
                <a:lnTo>
                  <a:pt x="2026638" y="3148732"/>
                </a:lnTo>
                <a:lnTo>
                  <a:pt x="0" y="31487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8" id="8"/>
          <p:cNvSpPr/>
          <p:nvPr/>
        </p:nvSpPr>
        <p:spPr>
          <a:xfrm flipH="true" flipV="false" rot="0">
            <a:off x="16245981" y="6093934"/>
            <a:ext cx="2026638" cy="3148732"/>
          </a:xfrm>
          <a:custGeom>
            <a:avLst/>
            <a:gdLst/>
            <a:ahLst/>
            <a:cxnLst/>
            <a:rect r="r" b="b" t="t" l="l"/>
            <a:pathLst>
              <a:path h="3148732" w="2026638">
                <a:moveTo>
                  <a:pt x="2026638" y="0"/>
                </a:moveTo>
                <a:lnTo>
                  <a:pt x="0" y="0"/>
                </a:lnTo>
                <a:lnTo>
                  <a:pt x="0" y="3148732"/>
                </a:lnTo>
                <a:lnTo>
                  <a:pt x="2026638" y="3148732"/>
                </a:lnTo>
                <a:lnTo>
                  <a:pt x="2026638"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false" flipV="false" rot="0">
            <a:off x="2497035" y="7814868"/>
            <a:ext cx="1587776" cy="1443432"/>
          </a:xfrm>
          <a:custGeom>
            <a:avLst/>
            <a:gdLst/>
            <a:ahLst/>
            <a:cxnLst/>
            <a:rect r="r" b="b" t="t" l="l"/>
            <a:pathLst>
              <a:path h="1443432" w="1587776">
                <a:moveTo>
                  <a:pt x="0" y="0"/>
                </a:moveTo>
                <a:lnTo>
                  <a:pt x="1587776" y="0"/>
                </a:lnTo>
                <a:lnTo>
                  <a:pt x="1587776" y="1443432"/>
                </a:lnTo>
                <a:lnTo>
                  <a:pt x="0" y="1443432"/>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0" id="10"/>
          <p:cNvSpPr/>
          <p:nvPr/>
        </p:nvSpPr>
        <p:spPr>
          <a:xfrm flipH="true" flipV="false" rot="0">
            <a:off x="14203189" y="7814868"/>
            <a:ext cx="1587776" cy="1443432"/>
          </a:xfrm>
          <a:custGeom>
            <a:avLst/>
            <a:gdLst/>
            <a:ahLst/>
            <a:cxnLst/>
            <a:rect r="r" b="b" t="t" l="l"/>
            <a:pathLst>
              <a:path h="1443432" w="1587776">
                <a:moveTo>
                  <a:pt x="1587776" y="0"/>
                </a:moveTo>
                <a:lnTo>
                  <a:pt x="0" y="0"/>
                </a:lnTo>
                <a:lnTo>
                  <a:pt x="0" y="1443432"/>
                </a:lnTo>
                <a:lnTo>
                  <a:pt x="1587776" y="1443432"/>
                </a:lnTo>
                <a:lnTo>
                  <a:pt x="1587776"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false" flipV="false" rot="0">
            <a:off x="11911551" y="7373529"/>
            <a:ext cx="1420544" cy="1869137"/>
          </a:xfrm>
          <a:custGeom>
            <a:avLst/>
            <a:gdLst/>
            <a:ahLst/>
            <a:cxnLst/>
            <a:rect r="r" b="b" t="t" l="l"/>
            <a:pathLst>
              <a:path h="1869137" w="1420544">
                <a:moveTo>
                  <a:pt x="0" y="0"/>
                </a:moveTo>
                <a:lnTo>
                  <a:pt x="1420544" y="0"/>
                </a:lnTo>
                <a:lnTo>
                  <a:pt x="1420544" y="1869137"/>
                </a:lnTo>
                <a:lnTo>
                  <a:pt x="0" y="1869137"/>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true" flipV="false" rot="0">
            <a:off x="4955905" y="7373529"/>
            <a:ext cx="1420544" cy="1869137"/>
          </a:xfrm>
          <a:custGeom>
            <a:avLst/>
            <a:gdLst/>
            <a:ahLst/>
            <a:cxnLst/>
            <a:rect r="r" b="b" t="t" l="l"/>
            <a:pathLst>
              <a:path h="1869137" w="1420544">
                <a:moveTo>
                  <a:pt x="1420544" y="0"/>
                </a:moveTo>
                <a:lnTo>
                  <a:pt x="0" y="0"/>
                </a:lnTo>
                <a:lnTo>
                  <a:pt x="0" y="1869137"/>
                </a:lnTo>
                <a:lnTo>
                  <a:pt x="1420544" y="1869137"/>
                </a:lnTo>
                <a:lnTo>
                  <a:pt x="1420544"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false" flipV="false" rot="0">
            <a:off x="-523801" y="1810243"/>
            <a:ext cx="3439941" cy="838095"/>
          </a:xfrm>
          <a:custGeom>
            <a:avLst/>
            <a:gdLst/>
            <a:ahLst/>
            <a:cxnLst/>
            <a:rect r="r" b="b" t="t" l="l"/>
            <a:pathLst>
              <a:path h="838095" w="3439941">
                <a:moveTo>
                  <a:pt x="0" y="0"/>
                </a:moveTo>
                <a:lnTo>
                  <a:pt x="3439941" y="0"/>
                </a:lnTo>
                <a:lnTo>
                  <a:pt x="3439941" y="838095"/>
                </a:lnTo>
                <a:lnTo>
                  <a:pt x="0" y="838095"/>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4" id="14"/>
          <p:cNvSpPr/>
          <p:nvPr/>
        </p:nvSpPr>
        <p:spPr>
          <a:xfrm flipH="true" flipV="false" rot="0">
            <a:off x="15371860" y="1810243"/>
            <a:ext cx="3439941" cy="838095"/>
          </a:xfrm>
          <a:custGeom>
            <a:avLst/>
            <a:gdLst/>
            <a:ahLst/>
            <a:cxnLst/>
            <a:rect r="r" b="b" t="t" l="l"/>
            <a:pathLst>
              <a:path h="838095" w="3439941">
                <a:moveTo>
                  <a:pt x="3439941" y="0"/>
                </a:moveTo>
                <a:lnTo>
                  <a:pt x="0" y="0"/>
                </a:lnTo>
                <a:lnTo>
                  <a:pt x="0" y="838095"/>
                </a:lnTo>
                <a:lnTo>
                  <a:pt x="3439941" y="838095"/>
                </a:lnTo>
                <a:lnTo>
                  <a:pt x="3439941"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TextBox 15" id="15"/>
          <p:cNvSpPr txBox="true"/>
          <p:nvPr/>
        </p:nvSpPr>
        <p:spPr>
          <a:xfrm rot="0">
            <a:off x="4629882" y="1457818"/>
            <a:ext cx="9028236" cy="1041618"/>
          </a:xfrm>
          <a:prstGeom prst="rect">
            <a:avLst/>
          </a:prstGeom>
        </p:spPr>
        <p:txBody>
          <a:bodyPr anchor="t" rtlCol="false" tIns="0" lIns="0" bIns="0" rIns="0">
            <a:spAutoFit/>
          </a:bodyPr>
          <a:lstStyle/>
          <a:p>
            <a:pPr algn="ctr">
              <a:lnSpc>
                <a:spcPts val="8093"/>
              </a:lnSpc>
              <a:spcBef>
                <a:spcPct val="0"/>
              </a:spcBef>
            </a:pPr>
            <a:r>
              <a:rPr lang="en-US" sz="5780">
                <a:solidFill>
                  <a:srgbClr val="FFFFFF"/>
                </a:solidFill>
                <a:latin typeface="Brick Sans"/>
                <a:ea typeface="Brick Sans"/>
                <a:cs typeface="Brick Sans"/>
                <a:sym typeface="Brick Sans"/>
              </a:rPr>
              <a:t>PRESENTASI</a:t>
            </a:r>
          </a:p>
        </p:txBody>
      </p:sp>
      <p:sp>
        <p:nvSpPr>
          <p:cNvPr name="Freeform 16" id="16"/>
          <p:cNvSpPr/>
          <p:nvPr/>
        </p:nvSpPr>
        <p:spPr>
          <a:xfrm flipH="false" flipV="false" rot="0">
            <a:off x="3635899" y="495581"/>
            <a:ext cx="1468503" cy="664832"/>
          </a:xfrm>
          <a:custGeom>
            <a:avLst/>
            <a:gdLst/>
            <a:ahLst/>
            <a:cxnLst/>
            <a:rect r="r" b="b" t="t" l="l"/>
            <a:pathLst>
              <a:path h="664832" w="1468503">
                <a:moveTo>
                  <a:pt x="0" y="0"/>
                </a:moveTo>
                <a:lnTo>
                  <a:pt x="1468503" y="0"/>
                </a:lnTo>
                <a:lnTo>
                  <a:pt x="1468503" y="664832"/>
                </a:lnTo>
                <a:lnTo>
                  <a:pt x="0" y="664832"/>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7" id="17"/>
          <p:cNvSpPr/>
          <p:nvPr/>
        </p:nvSpPr>
        <p:spPr>
          <a:xfrm flipH="true" flipV="false" rot="0">
            <a:off x="13183598" y="495581"/>
            <a:ext cx="1468503" cy="664832"/>
          </a:xfrm>
          <a:custGeom>
            <a:avLst/>
            <a:gdLst/>
            <a:ahLst/>
            <a:cxnLst/>
            <a:rect r="r" b="b" t="t" l="l"/>
            <a:pathLst>
              <a:path h="664832" w="1468503">
                <a:moveTo>
                  <a:pt x="1468503" y="0"/>
                </a:moveTo>
                <a:lnTo>
                  <a:pt x="0" y="0"/>
                </a:lnTo>
                <a:lnTo>
                  <a:pt x="0" y="664832"/>
                </a:lnTo>
                <a:lnTo>
                  <a:pt x="1468503" y="664832"/>
                </a:lnTo>
                <a:lnTo>
                  <a:pt x="1468503"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8963754" y="1953812"/>
            <a:ext cx="677751" cy="6777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3D8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8963754" y="3654029"/>
            <a:ext cx="677751" cy="67775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7D30"/>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Freeform 11" id="11"/>
          <p:cNvSpPr/>
          <p:nvPr/>
        </p:nvSpPr>
        <p:spPr>
          <a:xfrm flipH="true" flipV="false" rot="0">
            <a:off x="14776271" y="1953812"/>
            <a:ext cx="3081166" cy="7304488"/>
          </a:xfrm>
          <a:custGeom>
            <a:avLst/>
            <a:gdLst/>
            <a:ahLst/>
            <a:cxnLst/>
            <a:rect r="r" b="b" t="t" l="l"/>
            <a:pathLst>
              <a:path h="7304488" w="3081166">
                <a:moveTo>
                  <a:pt x="3081165" y="0"/>
                </a:moveTo>
                <a:lnTo>
                  <a:pt x="0" y="0"/>
                </a:lnTo>
                <a:lnTo>
                  <a:pt x="0" y="7304488"/>
                </a:lnTo>
                <a:lnTo>
                  <a:pt x="3081165" y="7304488"/>
                </a:lnTo>
                <a:lnTo>
                  <a:pt x="3081165"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2" id="12"/>
          <p:cNvSpPr/>
          <p:nvPr/>
        </p:nvSpPr>
        <p:spPr>
          <a:xfrm flipH="false" flipV="false" rot="0">
            <a:off x="1837117" y="3992904"/>
            <a:ext cx="5723256" cy="5265396"/>
          </a:xfrm>
          <a:custGeom>
            <a:avLst/>
            <a:gdLst/>
            <a:ahLst/>
            <a:cxnLst/>
            <a:rect r="r" b="b" t="t" l="l"/>
            <a:pathLst>
              <a:path h="5265396" w="5723256">
                <a:moveTo>
                  <a:pt x="0" y="0"/>
                </a:moveTo>
                <a:lnTo>
                  <a:pt x="5723256" y="0"/>
                </a:lnTo>
                <a:lnTo>
                  <a:pt x="5723256" y="5265396"/>
                </a:lnTo>
                <a:lnTo>
                  <a:pt x="0" y="52653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3" id="13"/>
          <p:cNvSpPr/>
          <p:nvPr/>
        </p:nvSpPr>
        <p:spPr>
          <a:xfrm flipH="true" flipV="false" rot="0">
            <a:off x="765398" y="7395447"/>
            <a:ext cx="1436090" cy="1862853"/>
          </a:xfrm>
          <a:custGeom>
            <a:avLst/>
            <a:gdLst/>
            <a:ahLst/>
            <a:cxnLst/>
            <a:rect r="r" b="b" t="t" l="l"/>
            <a:pathLst>
              <a:path h="1862853" w="1436090">
                <a:moveTo>
                  <a:pt x="1436090" y="0"/>
                </a:moveTo>
                <a:lnTo>
                  <a:pt x="0" y="0"/>
                </a:lnTo>
                <a:lnTo>
                  <a:pt x="0" y="1862853"/>
                </a:lnTo>
                <a:lnTo>
                  <a:pt x="1436090" y="1862853"/>
                </a:lnTo>
                <a:lnTo>
                  <a:pt x="143609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4" id="14"/>
          <p:cNvSpPr/>
          <p:nvPr/>
        </p:nvSpPr>
        <p:spPr>
          <a:xfrm flipH="false" flipV="false" rot="0">
            <a:off x="7560373" y="7734323"/>
            <a:ext cx="586930" cy="1467326"/>
          </a:xfrm>
          <a:custGeom>
            <a:avLst/>
            <a:gdLst/>
            <a:ahLst/>
            <a:cxnLst/>
            <a:rect r="r" b="b" t="t" l="l"/>
            <a:pathLst>
              <a:path h="1467326" w="586930">
                <a:moveTo>
                  <a:pt x="0" y="0"/>
                </a:moveTo>
                <a:lnTo>
                  <a:pt x="586930" y="0"/>
                </a:lnTo>
                <a:lnTo>
                  <a:pt x="586930" y="1467326"/>
                </a:lnTo>
                <a:lnTo>
                  <a:pt x="0" y="14673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15" id="15"/>
          <p:cNvSpPr txBox="true"/>
          <p:nvPr/>
        </p:nvSpPr>
        <p:spPr>
          <a:xfrm rot="0">
            <a:off x="9785416" y="2227081"/>
            <a:ext cx="5349482" cy="780388"/>
          </a:xfrm>
          <a:prstGeom prst="rect">
            <a:avLst/>
          </a:prstGeom>
        </p:spPr>
        <p:txBody>
          <a:bodyPr anchor="t" rtlCol="false" tIns="0" lIns="0" bIns="0" rIns="0">
            <a:spAutoFit/>
          </a:bodyPr>
          <a:lstStyle/>
          <a:p>
            <a:pPr algn="l">
              <a:lnSpc>
                <a:spcPts val="2111"/>
              </a:lnSpc>
            </a:pPr>
            <a:r>
              <a:rPr lang="en-US" sz="1508">
                <a:solidFill>
                  <a:srgbClr val="FFFFFF"/>
                </a:solidFill>
                <a:latin typeface="Open Sans"/>
                <a:ea typeface="Open Sans"/>
                <a:cs typeface="Open Sans"/>
                <a:sym typeface="Open Sans"/>
              </a:rPr>
              <a:t>Bilal Dava Fauzan</a:t>
            </a:r>
          </a:p>
          <a:p>
            <a:pPr algn="l">
              <a:lnSpc>
                <a:spcPts val="2111"/>
              </a:lnSpc>
            </a:pPr>
          </a:p>
          <a:p>
            <a:pPr algn="l">
              <a:lnSpc>
                <a:spcPts val="2111"/>
              </a:lnSpc>
              <a:spcBef>
                <a:spcPct val="0"/>
              </a:spcBef>
            </a:pPr>
          </a:p>
        </p:txBody>
      </p:sp>
      <p:sp>
        <p:nvSpPr>
          <p:cNvPr name="TextBox 16" id="16"/>
          <p:cNvSpPr txBox="true"/>
          <p:nvPr/>
        </p:nvSpPr>
        <p:spPr>
          <a:xfrm rot="0">
            <a:off x="9054574" y="212980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17" id="17"/>
          <p:cNvSpPr txBox="true"/>
          <p:nvPr/>
        </p:nvSpPr>
        <p:spPr>
          <a:xfrm rot="0">
            <a:off x="9785416" y="3853788"/>
            <a:ext cx="4276201" cy="1442852"/>
          </a:xfrm>
          <a:prstGeom prst="rect">
            <a:avLst/>
          </a:prstGeom>
        </p:spPr>
        <p:txBody>
          <a:bodyPr anchor="t" rtlCol="false" tIns="0" lIns="0" bIns="0" rIns="0">
            <a:spAutoFit/>
          </a:bodyPr>
          <a:lstStyle/>
          <a:p>
            <a:pPr algn="l">
              <a:lnSpc>
                <a:spcPts val="1936"/>
              </a:lnSpc>
            </a:pPr>
            <a:r>
              <a:rPr lang="en-US" sz="1383">
                <a:solidFill>
                  <a:srgbClr val="FFFFFF"/>
                </a:solidFill>
                <a:latin typeface="Open Sans"/>
                <a:ea typeface="Open Sans"/>
                <a:cs typeface="Open Sans"/>
                <a:sym typeface="Open Sans"/>
              </a:rPr>
              <a:t>Ahmad Fauzan </a:t>
            </a:r>
          </a:p>
          <a:p>
            <a:pPr algn="l">
              <a:lnSpc>
                <a:spcPts val="1936"/>
              </a:lnSpc>
            </a:pPr>
          </a:p>
          <a:p>
            <a:pPr algn="l">
              <a:lnSpc>
                <a:spcPts val="1936"/>
              </a:lnSpc>
            </a:pPr>
          </a:p>
          <a:p>
            <a:pPr algn="l">
              <a:lnSpc>
                <a:spcPts val="1936"/>
              </a:lnSpc>
            </a:pPr>
          </a:p>
          <a:p>
            <a:pPr algn="l">
              <a:lnSpc>
                <a:spcPts val="1936"/>
              </a:lnSpc>
            </a:pPr>
          </a:p>
          <a:p>
            <a:pPr algn="l">
              <a:lnSpc>
                <a:spcPts val="1936"/>
              </a:lnSpc>
              <a:spcBef>
                <a:spcPct val="0"/>
              </a:spcBef>
            </a:pPr>
          </a:p>
        </p:txBody>
      </p:sp>
      <p:sp>
        <p:nvSpPr>
          <p:cNvPr name="TextBox 18" id="18"/>
          <p:cNvSpPr txBox="true"/>
          <p:nvPr/>
        </p:nvSpPr>
        <p:spPr>
          <a:xfrm rot="0">
            <a:off x="9054574" y="3830027"/>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19" id="19"/>
          <p:cNvSpPr txBox="true"/>
          <p:nvPr/>
        </p:nvSpPr>
        <p:spPr>
          <a:xfrm rot="0">
            <a:off x="1948853" y="809691"/>
            <a:ext cx="6595801" cy="3072671"/>
          </a:xfrm>
          <a:prstGeom prst="rect">
            <a:avLst/>
          </a:prstGeom>
        </p:spPr>
        <p:txBody>
          <a:bodyPr anchor="t" rtlCol="false" tIns="0" lIns="0" bIns="0" rIns="0">
            <a:spAutoFit/>
          </a:bodyPr>
          <a:lstStyle/>
          <a:p>
            <a:pPr algn="l">
              <a:lnSpc>
                <a:spcPts val="8093"/>
              </a:lnSpc>
              <a:spcBef>
                <a:spcPct val="0"/>
              </a:spcBef>
            </a:pPr>
            <a:r>
              <a:rPr lang="en-US" sz="5780">
                <a:solidFill>
                  <a:srgbClr val="FFFFFF"/>
                </a:solidFill>
                <a:latin typeface="Brick Sans"/>
                <a:ea typeface="Brick Sans"/>
                <a:cs typeface="Brick Sans"/>
                <a:sym typeface="Brick Sans"/>
              </a:rPr>
              <a:t>NAMA ANGGOTA KELOMPOK</a:t>
            </a:r>
          </a:p>
        </p:txBody>
      </p:sp>
      <p:sp>
        <p:nvSpPr>
          <p:cNvPr name="Freeform 20" id="20"/>
          <p:cNvSpPr/>
          <p:nvPr/>
        </p:nvSpPr>
        <p:spPr>
          <a:xfrm flipH="false" flipV="false" rot="0">
            <a:off x="-434562" y="3778316"/>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1" id="21"/>
          <p:cNvSpPr/>
          <p:nvPr/>
        </p:nvSpPr>
        <p:spPr>
          <a:xfrm flipH="false" flipV="false" rot="0">
            <a:off x="1483443" y="589656"/>
            <a:ext cx="969775" cy="439044"/>
          </a:xfrm>
          <a:custGeom>
            <a:avLst/>
            <a:gdLst/>
            <a:ahLst/>
            <a:cxnLst/>
            <a:rect r="r" b="b" t="t" l="l"/>
            <a:pathLst>
              <a:path h="439044" w="969775">
                <a:moveTo>
                  <a:pt x="0" y="0"/>
                </a:moveTo>
                <a:lnTo>
                  <a:pt x="969775" y="0"/>
                </a:lnTo>
                <a:lnTo>
                  <a:pt x="969775" y="439044"/>
                </a:lnTo>
                <a:lnTo>
                  <a:pt x="0" y="439044"/>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2" id="22"/>
          <p:cNvSpPr/>
          <p:nvPr/>
        </p:nvSpPr>
        <p:spPr>
          <a:xfrm flipH="false" flipV="false" rot="0">
            <a:off x="9785416" y="532446"/>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23" id="23"/>
          <p:cNvSpPr/>
          <p:nvPr/>
        </p:nvSpPr>
        <p:spPr>
          <a:xfrm flipH="true" flipV="false" rot="0">
            <a:off x="17615590" y="646866"/>
            <a:ext cx="969775" cy="439044"/>
          </a:xfrm>
          <a:custGeom>
            <a:avLst/>
            <a:gdLst/>
            <a:ahLst/>
            <a:cxnLst/>
            <a:rect r="r" b="b" t="t" l="l"/>
            <a:pathLst>
              <a:path h="439044" w="969775">
                <a:moveTo>
                  <a:pt x="969775" y="0"/>
                </a:moveTo>
                <a:lnTo>
                  <a:pt x="0" y="0"/>
                </a:lnTo>
                <a:lnTo>
                  <a:pt x="0" y="439044"/>
                </a:lnTo>
                <a:lnTo>
                  <a:pt x="969775" y="439044"/>
                </a:lnTo>
                <a:lnTo>
                  <a:pt x="969775"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10945333" y="3616891"/>
            <a:ext cx="677751" cy="677751"/>
            <a:chOff x="0" y="0"/>
            <a:chExt cx="812800" cy="812800"/>
          </a:xfrm>
        </p:grpSpPr>
        <p:sp>
          <p:nvSpPr>
            <p:cNvPr name="Freeform 6" id="6"/>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A3D8C"/>
            </a:solidFill>
          </p:spPr>
        </p:sp>
        <p:sp>
          <p:nvSpPr>
            <p:cNvPr name="TextBox 7" id="7"/>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8" id="8"/>
          <p:cNvGrpSpPr/>
          <p:nvPr/>
        </p:nvGrpSpPr>
        <p:grpSpPr>
          <a:xfrm rot="0">
            <a:off x="10945333" y="5317109"/>
            <a:ext cx="677751" cy="677751"/>
            <a:chOff x="0" y="0"/>
            <a:chExt cx="812800" cy="812800"/>
          </a:xfrm>
        </p:grpSpPr>
        <p:sp>
          <p:nvSpPr>
            <p:cNvPr name="Freeform 9" id="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EF7D30"/>
            </a:solidFill>
          </p:spPr>
        </p:sp>
        <p:sp>
          <p:nvSpPr>
            <p:cNvPr name="TextBox 10" id="10"/>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grpSp>
        <p:nvGrpSpPr>
          <p:cNvPr name="Group 11" id="11"/>
          <p:cNvGrpSpPr/>
          <p:nvPr/>
        </p:nvGrpSpPr>
        <p:grpSpPr>
          <a:xfrm rot="0">
            <a:off x="10945333" y="7017326"/>
            <a:ext cx="677751" cy="677751"/>
            <a:chOff x="0" y="0"/>
            <a:chExt cx="812800" cy="812800"/>
          </a:xfrm>
        </p:grpSpPr>
        <p:sp>
          <p:nvSpPr>
            <p:cNvPr name="Freeform 12" id="12"/>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DAD16"/>
            </a:solidFill>
          </p:spPr>
        </p:sp>
        <p:sp>
          <p:nvSpPr>
            <p:cNvPr name="TextBox 13" id="13"/>
            <p:cNvSpPr txBox="true"/>
            <p:nvPr/>
          </p:nvSpPr>
          <p:spPr>
            <a:xfrm>
              <a:off x="76200" y="28575"/>
              <a:ext cx="660400" cy="708025"/>
            </a:xfrm>
            <a:prstGeom prst="rect">
              <a:avLst/>
            </a:prstGeom>
          </p:spPr>
          <p:txBody>
            <a:bodyPr anchor="ctr" rtlCol="false" tIns="50800" lIns="50800" bIns="50800" rIns="50800"/>
            <a:lstStyle/>
            <a:p>
              <a:pPr algn="ctr">
                <a:lnSpc>
                  <a:spcPts val="2239"/>
                </a:lnSpc>
              </a:pPr>
            </a:p>
          </p:txBody>
        </p:sp>
      </p:grpSp>
      <p:sp>
        <p:nvSpPr>
          <p:cNvPr name="Freeform 14" id="14"/>
          <p:cNvSpPr/>
          <p:nvPr/>
        </p:nvSpPr>
        <p:spPr>
          <a:xfrm flipH="false" flipV="false" rot="0">
            <a:off x="4914017" y="4041492"/>
            <a:ext cx="4126021" cy="5216808"/>
          </a:xfrm>
          <a:custGeom>
            <a:avLst/>
            <a:gdLst/>
            <a:ahLst/>
            <a:cxnLst/>
            <a:rect r="r" b="b" t="t" l="l"/>
            <a:pathLst>
              <a:path h="5216808" w="4126021">
                <a:moveTo>
                  <a:pt x="0" y="0"/>
                </a:moveTo>
                <a:lnTo>
                  <a:pt x="4126021" y="0"/>
                </a:lnTo>
                <a:lnTo>
                  <a:pt x="4126021" y="5216808"/>
                </a:lnTo>
                <a:lnTo>
                  <a:pt x="0" y="5216808"/>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5" id="15"/>
          <p:cNvSpPr/>
          <p:nvPr/>
        </p:nvSpPr>
        <p:spPr>
          <a:xfrm flipH="false" flipV="false" rot="0">
            <a:off x="2210995" y="1131427"/>
            <a:ext cx="3428063" cy="8126873"/>
          </a:xfrm>
          <a:custGeom>
            <a:avLst/>
            <a:gdLst/>
            <a:ahLst/>
            <a:cxnLst/>
            <a:rect r="r" b="b" t="t" l="l"/>
            <a:pathLst>
              <a:path h="8126873" w="3428063">
                <a:moveTo>
                  <a:pt x="0" y="0"/>
                </a:moveTo>
                <a:lnTo>
                  <a:pt x="3428062" y="0"/>
                </a:lnTo>
                <a:lnTo>
                  <a:pt x="3428062" y="8126873"/>
                </a:lnTo>
                <a:lnTo>
                  <a:pt x="0" y="8126873"/>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6" id="16"/>
          <p:cNvSpPr/>
          <p:nvPr/>
        </p:nvSpPr>
        <p:spPr>
          <a:xfrm flipH="false" flipV="false" rot="0">
            <a:off x="-532238" y="5143500"/>
            <a:ext cx="3778135" cy="4114800"/>
          </a:xfrm>
          <a:custGeom>
            <a:avLst/>
            <a:gdLst/>
            <a:ahLst/>
            <a:cxnLst/>
            <a:rect r="r" b="b" t="t" l="l"/>
            <a:pathLst>
              <a:path h="4114800" w="3778135">
                <a:moveTo>
                  <a:pt x="0" y="0"/>
                </a:moveTo>
                <a:lnTo>
                  <a:pt x="3778135" y="0"/>
                </a:lnTo>
                <a:lnTo>
                  <a:pt x="3778135" y="4114800"/>
                </a:lnTo>
                <a:lnTo>
                  <a:pt x="0" y="4114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7" id="17"/>
          <p:cNvSpPr/>
          <p:nvPr/>
        </p:nvSpPr>
        <p:spPr>
          <a:xfrm flipH="false" flipV="false" rot="0">
            <a:off x="4790700" y="7307624"/>
            <a:ext cx="1236871" cy="1921692"/>
          </a:xfrm>
          <a:custGeom>
            <a:avLst/>
            <a:gdLst/>
            <a:ahLst/>
            <a:cxnLst/>
            <a:rect r="r" b="b" t="t" l="l"/>
            <a:pathLst>
              <a:path h="1921692" w="1236871">
                <a:moveTo>
                  <a:pt x="0" y="0"/>
                </a:moveTo>
                <a:lnTo>
                  <a:pt x="1236871" y="0"/>
                </a:lnTo>
                <a:lnTo>
                  <a:pt x="1236871" y="1921692"/>
                </a:lnTo>
                <a:lnTo>
                  <a:pt x="0" y="1921692"/>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8" id="18"/>
          <p:cNvSpPr/>
          <p:nvPr/>
        </p:nvSpPr>
        <p:spPr>
          <a:xfrm flipH="false" flipV="false" rot="0">
            <a:off x="9144000" y="8100527"/>
            <a:ext cx="592106" cy="1100198"/>
          </a:xfrm>
          <a:custGeom>
            <a:avLst/>
            <a:gdLst/>
            <a:ahLst/>
            <a:cxnLst/>
            <a:rect r="r" b="b" t="t" l="l"/>
            <a:pathLst>
              <a:path h="1100198" w="592106">
                <a:moveTo>
                  <a:pt x="0" y="0"/>
                </a:moveTo>
                <a:lnTo>
                  <a:pt x="592106" y="0"/>
                </a:lnTo>
                <a:lnTo>
                  <a:pt x="592106" y="1100198"/>
                </a:lnTo>
                <a:lnTo>
                  <a:pt x="0" y="110019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9" id="19"/>
          <p:cNvSpPr/>
          <p:nvPr/>
        </p:nvSpPr>
        <p:spPr>
          <a:xfrm flipH="false" flipV="false" rot="0">
            <a:off x="10126631" y="8337538"/>
            <a:ext cx="345275" cy="863186"/>
          </a:xfrm>
          <a:custGeom>
            <a:avLst/>
            <a:gdLst/>
            <a:ahLst/>
            <a:cxnLst/>
            <a:rect r="r" b="b" t="t" l="l"/>
            <a:pathLst>
              <a:path h="863186" w="345275">
                <a:moveTo>
                  <a:pt x="0" y="0"/>
                </a:moveTo>
                <a:lnTo>
                  <a:pt x="345275" y="0"/>
                </a:lnTo>
                <a:lnTo>
                  <a:pt x="345275" y="863187"/>
                </a:lnTo>
                <a:lnTo>
                  <a:pt x="0" y="863187"/>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20" id="20"/>
          <p:cNvSpPr/>
          <p:nvPr/>
        </p:nvSpPr>
        <p:spPr>
          <a:xfrm flipH="false" flipV="false" rot="0">
            <a:off x="16467126" y="5790287"/>
            <a:ext cx="3813440" cy="3439030"/>
          </a:xfrm>
          <a:custGeom>
            <a:avLst/>
            <a:gdLst/>
            <a:ahLst/>
            <a:cxnLst/>
            <a:rect r="r" b="b" t="t" l="l"/>
            <a:pathLst>
              <a:path h="3439030" w="3813440">
                <a:moveTo>
                  <a:pt x="0" y="0"/>
                </a:moveTo>
                <a:lnTo>
                  <a:pt x="3813440" y="0"/>
                </a:lnTo>
                <a:lnTo>
                  <a:pt x="3813440" y="3439029"/>
                </a:lnTo>
                <a:lnTo>
                  <a:pt x="0" y="3439029"/>
                </a:lnTo>
                <a:lnTo>
                  <a:pt x="0" y="0"/>
                </a:lnTo>
                <a:close/>
              </a:path>
            </a:pathLst>
          </a:custGeom>
          <a:blipFill>
            <a:blip r:embed="rId16">
              <a:extLst>
                <a:ext uri="{96DAC541-7B7A-43D3-8B79-37D633B846F1}">
                  <asvg:svgBlip xmlns:asvg="http://schemas.microsoft.com/office/drawing/2016/SVG/main" r:embed="rId17"/>
                </a:ext>
              </a:extLst>
            </a:blip>
            <a:stretch>
              <a:fillRect l="0" t="0" r="0" b="0"/>
            </a:stretch>
          </a:blipFill>
        </p:spPr>
      </p:sp>
      <p:sp>
        <p:nvSpPr>
          <p:cNvPr name="TextBox 21" id="21"/>
          <p:cNvSpPr txBox="true"/>
          <p:nvPr/>
        </p:nvSpPr>
        <p:spPr>
          <a:xfrm rot="0">
            <a:off x="10471906" y="662605"/>
            <a:ext cx="7218232" cy="2249437"/>
          </a:xfrm>
          <a:prstGeom prst="rect">
            <a:avLst/>
          </a:prstGeom>
        </p:spPr>
        <p:txBody>
          <a:bodyPr anchor="t" rtlCol="false" tIns="0" lIns="0" bIns="0" rIns="0">
            <a:spAutoFit/>
          </a:bodyPr>
          <a:lstStyle/>
          <a:p>
            <a:pPr algn="l">
              <a:lnSpc>
                <a:spcPts val="5910"/>
              </a:lnSpc>
              <a:spcBef>
                <a:spcPct val="0"/>
              </a:spcBef>
            </a:pPr>
            <a:r>
              <a:rPr lang="en-US" sz="4221">
                <a:solidFill>
                  <a:srgbClr val="FFFFFF"/>
                </a:solidFill>
                <a:latin typeface="Brick Sans"/>
                <a:ea typeface="Brick Sans"/>
                <a:cs typeface="Brick Sans"/>
                <a:sym typeface="Brick Sans"/>
              </a:rPr>
              <a:t>LANGKAH LANGKAH MEMBUAT WEBSITE CRUD</a:t>
            </a:r>
          </a:p>
        </p:txBody>
      </p:sp>
      <p:sp>
        <p:nvSpPr>
          <p:cNvPr name="TextBox 22" id="22"/>
          <p:cNvSpPr txBox="true"/>
          <p:nvPr/>
        </p:nvSpPr>
        <p:spPr>
          <a:xfrm rot="0">
            <a:off x="12045021" y="3578791"/>
            <a:ext cx="3709745" cy="617276"/>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buka chat gpt lalu ketik prompt "buatkan saya kode website canva ai presensi digital crud" lalu salin hasilnya </a:t>
            </a:r>
          </a:p>
        </p:txBody>
      </p:sp>
      <p:sp>
        <p:nvSpPr>
          <p:cNvPr name="TextBox 23" id="23"/>
          <p:cNvSpPr txBox="true"/>
          <p:nvPr/>
        </p:nvSpPr>
        <p:spPr>
          <a:xfrm rot="0">
            <a:off x="11036153" y="3792889"/>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01</a:t>
            </a:r>
          </a:p>
        </p:txBody>
      </p:sp>
      <p:sp>
        <p:nvSpPr>
          <p:cNvPr name="TextBox 24" id="24"/>
          <p:cNvSpPr txBox="true"/>
          <p:nvPr/>
        </p:nvSpPr>
        <p:spPr>
          <a:xfrm rot="0">
            <a:off x="12045021" y="5279009"/>
            <a:ext cx="3709745" cy="407707"/>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lalu buka canva ai klik ai canva dan klik kode untuk saya lalu tempel hasil salinan dan kirim </a:t>
            </a:r>
          </a:p>
        </p:txBody>
      </p:sp>
      <p:sp>
        <p:nvSpPr>
          <p:cNvPr name="TextBox 25" id="25"/>
          <p:cNvSpPr txBox="true"/>
          <p:nvPr/>
        </p:nvSpPr>
        <p:spPr>
          <a:xfrm rot="0">
            <a:off x="11036153" y="5493106"/>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02</a:t>
            </a:r>
          </a:p>
        </p:txBody>
      </p:sp>
      <p:sp>
        <p:nvSpPr>
          <p:cNvPr name="TextBox 26" id="26"/>
          <p:cNvSpPr txBox="true"/>
          <p:nvPr/>
        </p:nvSpPr>
        <p:spPr>
          <a:xfrm rot="0">
            <a:off x="12045021" y="6979226"/>
            <a:ext cx="3709745" cy="1036413"/>
          </a:xfrm>
          <a:prstGeom prst="rect">
            <a:avLst/>
          </a:prstGeom>
        </p:spPr>
        <p:txBody>
          <a:bodyPr anchor="t" rtlCol="false" tIns="0" lIns="0" bIns="0" rIns="0">
            <a:spAutoFit/>
          </a:bodyPr>
          <a:lstStyle/>
          <a:p>
            <a:pPr algn="l">
              <a:lnSpc>
                <a:spcPts val="1680"/>
              </a:lnSpc>
              <a:spcBef>
                <a:spcPct val="0"/>
              </a:spcBef>
            </a:pPr>
            <a:r>
              <a:rPr lang="en-US" sz="1200">
                <a:solidFill>
                  <a:srgbClr val="FFFFFF"/>
                </a:solidFill>
                <a:latin typeface="Open Sans"/>
                <a:ea typeface="Open Sans"/>
                <a:cs typeface="Open Sans"/>
                <a:sym typeface="Open Sans"/>
              </a:rPr>
              <a:t>setelah itu kita tunggu dan setelah jadi kita isi data data kita, jika ada kesalahan tinggal di edit dan jika ingin hapus klik hapus, setelah itu klik publikasikan dan klik situs web, dan tinggal publikasikan web lalu selesaii</a:t>
            </a:r>
          </a:p>
        </p:txBody>
      </p:sp>
      <p:sp>
        <p:nvSpPr>
          <p:cNvPr name="TextBox 27" id="27"/>
          <p:cNvSpPr txBox="true"/>
          <p:nvPr/>
        </p:nvSpPr>
        <p:spPr>
          <a:xfrm rot="0">
            <a:off x="11036153" y="7193324"/>
            <a:ext cx="496110" cy="297180"/>
          </a:xfrm>
          <a:prstGeom prst="rect">
            <a:avLst/>
          </a:prstGeom>
        </p:spPr>
        <p:txBody>
          <a:bodyPr anchor="t" rtlCol="false" tIns="0" lIns="0" bIns="0" rIns="0">
            <a:spAutoFit/>
          </a:bodyPr>
          <a:lstStyle/>
          <a:p>
            <a:pPr algn="ctr">
              <a:lnSpc>
                <a:spcPts val="2519"/>
              </a:lnSpc>
              <a:spcBef>
                <a:spcPct val="0"/>
              </a:spcBef>
            </a:pPr>
            <a:r>
              <a:rPr lang="en-US" b="true" sz="1799">
                <a:solidFill>
                  <a:srgbClr val="FFFFFF"/>
                </a:solidFill>
                <a:latin typeface="Open Sans Bold"/>
                <a:ea typeface="Open Sans Bold"/>
                <a:cs typeface="Open Sans Bold"/>
                <a:sym typeface="Open Sans Bold"/>
              </a:rPr>
              <a:t>03</a:t>
            </a:r>
          </a:p>
        </p:txBody>
      </p:sp>
      <p:sp>
        <p:nvSpPr>
          <p:cNvPr name="Freeform 28" id="28"/>
          <p:cNvSpPr/>
          <p:nvPr/>
        </p:nvSpPr>
        <p:spPr>
          <a:xfrm flipH="false" flipV="false" rot="0">
            <a:off x="6768359" y="2298472"/>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18">
              <a:extLst>
                <a:ext uri="{96DAC541-7B7A-43D3-8B79-37D633B846F1}">
                  <asvg:svgBlip xmlns:asvg="http://schemas.microsoft.com/office/drawing/2016/SVG/main" r:embed="rId19"/>
                </a:ext>
              </a:extLst>
            </a:blip>
            <a:stretch>
              <a:fillRect l="0" t="0" r="0" b="0"/>
            </a:stretch>
          </a:blipFill>
        </p:spPr>
      </p:sp>
      <p:sp>
        <p:nvSpPr>
          <p:cNvPr name="Freeform 29" id="29"/>
          <p:cNvSpPr/>
          <p:nvPr/>
        </p:nvSpPr>
        <p:spPr>
          <a:xfrm flipH="false" flipV="false" rot="0">
            <a:off x="-743244" y="1586629"/>
            <a:ext cx="1927502" cy="872633"/>
          </a:xfrm>
          <a:custGeom>
            <a:avLst/>
            <a:gdLst/>
            <a:ahLst/>
            <a:cxnLst/>
            <a:rect r="r" b="b" t="t" l="l"/>
            <a:pathLst>
              <a:path h="872633" w="1927502">
                <a:moveTo>
                  <a:pt x="0" y="0"/>
                </a:moveTo>
                <a:lnTo>
                  <a:pt x="1927502" y="0"/>
                </a:lnTo>
                <a:lnTo>
                  <a:pt x="1927502" y="872632"/>
                </a:lnTo>
                <a:lnTo>
                  <a:pt x="0" y="87263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
        <p:nvSpPr>
          <p:cNvPr name="Freeform 30" id="30"/>
          <p:cNvSpPr/>
          <p:nvPr/>
        </p:nvSpPr>
        <p:spPr>
          <a:xfrm flipH="false" flipV="false" rot="0">
            <a:off x="17145661" y="695111"/>
            <a:ext cx="1927502" cy="872633"/>
          </a:xfrm>
          <a:custGeom>
            <a:avLst/>
            <a:gdLst/>
            <a:ahLst/>
            <a:cxnLst/>
            <a:rect r="r" b="b" t="t" l="l"/>
            <a:pathLst>
              <a:path h="872633" w="1927502">
                <a:moveTo>
                  <a:pt x="0" y="0"/>
                </a:moveTo>
                <a:lnTo>
                  <a:pt x="1927502" y="0"/>
                </a:lnTo>
                <a:lnTo>
                  <a:pt x="1927502" y="872632"/>
                </a:lnTo>
                <a:lnTo>
                  <a:pt x="0" y="872632"/>
                </a:lnTo>
                <a:lnTo>
                  <a:pt x="0" y="0"/>
                </a:lnTo>
                <a:close/>
              </a:path>
            </a:pathLst>
          </a:custGeom>
          <a:blipFill>
            <a:blip r:embed="rId20">
              <a:extLst>
                <a:ext uri="{96DAC541-7B7A-43D3-8B79-37D633B846F1}">
                  <asvg:svgBlip xmlns:asvg="http://schemas.microsoft.com/office/drawing/2016/SVG/main" r:embed="rId21"/>
                </a:ext>
              </a:extLst>
            </a:blip>
            <a:stretch>
              <a:fillRect l="0" t="0" r="0" b="0"/>
            </a:stretch>
          </a:blipFill>
        </p:spPr>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true" flipV="false" rot="0">
            <a:off x="2335859" y="5143500"/>
            <a:ext cx="2214511" cy="4114800"/>
          </a:xfrm>
          <a:custGeom>
            <a:avLst/>
            <a:gdLst/>
            <a:ahLst/>
            <a:cxnLst/>
            <a:rect r="r" b="b" t="t" l="l"/>
            <a:pathLst>
              <a:path h="4114800" w="2214511">
                <a:moveTo>
                  <a:pt x="2214510" y="0"/>
                </a:moveTo>
                <a:lnTo>
                  <a:pt x="0" y="0"/>
                </a:lnTo>
                <a:lnTo>
                  <a:pt x="0" y="4114800"/>
                </a:lnTo>
                <a:lnTo>
                  <a:pt x="2214510" y="4114800"/>
                </a:lnTo>
                <a:lnTo>
                  <a:pt x="221451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55942" y="7013260"/>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5202514" y="6861442"/>
            <a:ext cx="1842838" cy="1842838"/>
          </a:xfrm>
          <a:custGeom>
            <a:avLst/>
            <a:gdLst/>
            <a:ahLst/>
            <a:cxnLst/>
            <a:rect r="r" b="b" t="t" l="l"/>
            <a:pathLst>
              <a:path h="1842838" w="1842838">
                <a:moveTo>
                  <a:pt x="0" y="0"/>
                </a:moveTo>
                <a:lnTo>
                  <a:pt x="1842838" y="0"/>
                </a:lnTo>
                <a:lnTo>
                  <a:pt x="1842838" y="1842838"/>
                </a:lnTo>
                <a:lnTo>
                  <a:pt x="0" y="1842838"/>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2473140" y="4734842"/>
            <a:ext cx="5015931" cy="4523458"/>
          </a:xfrm>
          <a:custGeom>
            <a:avLst/>
            <a:gdLst/>
            <a:ahLst/>
            <a:cxnLst/>
            <a:rect r="r" b="b" t="t" l="l"/>
            <a:pathLst>
              <a:path h="4523458" w="5015931">
                <a:moveTo>
                  <a:pt x="0" y="0"/>
                </a:moveTo>
                <a:lnTo>
                  <a:pt x="5015931" y="0"/>
                </a:lnTo>
                <a:lnTo>
                  <a:pt x="5015931" y="4523458"/>
                </a:lnTo>
                <a:lnTo>
                  <a:pt x="0" y="4523458"/>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0" y="870496"/>
            <a:ext cx="8521479" cy="3072671"/>
          </a:xfrm>
          <a:prstGeom prst="rect">
            <a:avLst/>
          </a:prstGeom>
        </p:spPr>
        <p:txBody>
          <a:bodyPr anchor="t" rtlCol="false" tIns="0" lIns="0" bIns="0" rIns="0">
            <a:spAutoFit/>
          </a:bodyPr>
          <a:lstStyle/>
          <a:p>
            <a:pPr algn="l">
              <a:lnSpc>
                <a:spcPts val="8093"/>
              </a:lnSpc>
            </a:pPr>
            <a:r>
              <a:rPr lang="en-US" sz="5780">
                <a:solidFill>
                  <a:srgbClr val="FFFFFF"/>
                </a:solidFill>
                <a:latin typeface="Brick Sans"/>
                <a:ea typeface="Brick Sans"/>
                <a:cs typeface="Brick Sans"/>
                <a:sym typeface="Brick Sans"/>
              </a:rPr>
              <a:t>ALASAN MEMBUAT WEBSITE CRUD </a:t>
            </a:r>
          </a:p>
          <a:p>
            <a:pPr algn="l">
              <a:lnSpc>
                <a:spcPts val="8093"/>
              </a:lnSpc>
              <a:spcBef>
                <a:spcPct val="0"/>
              </a:spcBef>
            </a:pPr>
          </a:p>
        </p:txBody>
      </p:sp>
      <p:sp>
        <p:nvSpPr>
          <p:cNvPr name="TextBox 10" id="10"/>
          <p:cNvSpPr txBox="true"/>
          <p:nvPr/>
        </p:nvSpPr>
        <p:spPr>
          <a:xfrm rot="0">
            <a:off x="8343390" y="1525652"/>
            <a:ext cx="5014760" cy="7470358"/>
          </a:xfrm>
          <a:prstGeom prst="rect">
            <a:avLst/>
          </a:prstGeom>
        </p:spPr>
        <p:txBody>
          <a:bodyPr anchor="t" rtlCol="false" tIns="0" lIns="0" bIns="0" rIns="0">
            <a:spAutoFit/>
          </a:bodyPr>
          <a:lstStyle/>
          <a:p>
            <a:pPr algn="l">
              <a:lnSpc>
                <a:spcPts val="1674"/>
              </a:lnSpc>
            </a:pPr>
            <a:r>
              <a:rPr lang="en-US" sz="1196">
                <a:solidFill>
                  <a:srgbClr val="FFFFFF"/>
                </a:solidFill>
                <a:latin typeface="Open Sans"/>
                <a:ea typeface="Open Sans"/>
                <a:cs typeface="Open Sans"/>
                <a:sym typeface="Open Sans"/>
              </a:rPr>
              <a:t>1. 🧾 Mudah mengelola data</a:t>
            </a:r>
          </a:p>
          <a:p>
            <a:pPr algn="l">
              <a:lnSpc>
                <a:spcPts val="1674"/>
              </a:lnSpc>
            </a:pPr>
            <a:r>
              <a:rPr lang="en-US" sz="1196">
                <a:solidFill>
                  <a:srgbClr val="FFFFFF"/>
                </a:solidFill>
                <a:latin typeface="Open Sans"/>
                <a:ea typeface="Open Sans"/>
                <a:cs typeface="Open Sans"/>
                <a:sym typeface="Open Sans"/>
              </a:rPr>
              <a:t>CRUD memungkinkan pengguna menambah, melihat, mengubah, dan menghapus data dengan cepat tanpa perlu mengedit manual di file atau kertas.</a:t>
            </a:r>
          </a:p>
          <a:p>
            <a:pPr algn="l">
              <a:lnSpc>
                <a:spcPts val="1674"/>
              </a:lnSpc>
            </a:pPr>
          </a:p>
          <a:p>
            <a:pPr algn="l">
              <a:lnSpc>
                <a:spcPts val="1674"/>
              </a:lnSpc>
            </a:pPr>
          </a:p>
          <a:p>
            <a:pPr algn="l">
              <a:lnSpc>
                <a:spcPts val="1674"/>
              </a:lnSpc>
            </a:pPr>
            <a:r>
              <a:rPr lang="en-US" sz="1196">
                <a:solidFill>
                  <a:srgbClr val="FFFFFF"/>
                </a:solidFill>
                <a:latin typeface="Open Sans"/>
                <a:ea typeface="Open Sans"/>
                <a:cs typeface="Open Sans"/>
                <a:sym typeface="Open Sans"/>
              </a:rPr>
              <a:t>2. ⚡ Efisiensi waktu dan tenaga</a:t>
            </a:r>
          </a:p>
          <a:p>
            <a:pPr algn="l">
              <a:lnSpc>
                <a:spcPts val="1674"/>
              </a:lnSpc>
            </a:pPr>
            <a:r>
              <a:rPr lang="en-US" sz="1196">
                <a:solidFill>
                  <a:srgbClr val="FFFFFF"/>
                </a:solidFill>
                <a:latin typeface="Open Sans"/>
                <a:ea typeface="Open Sans"/>
                <a:cs typeface="Open Sans"/>
                <a:sym typeface="Open Sans"/>
              </a:rPr>
              <a:t>Guru atau admin tidak perlu mencatat presensi secara manual — cukup input di website dan data langsung tersimpan serta mudah dicari.</a:t>
            </a:r>
          </a:p>
          <a:p>
            <a:pPr algn="l">
              <a:lnSpc>
                <a:spcPts val="1674"/>
              </a:lnSpc>
            </a:pPr>
          </a:p>
          <a:p>
            <a:pPr algn="l">
              <a:lnSpc>
                <a:spcPts val="1674"/>
              </a:lnSpc>
            </a:pPr>
          </a:p>
          <a:p>
            <a:pPr algn="l">
              <a:lnSpc>
                <a:spcPts val="1674"/>
              </a:lnSpc>
            </a:pPr>
            <a:r>
              <a:rPr lang="en-US" sz="1196">
                <a:solidFill>
                  <a:srgbClr val="FFFFFF"/>
                </a:solidFill>
                <a:latin typeface="Open Sans"/>
                <a:ea typeface="Open Sans"/>
                <a:cs typeface="Open Sans"/>
                <a:sym typeface="Open Sans"/>
              </a:rPr>
              <a:t>3. 📊 Data lebih teratur dan rapi</a:t>
            </a:r>
          </a:p>
          <a:p>
            <a:pPr algn="l">
              <a:lnSpc>
                <a:spcPts val="1674"/>
              </a:lnSpc>
            </a:pPr>
            <a:r>
              <a:rPr lang="en-US" sz="1196">
                <a:solidFill>
                  <a:srgbClr val="FFFFFF"/>
                </a:solidFill>
                <a:latin typeface="Open Sans"/>
                <a:ea typeface="Open Sans"/>
                <a:cs typeface="Open Sans"/>
                <a:sym typeface="Open Sans"/>
              </a:rPr>
              <a:t>Semua data tersimpan dalam satu sistem sehingga mudah dikelompokkan, difilter, atau diekspor ke file seperti Excel/CSV.</a:t>
            </a:r>
          </a:p>
          <a:p>
            <a:pPr algn="l">
              <a:lnSpc>
                <a:spcPts val="1674"/>
              </a:lnSpc>
            </a:pPr>
          </a:p>
          <a:p>
            <a:pPr algn="l">
              <a:lnSpc>
                <a:spcPts val="1674"/>
              </a:lnSpc>
            </a:pPr>
          </a:p>
          <a:p>
            <a:pPr algn="l">
              <a:lnSpc>
                <a:spcPts val="1674"/>
              </a:lnSpc>
            </a:pPr>
            <a:r>
              <a:rPr lang="en-US" sz="1196">
                <a:solidFill>
                  <a:srgbClr val="FFFFFF"/>
                </a:solidFill>
                <a:latin typeface="Open Sans"/>
                <a:ea typeface="Open Sans"/>
                <a:cs typeface="Open Sans"/>
                <a:sym typeface="Open Sans"/>
              </a:rPr>
              <a:t>4. 🌐 Akses mudah dari mana saja</a:t>
            </a:r>
          </a:p>
          <a:p>
            <a:pPr algn="l">
              <a:lnSpc>
                <a:spcPts val="1674"/>
              </a:lnSpc>
            </a:pPr>
            <a:r>
              <a:rPr lang="en-US" sz="1196">
                <a:solidFill>
                  <a:srgbClr val="FFFFFF"/>
                </a:solidFill>
                <a:latin typeface="Open Sans"/>
                <a:ea typeface="Open Sans"/>
                <a:cs typeface="Open Sans"/>
                <a:sym typeface="Open Sans"/>
              </a:rPr>
              <a:t>Website CRUD dapat diakses lewat komputer, laptop, atau HP, selama ada internet (atau lokal jika offline).</a:t>
            </a:r>
          </a:p>
          <a:p>
            <a:pPr algn="l">
              <a:lnSpc>
                <a:spcPts val="1674"/>
              </a:lnSpc>
            </a:pPr>
          </a:p>
          <a:p>
            <a:pPr algn="l">
              <a:lnSpc>
                <a:spcPts val="1674"/>
              </a:lnSpc>
            </a:pPr>
          </a:p>
          <a:p>
            <a:pPr algn="l">
              <a:lnSpc>
                <a:spcPts val="1674"/>
              </a:lnSpc>
            </a:pPr>
            <a:r>
              <a:rPr lang="en-US" sz="1196">
                <a:solidFill>
                  <a:srgbClr val="FFFFFF"/>
                </a:solidFill>
                <a:latin typeface="Open Sans"/>
                <a:ea typeface="Open Sans"/>
                <a:cs typeface="Open Sans"/>
                <a:sym typeface="Open Sans"/>
              </a:rPr>
              <a:t>5. 🔄 Memungkinkan pembaruan data real-time</a:t>
            </a:r>
          </a:p>
          <a:p>
            <a:pPr algn="l">
              <a:lnSpc>
                <a:spcPts val="1674"/>
              </a:lnSpc>
            </a:pPr>
            <a:r>
              <a:rPr lang="en-US" sz="1196">
                <a:solidFill>
                  <a:srgbClr val="FFFFFF"/>
                </a:solidFill>
                <a:latin typeface="Open Sans"/>
                <a:ea typeface="Open Sans"/>
                <a:cs typeface="Open Sans"/>
                <a:sym typeface="Open Sans"/>
              </a:rPr>
              <a:t>Jika ada kesalahan data, pengguna cukup klik edit atau hapus — tidak perlu buat ulang.</a:t>
            </a:r>
          </a:p>
          <a:p>
            <a:pPr algn="l">
              <a:lnSpc>
                <a:spcPts val="1674"/>
              </a:lnSpc>
            </a:pPr>
          </a:p>
          <a:p>
            <a:pPr algn="l">
              <a:lnSpc>
                <a:spcPts val="1674"/>
              </a:lnSpc>
            </a:pPr>
          </a:p>
          <a:p>
            <a:pPr algn="l">
              <a:lnSpc>
                <a:spcPts val="1674"/>
              </a:lnSpc>
            </a:pPr>
            <a:r>
              <a:rPr lang="en-US" sz="1196">
                <a:solidFill>
                  <a:srgbClr val="FFFFFF"/>
                </a:solidFill>
                <a:latin typeface="Open Sans"/>
                <a:ea typeface="Open Sans"/>
                <a:cs typeface="Open Sans"/>
                <a:sym typeface="Open Sans"/>
              </a:rPr>
              <a:t>6. 🔐 Lebih aman daripada kertas/manual</a:t>
            </a:r>
          </a:p>
          <a:p>
            <a:pPr algn="l">
              <a:lnSpc>
                <a:spcPts val="1674"/>
              </a:lnSpc>
            </a:pPr>
            <a:r>
              <a:rPr lang="en-US" sz="1196">
                <a:solidFill>
                  <a:srgbClr val="FFFFFF"/>
                </a:solidFill>
                <a:latin typeface="Open Sans"/>
                <a:ea typeface="Open Sans"/>
                <a:cs typeface="Open Sans"/>
                <a:sym typeface="Open Sans"/>
              </a:rPr>
              <a:t>Data digital bisa dilindungi dengan login atau database, jadi tidak mudah hilang atau rusak.</a:t>
            </a:r>
          </a:p>
          <a:p>
            <a:pPr algn="l">
              <a:lnSpc>
                <a:spcPts val="1674"/>
              </a:lnSpc>
            </a:pPr>
          </a:p>
          <a:p>
            <a:pPr algn="l">
              <a:lnSpc>
                <a:spcPts val="1674"/>
              </a:lnSpc>
            </a:pPr>
          </a:p>
          <a:p>
            <a:pPr algn="l">
              <a:lnSpc>
                <a:spcPts val="1674"/>
              </a:lnSpc>
            </a:pPr>
            <a:r>
              <a:rPr lang="en-US" sz="1196">
                <a:solidFill>
                  <a:srgbClr val="FFFFFF"/>
                </a:solidFill>
                <a:latin typeface="Open Sans"/>
                <a:ea typeface="Open Sans"/>
                <a:cs typeface="Open Sans"/>
                <a:sym typeface="Open Sans"/>
              </a:rPr>
              <a:t>7. 🧠 Melatih kemampuan pengembangan web</a:t>
            </a:r>
          </a:p>
          <a:p>
            <a:pPr algn="l">
              <a:lnSpc>
                <a:spcPts val="1674"/>
              </a:lnSpc>
              <a:spcBef>
                <a:spcPct val="0"/>
              </a:spcBef>
            </a:pPr>
            <a:r>
              <a:rPr lang="en-US" sz="1196">
                <a:solidFill>
                  <a:srgbClr val="FFFFFF"/>
                </a:solidFill>
                <a:latin typeface="Open Sans"/>
                <a:ea typeface="Open Sans"/>
                <a:cs typeface="Open Sans"/>
                <a:sym typeface="Open Sans"/>
              </a:rPr>
              <a:t>Untuk pelajar atau pengembang, membuat CRUD melatih keterampilan membuat sistem data dasar yang sangat penting di dunia kerja</a:t>
            </a:r>
          </a:p>
        </p:txBody>
      </p:sp>
      <p:sp>
        <p:nvSpPr>
          <p:cNvPr name="Freeform 11" id="11"/>
          <p:cNvSpPr/>
          <p:nvPr/>
        </p:nvSpPr>
        <p:spPr>
          <a:xfrm flipH="true" flipV="false" rot="0">
            <a:off x="5824868" y="5270356"/>
            <a:ext cx="2137522" cy="520778"/>
          </a:xfrm>
          <a:custGeom>
            <a:avLst/>
            <a:gdLst/>
            <a:ahLst/>
            <a:cxnLst/>
            <a:rect r="r" b="b" t="t" l="l"/>
            <a:pathLst>
              <a:path h="520778" w="2137522">
                <a:moveTo>
                  <a:pt x="2137522" y="0"/>
                </a:moveTo>
                <a:lnTo>
                  <a:pt x="0" y="0"/>
                </a:lnTo>
                <a:lnTo>
                  <a:pt x="0" y="520778"/>
                </a:lnTo>
                <a:lnTo>
                  <a:pt x="2137522" y="520778"/>
                </a:lnTo>
                <a:lnTo>
                  <a:pt x="213752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2" id="12"/>
          <p:cNvSpPr/>
          <p:nvPr/>
        </p:nvSpPr>
        <p:spPr>
          <a:xfrm flipH="true" flipV="false" rot="0">
            <a:off x="17065089" y="696284"/>
            <a:ext cx="1468503" cy="664832"/>
          </a:xfrm>
          <a:custGeom>
            <a:avLst/>
            <a:gdLst/>
            <a:ahLst/>
            <a:cxnLst/>
            <a:rect r="r" b="b" t="t" l="l"/>
            <a:pathLst>
              <a:path h="664832" w="1468503">
                <a:moveTo>
                  <a:pt x="1468504" y="0"/>
                </a:moveTo>
                <a:lnTo>
                  <a:pt x="0" y="0"/>
                </a:lnTo>
                <a:lnTo>
                  <a:pt x="0" y="664832"/>
                </a:lnTo>
                <a:lnTo>
                  <a:pt x="1468504" y="664832"/>
                </a:lnTo>
                <a:lnTo>
                  <a:pt x="1468504"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3" id="13"/>
          <p:cNvSpPr/>
          <p:nvPr/>
        </p:nvSpPr>
        <p:spPr>
          <a:xfrm flipH="false" flipV="false" rot="0">
            <a:off x="10024525" y="4605525"/>
            <a:ext cx="1468503" cy="664832"/>
          </a:xfrm>
          <a:custGeom>
            <a:avLst/>
            <a:gdLst/>
            <a:ahLst/>
            <a:cxnLst/>
            <a:rect r="r" b="b" t="t" l="l"/>
            <a:pathLst>
              <a:path h="664832" w="1468503">
                <a:moveTo>
                  <a:pt x="0" y="0"/>
                </a:moveTo>
                <a:lnTo>
                  <a:pt x="1468503" y="0"/>
                </a:lnTo>
                <a:lnTo>
                  <a:pt x="1468503" y="664831"/>
                </a:lnTo>
                <a:lnTo>
                  <a:pt x="0" y="664831"/>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277913" y="507922"/>
            <a:ext cx="2137522" cy="520778"/>
          </a:xfrm>
          <a:custGeom>
            <a:avLst/>
            <a:gdLst/>
            <a:ahLst/>
            <a:cxnLst/>
            <a:rect r="r" b="b" t="t" l="l"/>
            <a:pathLst>
              <a:path h="520778" w="2137522">
                <a:moveTo>
                  <a:pt x="0" y="0"/>
                </a:moveTo>
                <a:lnTo>
                  <a:pt x="2137522" y="0"/>
                </a:lnTo>
                <a:lnTo>
                  <a:pt x="2137522" y="520778"/>
                </a:lnTo>
                <a:lnTo>
                  <a:pt x="0" y="520778"/>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5" id="15"/>
          <p:cNvSpPr/>
          <p:nvPr/>
        </p:nvSpPr>
        <p:spPr>
          <a:xfrm flipH="true" flipV="false" rot="0">
            <a:off x="-1287629" y="5009967"/>
            <a:ext cx="2137522" cy="520778"/>
          </a:xfrm>
          <a:custGeom>
            <a:avLst/>
            <a:gdLst/>
            <a:ahLst/>
            <a:cxnLst/>
            <a:rect r="r" b="b" t="t" l="l"/>
            <a:pathLst>
              <a:path h="520778" w="2137522">
                <a:moveTo>
                  <a:pt x="2137522" y="0"/>
                </a:moveTo>
                <a:lnTo>
                  <a:pt x="0" y="0"/>
                </a:lnTo>
                <a:lnTo>
                  <a:pt x="0" y="520778"/>
                </a:lnTo>
                <a:lnTo>
                  <a:pt x="2137522" y="520778"/>
                </a:lnTo>
                <a:lnTo>
                  <a:pt x="2137522"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Freeform 2" id="2"/>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9493550" y="1028700"/>
            <a:ext cx="7765750" cy="8229600"/>
          </a:xfrm>
          <a:custGeom>
            <a:avLst/>
            <a:gdLst/>
            <a:ahLst/>
            <a:cxnLst/>
            <a:rect r="r" b="b" t="t" l="l"/>
            <a:pathLst>
              <a:path h="8229600" w="7765750">
                <a:moveTo>
                  <a:pt x="0" y="0"/>
                </a:moveTo>
                <a:lnTo>
                  <a:pt x="7765750" y="0"/>
                </a:lnTo>
                <a:lnTo>
                  <a:pt x="7765750" y="8229600"/>
                </a:lnTo>
                <a:lnTo>
                  <a:pt x="0" y="82296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0615537" y="6945619"/>
            <a:ext cx="1232028" cy="2312681"/>
          </a:xfrm>
          <a:custGeom>
            <a:avLst/>
            <a:gdLst/>
            <a:ahLst/>
            <a:cxnLst/>
            <a:rect r="r" b="b" t="t" l="l"/>
            <a:pathLst>
              <a:path h="2312681" w="1232028">
                <a:moveTo>
                  <a:pt x="0" y="0"/>
                </a:moveTo>
                <a:lnTo>
                  <a:pt x="1232029" y="0"/>
                </a:lnTo>
                <a:lnTo>
                  <a:pt x="1232029" y="2312681"/>
                </a:lnTo>
                <a:lnTo>
                  <a:pt x="0" y="2312681"/>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7" id="7"/>
          <p:cNvSpPr/>
          <p:nvPr/>
        </p:nvSpPr>
        <p:spPr>
          <a:xfrm flipH="false" flipV="false" rot="0">
            <a:off x="8899529" y="6577337"/>
            <a:ext cx="1442846" cy="2680963"/>
          </a:xfrm>
          <a:custGeom>
            <a:avLst/>
            <a:gdLst/>
            <a:ahLst/>
            <a:cxnLst/>
            <a:rect r="r" b="b" t="t" l="l"/>
            <a:pathLst>
              <a:path h="2680963" w="1442846">
                <a:moveTo>
                  <a:pt x="0" y="0"/>
                </a:moveTo>
                <a:lnTo>
                  <a:pt x="1442845" y="0"/>
                </a:lnTo>
                <a:lnTo>
                  <a:pt x="1442845" y="2680963"/>
                </a:lnTo>
                <a:lnTo>
                  <a:pt x="0" y="2680963"/>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8" id="8"/>
          <p:cNvSpPr/>
          <p:nvPr/>
        </p:nvSpPr>
        <p:spPr>
          <a:xfrm flipH="false" flipV="false" rot="0">
            <a:off x="16810292" y="7013260"/>
            <a:ext cx="898016" cy="2245040"/>
          </a:xfrm>
          <a:custGeom>
            <a:avLst/>
            <a:gdLst/>
            <a:ahLst/>
            <a:cxnLst/>
            <a:rect r="r" b="b" t="t" l="l"/>
            <a:pathLst>
              <a:path h="2245040" w="898016">
                <a:moveTo>
                  <a:pt x="0" y="0"/>
                </a:moveTo>
                <a:lnTo>
                  <a:pt x="898016" y="0"/>
                </a:lnTo>
                <a:lnTo>
                  <a:pt x="898016" y="2245040"/>
                </a:lnTo>
                <a:lnTo>
                  <a:pt x="0" y="2245040"/>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TextBox 9" id="9"/>
          <p:cNvSpPr txBox="true"/>
          <p:nvPr/>
        </p:nvSpPr>
        <p:spPr>
          <a:xfrm rot="0">
            <a:off x="1266523" y="561786"/>
            <a:ext cx="5589484" cy="3850246"/>
          </a:xfrm>
          <a:prstGeom prst="rect">
            <a:avLst/>
          </a:prstGeom>
        </p:spPr>
        <p:txBody>
          <a:bodyPr anchor="t" rtlCol="false" tIns="0" lIns="0" bIns="0" rIns="0">
            <a:spAutoFit/>
          </a:bodyPr>
          <a:lstStyle/>
          <a:p>
            <a:pPr algn="l">
              <a:lnSpc>
                <a:spcPts val="6093"/>
              </a:lnSpc>
            </a:pPr>
            <a:r>
              <a:rPr lang="en-US" sz="4352">
                <a:solidFill>
                  <a:srgbClr val="FFFFFF"/>
                </a:solidFill>
                <a:latin typeface="Brick Sans"/>
                <a:ea typeface="Brick Sans"/>
                <a:cs typeface="Brick Sans"/>
                <a:sym typeface="Brick Sans"/>
              </a:rPr>
              <a:t>LATAR BELAKANG MEMBUAT WEBSITE CRUD </a:t>
            </a:r>
          </a:p>
          <a:p>
            <a:pPr algn="l">
              <a:lnSpc>
                <a:spcPts val="6093"/>
              </a:lnSpc>
              <a:spcBef>
                <a:spcPct val="0"/>
              </a:spcBef>
            </a:pPr>
          </a:p>
        </p:txBody>
      </p:sp>
      <p:sp>
        <p:nvSpPr>
          <p:cNvPr name="TextBox 10" id="10"/>
          <p:cNvSpPr txBox="true"/>
          <p:nvPr/>
        </p:nvSpPr>
        <p:spPr>
          <a:xfrm rot="0">
            <a:off x="1028700" y="3871636"/>
            <a:ext cx="7843007" cy="4046183"/>
          </a:xfrm>
          <a:prstGeom prst="rect">
            <a:avLst/>
          </a:prstGeom>
        </p:spPr>
        <p:txBody>
          <a:bodyPr anchor="t" rtlCol="false" tIns="0" lIns="0" bIns="0" rIns="0">
            <a:spAutoFit/>
          </a:bodyPr>
          <a:lstStyle/>
          <a:p>
            <a:pPr algn="l">
              <a:lnSpc>
                <a:spcPts val="2168"/>
              </a:lnSpc>
            </a:pPr>
            <a:r>
              <a:rPr lang="en-US" sz="1548">
                <a:solidFill>
                  <a:srgbClr val="FFFFFF"/>
                </a:solidFill>
                <a:latin typeface="Open Sans"/>
                <a:ea typeface="Open Sans"/>
                <a:cs typeface="Open Sans"/>
                <a:sym typeface="Open Sans"/>
              </a:rPr>
              <a:t>📌 Latar Belakang</a:t>
            </a:r>
          </a:p>
          <a:p>
            <a:pPr algn="l">
              <a:lnSpc>
                <a:spcPts val="2168"/>
              </a:lnSpc>
            </a:pPr>
            <a:r>
              <a:rPr lang="en-US" sz="1548">
                <a:solidFill>
                  <a:srgbClr val="FFFFFF"/>
                </a:solidFill>
                <a:latin typeface="Open Sans"/>
                <a:ea typeface="Open Sans"/>
                <a:cs typeface="Open Sans"/>
                <a:sym typeface="Open Sans"/>
              </a:rPr>
              <a:t>Dalam era digital saat ini, pengelolaan data secara manual sudah mulai ditinggalkan karena kurang efisien dan rawan kesalahan. Proses pencatatan data seperti presensi siswa yang dilakukan dengan kertas atau file spreadsheet sering kali menyulitkan dalam pencarian, pembaruan, maupun penyimpanan jangka panjang. Oleh karena itu, dibutuhkan sebuah sistem berbasis web yang mampu mengelola data dengan lebih cepat, aman, dan mudah diakses.</a:t>
            </a:r>
          </a:p>
          <a:p>
            <a:pPr algn="l">
              <a:lnSpc>
                <a:spcPts val="2168"/>
              </a:lnSpc>
            </a:pPr>
          </a:p>
          <a:p>
            <a:pPr algn="l">
              <a:lnSpc>
                <a:spcPts val="2168"/>
              </a:lnSpc>
              <a:spcBef>
                <a:spcPct val="0"/>
              </a:spcBef>
            </a:pPr>
            <a:r>
              <a:rPr lang="en-US" sz="1548">
                <a:solidFill>
                  <a:srgbClr val="FFFFFF"/>
                </a:solidFill>
                <a:latin typeface="Open Sans"/>
                <a:ea typeface="Open Sans"/>
                <a:cs typeface="Open Sans"/>
                <a:sym typeface="Open Sans"/>
              </a:rPr>
              <a:t>Website dengan sistem CRUD (Create, Read, Update, Delete) merupakan solusi efektif untuk permasalahan tersebut. Dengan sistem CRUD, pengguna dapat menambahkan, menampilkan, mengubah, dan menghapus data secara langsung melalui antarmuka web. Hal ini tidak hanya meningkatkan efisiensi kerja, tetapi juga membantu menjaga kerapian dan keakuratan data. Selain itu, website CRUD dapat diakses dari berbagai perangkat, sehingga proses pengelolaan data menjadi lebih fleksibel dan modern.</a:t>
            </a:r>
          </a:p>
        </p:txBody>
      </p:sp>
      <p:sp>
        <p:nvSpPr>
          <p:cNvPr name="Freeform 11" id="11"/>
          <p:cNvSpPr/>
          <p:nvPr/>
        </p:nvSpPr>
        <p:spPr>
          <a:xfrm flipH="true" flipV="false" rot="0">
            <a:off x="130684" y="6979439"/>
            <a:ext cx="898016" cy="2245040"/>
          </a:xfrm>
          <a:custGeom>
            <a:avLst/>
            <a:gdLst/>
            <a:ahLst/>
            <a:cxnLst/>
            <a:rect r="r" b="b" t="t" l="l"/>
            <a:pathLst>
              <a:path h="2245040" w="898016">
                <a:moveTo>
                  <a:pt x="898016" y="0"/>
                </a:moveTo>
                <a:lnTo>
                  <a:pt x="0" y="0"/>
                </a:lnTo>
                <a:lnTo>
                  <a:pt x="0" y="2245040"/>
                </a:lnTo>
                <a:lnTo>
                  <a:pt x="898016" y="2245040"/>
                </a:lnTo>
                <a:lnTo>
                  <a:pt x="898016"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2" id="12"/>
          <p:cNvSpPr/>
          <p:nvPr/>
        </p:nvSpPr>
        <p:spPr>
          <a:xfrm flipH="false" flipV="false" rot="0">
            <a:off x="-1005156" y="685611"/>
            <a:ext cx="2271679" cy="553464"/>
          </a:xfrm>
          <a:custGeom>
            <a:avLst/>
            <a:gdLst/>
            <a:ahLst/>
            <a:cxnLst/>
            <a:rect r="r" b="b" t="t" l="l"/>
            <a:pathLst>
              <a:path h="553464" w="2271679">
                <a:moveTo>
                  <a:pt x="0" y="0"/>
                </a:moveTo>
                <a:lnTo>
                  <a:pt x="2271679" y="0"/>
                </a:lnTo>
                <a:lnTo>
                  <a:pt x="2271679" y="553463"/>
                </a:lnTo>
                <a:lnTo>
                  <a:pt x="0" y="553463"/>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
        <p:nvSpPr>
          <p:cNvPr name="Freeform 13" id="13"/>
          <p:cNvSpPr/>
          <p:nvPr/>
        </p:nvSpPr>
        <p:spPr>
          <a:xfrm flipH="false" flipV="false" rot="0">
            <a:off x="7929754" y="685611"/>
            <a:ext cx="969775" cy="439044"/>
          </a:xfrm>
          <a:custGeom>
            <a:avLst/>
            <a:gdLst/>
            <a:ahLst/>
            <a:cxnLst/>
            <a:rect r="r" b="b" t="t" l="l"/>
            <a:pathLst>
              <a:path h="439044" w="969775">
                <a:moveTo>
                  <a:pt x="0" y="0"/>
                </a:moveTo>
                <a:lnTo>
                  <a:pt x="969775" y="0"/>
                </a:lnTo>
                <a:lnTo>
                  <a:pt x="969775" y="439043"/>
                </a:lnTo>
                <a:lnTo>
                  <a:pt x="0" y="439043"/>
                </a:lnTo>
                <a:lnTo>
                  <a:pt x="0" y="0"/>
                </a:lnTo>
                <a:close/>
              </a:path>
            </a:pathLst>
          </a:custGeom>
          <a:blipFill>
            <a:blip r:embed="rId14">
              <a:extLst>
                <a:ext uri="{96DAC541-7B7A-43D3-8B79-37D633B846F1}">
                  <asvg:svgBlip xmlns:asvg="http://schemas.microsoft.com/office/drawing/2016/SVG/main" r:embed="rId15"/>
                </a:ext>
              </a:extLst>
            </a:blip>
            <a:stretch>
              <a:fillRect l="0" t="0" r="0" b="0"/>
            </a:stretch>
          </a:blipFill>
        </p:spPr>
      </p:sp>
      <p:sp>
        <p:nvSpPr>
          <p:cNvPr name="Freeform 14" id="14"/>
          <p:cNvSpPr/>
          <p:nvPr/>
        </p:nvSpPr>
        <p:spPr>
          <a:xfrm flipH="false" flipV="false" rot="0">
            <a:off x="17028704" y="1239074"/>
            <a:ext cx="2271679" cy="553464"/>
          </a:xfrm>
          <a:custGeom>
            <a:avLst/>
            <a:gdLst/>
            <a:ahLst/>
            <a:cxnLst/>
            <a:rect r="r" b="b" t="t" l="l"/>
            <a:pathLst>
              <a:path h="553464" w="2271679">
                <a:moveTo>
                  <a:pt x="0" y="0"/>
                </a:moveTo>
                <a:lnTo>
                  <a:pt x="2271679" y="0"/>
                </a:lnTo>
                <a:lnTo>
                  <a:pt x="2271679" y="553464"/>
                </a:lnTo>
                <a:lnTo>
                  <a:pt x="0" y="553464"/>
                </a:lnTo>
                <a:lnTo>
                  <a:pt x="0" y="0"/>
                </a:lnTo>
                <a:close/>
              </a:path>
            </a:pathLst>
          </a:custGeom>
          <a:blipFill>
            <a:blip r:embed="rId12">
              <a:extLst>
                <a:ext uri="{96DAC541-7B7A-43D3-8B79-37D633B846F1}">
                  <asvg:svgBlip xmlns:asvg="http://schemas.microsoft.com/office/drawing/2016/SVG/main" r:embed="rId13"/>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141240"/>
        </a:solidFill>
      </p:bgPr>
    </p:bg>
    <p:spTree>
      <p:nvGrpSpPr>
        <p:cNvPr id="1" name=""/>
        <p:cNvGrpSpPr/>
        <p:nvPr/>
      </p:nvGrpSpPr>
      <p:grpSpPr>
        <a:xfrm>
          <a:off x="0" y="0"/>
          <a:ext cx="0" cy="0"/>
          <a:chOff x="0" y="0"/>
          <a:chExt cx="0" cy="0"/>
        </a:xfrm>
      </p:grpSpPr>
      <p:sp>
        <p:nvSpPr>
          <p:cNvPr name="TextBox 2" id="2"/>
          <p:cNvSpPr txBox="true"/>
          <p:nvPr/>
        </p:nvSpPr>
        <p:spPr>
          <a:xfrm rot="0">
            <a:off x="3450201" y="1617512"/>
            <a:ext cx="11387597" cy="6253474"/>
          </a:xfrm>
          <a:prstGeom prst="rect">
            <a:avLst/>
          </a:prstGeom>
        </p:spPr>
        <p:txBody>
          <a:bodyPr anchor="t" rtlCol="false" tIns="0" lIns="0" bIns="0" rIns="0">
            <a:spAutoFit/>
          </a:bodyPr>
          <a:lstStyle/>
          <a:p>
            <a:pPr algn="ctr">
              <a:lnSpc>
                <a:spcPts val="24115"/>
              </a:lnSpc>
            </a:pPr>
            <a:r>
              <a:rPr lang="en-US" sz="18988">
                <a:solidFill>
                  <a:srgbClr val="FFFFFF"/>
                </a:solidFill>
                <a:latin typeface="Brick Sans"/>
                <a:ea typeface="Brick Sans"/>
                <a:cs typeface="Brick Sans"/>
                <a:sym typeface="Brick Sans"/>
              </a:rPr>
              <a:t>THANK YOU</a:t>
            </a:r>
          </a:p>
        </p:txBody>
      </p:sp>
      <p:sp>
        <p:nvSpPr>
          <p:cNvPr name="Freeform 3" id="3"/>
          <p:cNvSpPr/>
          <p:nvPr/>
        </p:nvSpPr>
        <p:spPr>
          <a:xfrm flipH="false" flipV="false" rot="0">
            <a:off x="-12876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4" id="4"/>
          <p:cNvSpPr/>
          <p:nvPr/>
        </p:nvSpPr>
        <p:spPr>
          <a:xfrm flipH="false" flipV="false" rot="0">
            <a:off x="5486400"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5" id="5"/>
          <p:cNvSpPr/>
          <p:nvPr/>
        </p:nvSpPr>
        <p:spPr>
          <a:xfrm flipH="false" flipV="false" rot="0">
            <a:off x="12260429" y="9258300"/>
            <a:ext cx="7315200" cy="1250234"/>
          </a:xfrm>
          <a:custGeom>
            <a:avLst/>
            <a:gdLst/>
            <a:ahLst/>
            <a:cxnLst/>
            <a:rect r="r" b="b" t="t" l="l"/>
            <a:pathLst>
              <a:path h="1250234" w="7315200">
                <a:moveTo>
                  <a:pt x="0" y="0"/>
                </a:moveTo>
                <a:lnTo>
                  <a:pt x="7315200" y="0"/>
                </a:lnTo>
                <a:lnTo>
                  <a:pt x="7315200" y="1250234"/>
                </a:lnTo>
                <a:lnTo>
                  <a:pt x="0" y="125023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6" id="6"/>
          <p:cNvSpPr/>
          <p:nvPr/>
        </p:nvSpPr>
        <p:spPr>
          <a:xfrm flipH="false" flipV="false" rot="0">
            <a:off x="-523801" y="1810243"/>
            <a:ext cx="3439941" cy="838095"/>
          </a:xfrm>
          <a:custGeom>
            <a:avLst/>
            <a:gdLst/>
            <a:ahLst/>
            <a:cxnLst/>
            <a:rect r="r" b="b" t="t" l="l"/>
            <a:pathLst>
              <a:path h="838095" w="3439941">
                <a:moveTo>
                  <a:pt x="0" y="0"/>
                </a:moveTo>
                <a:lnTo>
                  <a:pt x="3439941" y="0"/>
                </a:lnTo>
                <a:lnTo>
                  <a:pt x="3439941" y="838095"/>
                </a:lnTo>
                <a:lnTo>
                  <a:pt x="0" y="83809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7" id="7"/>
          <p:cNvSpPr/>
          <p:nvPr/>
        </p:nvSpPr>
        <p:spPr>
          <a:xfrm flipH="true" flipV="false" rot="0">
            <a:off x="15371860" y="1810243"/>
            <a:ext cx="3439941" cy="838095"/>
          </a:xfrm>
          <a:custGeom>
            <a:avLst/>
            <a:gdLst/>
            <a:ahLst/>
            <a:cxnLst/>
            <a:rect r="r" b="b" t="t" l="l"/>
            <a:pathLst>
              <a:path h="838095" w="3439941">
                <a:moveTo>
                  <a:pt x="3439941" y="0"/>
                </a:moveTo>
                <a:lnTo>
                  <a:pt x="0" y="0"/>
                </a:lnTo>
                <a:lnTo>
                  <a:pt x="0" y="838095"/>
                </a:lnTo>
                <a:lnTo>
                  <a:pt x="3439941" y="838095"/>
                </a:lnTo>
                <a:lnTo>
                  <a:pt x="3439941"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8" id="8"/>
          <p:cNvSpPr/>
          <p:nvPr/>
        </p:nvSpPr>
        <p:spPr>
          <a:xfrm flipH="false" flipV="false" rot="0">
            <a:off x="3635899" y="495581"/>
            <a:ext cx="1468503" cy="664832"/>
          </a:xfrm>
          <a:custGeom>
            <a:avLst/>
            <a:gdLst/>
            <a:ahLst/>
            <a:cxnLst/>
            <a:rect r="r" b="b" t="t" l="l"/>
            <a:pathLst>
              <a:path h="664832" w="1468503">
                <a:moveTo>
                  <a:pt x="0" y="0"/>
                </a:moveTo>
                <a:lnTo>
                  <a:pt x="1468503" y="0"/>
                </a:lnTo>
                <a:lnTo>
                  <a:pt x="1468503" y="664832"/>
                </a:lnTo>
                <a:lnTo>
                  <a:pt x="0" y="664832"/>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9" id="9"/>
          <p:cNvSpPr/>
          <p:nvPr/>
        </p:nvSpPr>
        <p:spPr>
          <a:xfrm flipH="true" flipV="false" rot="0">
            <a:off x="13183598" y="495581"/>
            <a:ext cx="1468503" cy="664832"/>
          </a:xfrm>
          <a:custGeom>
            <a:avLst/>
            <a:gdLst/>
            <a:ahLst/>
            <a:cxnLst/>
            <a:rect r="r" b="b" t="t" l="l"/>
            <a:pathLst>
              <a:path h="664832" w="1468503">
                <a:moveTo>
                  <a:pt x="1468503" y="0"/>
                </a:moveTo>
                <a:lnTo>
                  <a:pt x="0" y="0"/>
                </a:lnTo>
                <a:lnTo>
                  <a:pt x="0" y="664832"/>
                </a:lnTo>
                <a:lnTo>
                  <a:pt x="1468503" y="664832"/>
                </a:lnTo>
                <a:lnTo>
                  <a:pt x="1468503"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0" id="10"/>
          <p:cNvSpPr/>
          <p:nvPr/>
        </p:nvSpPr>
        <p:spPr>
          <a:xfrm flipH="false" flipV="false" rot="0">
            <a:off x="509194" y="4937221"/>
            <a:ext cx="4791519" cy="4321079"/>
          </a:xfrm>
          <a:custGeom>
            <a:avLst/>
            <a:gdLst/>
            <a:ahLst/>
            <a:cxnLst/>
            <a:rect r="r" b="b" t="t" l="l"/>
            <a:pathLst>
              <a:path h="4321079" w="4791519">
                <a:moveTo>
                  <a:pt x="0" y="0"/>
                </a:moveTo>
                <a:lnTo>
                  <a:pt x="4791519" y="0"/>
                </a:lnTo>
                <a:lnTo>
                  <a:pt x="4791519" y="4321079"/>
                </a:lnTo>
                <a:lnTo>
                  <a:pt x="0" y="4321079"/>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1" id="11"/>
          <p:cNvSpPr/>
          <p:nvPr/>
        </p:nvSpPr>
        <p:spPr>
          <a:xfrm flipH="true" flipV="false" rot="0">
            <a:off x="12987287" y="4937221"/>
            <a:ext cx="4791519" cy="4321079"/>
          </a:xfrm>
          <a:custGeom>
            <a:avLst/>
            <a:gdLst/>
            <a:ahLst/>
            <a:cxnLst/>
            <a:rect r="r" b="b" t="t" l="l"/>
            <a:pathLst>
              <a:path h="4321079" w="4791519">
                <a:moveTo>
                  <a:pt x="4791519" y="0"/>
                </a:moveTo>
                <a:lnTo>
                  <a:pt x="0" y="0"/>
                </a:lnTo>
                <a:lnTo>
                  <a:pt x="0" y="4321079"/>
                </a:lnTo>
                <a:lnTo>
                  <a:pt x="4791519" y="4321079"/>
                </a:lnTo>
                <a:lnTo>
                  <a:pt x="4791519" y="0"/>
                </a:lnTo>
                <a:close/>
              </a:path>
            </a:pathLst>
          </a:custGeom>
          <a:blipFill>
            <a:blip r:embed="rId8">
              <a:extLst>
                <a:ext uri="{96DAC541-7B7A-43D3-8B79-37D633B846F1}">
                  <asvg:svgBlip xmlns:asvg="http://schemas.microsoft.com/office/drawing/2016/SVG/main" r:embed="rId9"/>
                </a:ext>
              </a:extLst>
            </a:blip>
            <a:stretch>
              <a:fillRect l="0" t="0" r="0" b="0"/>
            </a:stretch>
          </a:blipFill>
        </p:spPr>
      </p:sp>
      <p:sp>
        <p:nvSpPr>
          <p:cNvPr name="Freeform 12" id="12"/>
          <p:cNvSpPr/>
          <p:nvPr/>
        </p:nvSpPr>
        <p:spPr>
          <a:xfrm flipH="false" flipV="false" rot="0">
            <a:off x="5445554" y="7790974"/>
            <a:ext cx="586930" cy="1467326"/>
          </a:xfrm>
          <a:custGeom>
            <a:avLst/>
            <a:gdLst/>
            <a:ahLst/>
            <a:cxnLst/>
            <a:rect r="r" b="b" t="t" l="l"/>
            <a:pathLst>
              <a:path h="1467326" w="586930">
                <a:moveTo>
                  <a:pt x="0" y="0"/>
                </a:moveTo>
                <a:lnTo>
                  <a:pt x="586931" y="0"/>
                </a:lnTo>
                <a:lnTo>
                  <a:pt x="586931" y="1467326"/>
                </a:lnTo>
                <a:lnTo>
                  <a:pt x="0" y="1467326"/>
                </a:lnTo>
                <a:lnTo>
                  <a:pt x="0"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
        <p:nvSpPr>
          <p:cNvPr name="Freeform 13" id="13"/>
          <p:cNvSpPr/>
          <p:nvPr/>
        </p:nvSpPr>
        <p:spPr>
          <a:xfrm flipH="true" flipV="false" rot="0">
            <a:off x="12255515" y="7790974"/>
            <a:ext cx="586930" cy="1467326"/>
          </a:xfrm>
          <a:custGeom>
            <a:avLst/>
            <a:gdLst/>
            <a:ahLst/>
            <a:cxnLst/>
            <a:rect r="r" b="b" t="t" l="l"/>
            <a:pathLst>
              <a:path h="1467326" w="586930">
                <a:moveTo>
                  <a:pt x="586931" y="0"/>
                </a:moveTo>
                <a:lnTo>
                  <a:pt x="0" y="0"/>
                </a:lnTo>
                <a:lnTo>
                  <a:pt x="0" y="1467326"/>
                </a:lnTo>
                <a:lnTo>
                  <a:pt x="586931" y="1467326"/>
                </a:lnTo>
                <a:lnTo>
                  <a:pt x="586931" y="0"/>
                </a:lnTo>
                <a:close/>
              </a:path>
            </a:pathLst>
          </a:custGeom>
          <a:blipFill>
            <a:blip r:embed="rId10">
              <a:extLst>
                <a:ext uri="{96DAC541-7B7A-43D3-8B79-37D633B846F1}">
                  <asvg:svgBlip xmlns:asvg="http://schemas.microsoft.com/office/drawing/2016/SVG/main" r:embed="rId11"/>
                </a:ext>
              </a:extLst>
            </a:blip>
            <a:stretch>
              <a:fillRect l="0" t="0" r="0" b="0"/>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DAG1ugqIbbU</dc:identifier>
  <dcterms:modified xsi:type="dcterms:W3CDTF">2011-08-01T06:04:30Z</dcterms:modified>
  <cp:revision>1</cp:revision>
  <dc:title>presentasi</dc:title>
</cp:coreProperties>
</file>