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0" r:id="rId4"/>
    <p:sldId id="271" r:id="rId5"/>
    <p:sldId id="272" r:id="rId6"/>
    <p:sldId id="275" r:id="rId7"/>
    <p:sldId id="273" r:id="rId8"/>
    <p:sldId id="27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43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71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6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918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04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0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762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07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034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14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1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AD19-4341-4D31-93E9-2B0B03613B7A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A9B3-1270-4024-BF47-E4F92A907E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75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29795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d-ID" sz="5000" b="1" dirty="0" smtClean="0"/>
              <a:t>Assalamualikum Wr. Wb </a:t>
            </a:r>
            <a:endParaRPr lang="id-ID" sz="5000" b="1" dirty="0"/>
          </a:p>
        </p:txBody>
      </p:sp>
    </p:spTree>
    <p:extLst>
      <p:ext uri="{BB962C8B-B14F-4D97-AF65-F5344CB8AC3E}">
        <p14:creationId xmlns:p14="http://schemas.microsoft.com/office/powerpoint/2010/main" val="22198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“Program Inventaris Ruang Kelas”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700" dirty="0" smtClean="0"/>
              <a:t>Nama Kelompok : </a:t>
            </a:r>
          </a:p>
          <a:p>
            <a:pPr marL="0" indent="0">
              <a:buNone/>
            </a:pPr>
            <a:r>
              <a:rPr lang="id-ID" sz="2700" dirty="0"/>
              <a:t>	</a:t>
            </a:r>
            <a:endParaRPr lang="id-ID" sz="2700" dirty="0" smtClean="0"/>
          </a:p>
          <a:p>
            <a:pPr lvl="1"/>
            <a:r>
              <a:rPr lang="id-ID" sz="2700" dirty="0" smtClean="0"/>
              <a:t>Ahmad Fahri Jamaluddin</a:t>
            </a:r>
          </a:p>
          <a:p>
            <a:pPr lvl="1"/>
            <a:r>
              <a:rPr lang="id-ID" sz="2700" dirty="0" smtClean="0"/>
              <a:t>Muhammad Gofur</a:t>
            </a:r>
          </a:p>
          <a:p>
            <a:pPr lvl="1"/>
            <a:r>
              <a:rPr lang="id-ID" sz="2700" dirty="0" smtClean="0"/>
              <a:t>Moh. Taufiq Hidayat</a:t>
            </a:r>
            <a:endParaRPr lang="id-ID" sz="2700" dirty="0"/>
          </a:p>
        </p:txBody>
      </p:sp>
    </p:spTree>
    <p:extLst>
      <p:ext uri="{BB962C8B-B14F-4D97-AF65-F5344CB8AC3E}">
        <p14:creationId xmlns:p14="http://schemas.microsoft.com/office/powerpoint/2010/main" val="32448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763" y="618186"/>
            <a:ext cx="103674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Type data </a:t>
            </a:r>
            <a:r>
              <a:rPr lang="en-US" sz="3200" b="1" u="sng" dirty="0" err="1" smtClean="0"/>
              <a:t>dan</a:t>
            </a:r>
            <a:r>
              <a:rPr lang="en-US" sz="3200" b="1" u="sng" dirty="0" smtClean="0"/>
              <a:t> Variable</a:t>
            </a:r>
            <a:endParaRPr lang="en-US" sz="2000" b="1" u="sng" dirty="0" smtClean="0"/>
          </a:p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( </a:t>
            </a:r>
            <a:r>
              <a:rPr lang="en-US" b="1" dirty="0"/>
              <a:t>Integer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long integer</a:t>
            </a:r>
            <a:r>
              <a:rPr lang="en-US" dirty="0" smtClean="0"/>
              <a:t>.</a:t>
            </a:r>
          </a:p>
          <a:p>
            <a:r>
              <a:rPr lang="en-US" b="1" dirty="0"/>
              <a:t>Double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decimal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 smtClean="0"/>
              <a:t>.</a:t>
            </a:r>
          </a:p>
          <a:p>
            <a:r>
              <a:rPr lang="en-US" b="1" dirty="0"/>
              <a:t>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Tipe</a:t>
            </a:r>
            <a:r>
              <a:rPr lang="en-US" dirty="0"/>
              <a:t> data string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untaiankarakter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kata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763" y="4153591"/>
            <a:ext cx="1036749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String</a:t>
            </a:r>
            <a:endParaRPr lang="en-US" sz="2000" b="1" u="sng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 smtClean="0"/>
              <a:t>angka</a:t>
            </a:r>
            <a:r>
              <a:rPr lang="en-US" dirty="0" smtClean="0"/>
              <a:t>, whitespace </a:t>
            </a:r>
            <a:r>
              <a:rPr lang="en-US" dirty="0"/>
              <a:t>(</a:t>
            </a:r>
            <a:r>
              <a:rPr lang="en-US" dirty="0" err="1"/>
              <a:t>spasi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/>
              <a:t> </a:t>
            </a:r>
            <a:r>
              <a:rPr lang="en-US" dirty="0" smtClean="0"/>
              <a:t>identifier </a:t>
            </a:r>
            <a:r>
              <a:rPr lang="en-US" dirty="0"/>
              <a:t>String/</a:t>
            </a:r>
            <a:r>
              <a:rPr lang="en-US" dirty="0" err="1"/>
              <a:t>teks</a:t>
            </a:r>
            <a:r>
              <a:rPr lang="en-US" dirty="0"/>
              <a:t> . </a:t>
            </a:r>
            <a:r>
              <a:rPr lang="en-US" dirty="0" err="1"/>
              <a:t>bisanya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“Array of Char</a:t>
            </a:r>
            <a:r>
              <a:rPr lang="en-US" dirty="0" smtClean="0"/>
              <a:t>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763" y="618186"/>
            <a:ext cx="10367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Class, Object, Method &amp; </a:t>
            </a:r>
            <a:r>
              <a:rPr lang="en-US" sz="3200" b="1" u="sng" dirty="0" err="1" smtClean="0"/>
              <a:t>Enkapsulasi</a:t>
            </a:r>
            <a:endParaRPr lang="en-US" sz="3200" b="1" u="sn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2253" y="1528749"/>
            <a:ext cx="1036749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Class :</a:t>
            </a:r>
          </a:p>
          <a:p>
            <a:r>
              <a:rPr lang="en-US" dirty="0"/>
              <a:t>Class </a:t>
            </a:r>
            <a:r>
              <a:rPr lang="en-US" dirty="0" err="1"/>
              <a:t>adalah</a:t>
            </a:r>
            <a:r>
              <a:rPr lang="en-US" dirty="0"/>
              <a:t> blueprint/</a:t>
            </a:r>
            <a:r>
              <a:rPr lang="en-US" dirty="0" err="1"/>
              <a:t>cetakan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object yang </a:t>
            </a:r>
            <a:r>
              <a:rPr lang="en-US" dirty="0" err="1"/>
              <a:t>dibentuk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sz="2000" b="1" dirty="0" smtClean="0"/>
              <a:t>Object :</a:t>
            </a:r>
          </a:p>
          <a:p>
            <a:r>
              <a:rPr lang="en-US" sz="2000" dirty="0" err="1" smtClean="0"/>
              <a:t>Sedangkan</a:t>
            </a:r>
            <a:r>
              <a:rPr lang="en-US" sz="2000" dirty="0"/>
              <a:t> </a:t>
            </a:r>
            <a:r>
              <a:rPr lang="en-US" sz="2000" dirty="0" smtClean="0"/>
              <a:t>object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instansiasi</a:t>
            </a:r>
            <a:r>
              <a:rPr lang="en-US" sz="2000" dirty="0"/>
              <a:t>/</a:t>
            </a:r>
            <a:r>
              <a:rPr lang="en-US" sz="2000" dirty="0" err="1"/>
              <a:t>bentukan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class</a:t>
            </a:r>
            <a:r>
              <a:rPr lang="en-US" sz="2000" dirty="0" smtClean="0"/>
              <a:t>.</a:t>
            </a:r>
          </a:p>
          <a:p>
            <a:endParaRPr lang="en-US" sz="2000" b="1" dirty="0"/>
          </a:p>
          <a:p>
            <a:r>
              <a:rPr lang="en-US" sz="2000" b="1" dirty="0" smtClean="0"/>
              <a:t>Method :</a:t>
            </a:r>
          </a:p>
          <a:p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/>
              <a:t>object. Method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class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object. </a:t>
            </a:r>
            <a:r>
              <a:rPr lang="en-US" sz="2000" dirty="0" smtClean="0"/>
              <a:t>Dan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panggil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method,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mempersingkat</a:t>
            </a:r>
            <a:r>
              <a:rPr lang="en-US" sz="2000" dirty="0"/>
              <a:t> coding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 smtClean="0"/>
              <a:t>buat</a:t>
            </a:r>
            <a:r>
              <a:rPr lang="en-US" sz="2000" dirty="0" smtClean="0"/>
              <a:t>.</a:t>
            </a:r>
          </a:p>
          <a:p>
            <a:endParaRPr lang="en-US" sz="2000" b="1" dirty="0"/>
          </a:p>
          <a:p>
            <a:r>
              <a:rPr lang="en-US" sz="2000" b="1" dirty="0" err="1" smtClean="0"/>
              <a:t>Enkapsulasi</a:t>
            </a:r>
            <a:r>
              <a:rPr lang="en-US" sz="2000" b="1" dirty="0" smtClean="0"/>
              <a:t> :</a:t>
            </a:r>
          </a:p>
          <a:p>
            <a:r>
              <a:rPr lang="en-US" sz="2000" dirty="0" err="1"/>
              <a:t>Enkapsulasi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pembungkus</a:t>
            </a:r>
            <a:r>
              <a:rPr lang="en-US" sz="2000" dirty="0"/>
              <a:t>, </a:t>
            </a:r>
            <a:r>
              <a:rPr lang="en-US" sz="2000" dirty="0" err="1"/>
              <a:t>pembungkus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dimaksudkan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menjaga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proses program agar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sembarangan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di </a:t>
            </a:r>
            <a:r>
              <a:rPr lang="en-US" sz="2000" dirty="0" err="1"/>
              <a:t>intervensi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program lain.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enkapsulasi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menjaga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program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sewaktu-waktu</a:t>
            </a:r>
            <a:r>
              <a:rPr lang="en-US" sz="2000" dirty="0"/>
              <a:t>,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menjaga</a:t>
            </a:r>
            <a:r>
              <a:rPr lang="en-US" sz="2000" dirty="0"/>
              <a:t> program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02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763" y="618186"/>
            <a:ext cx="103674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Inheritance, </a:t>
            </a:r>
            <a:r>
              <a:rPr lang="en-US" sz="3200" b="1" u="sng" dirty="0" err="1" smtClean="0"/>
              <a:t>Abstrac</a:t>
            </a:r>
            <a:r>
              <a:rPr lang="en-US" sz="3200" b="1" u="sng" dirty="0" smtClean="0"/>
              <a:t> class, Interface class &amp; </a:t>
            </a:r>
            <a:r>
              <a:rPr lang="en-US" sz="3200" b="1" u="sng" dirty="0" err="1" smtClean="0"/>
              <a:t>Overiding</a:t>
            </a:r>
            <a:endParaRPr lang="en-US" sz="3200" b="1" u="sng" dirty="0" smtClean="0"/>
          </a:p>
          <a:p>
            <a:endParaRPr lang="en-US" sz="2000" b="1" u="sng" dirty="0" smtClean="0"/>
          </a:p>
          <a:p>
            <a:r>
              <a:rPr lang="en-US" sz="2000" b="1" i="1" u="sng" dirty="0"/>
              <a:t>Inheritance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A</a:t>
            </a:r>
            <a:r>
              <a:rPr lang="en-US" dirty="0" err="1" smtClean="0"/>
              <a:t>dalah</a:t>
            </a:r>
            <a:r>
              <a:rPr lang="en-US" dirty="0" smtClean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object </a:t>
            </a:r>
            <a:r>
              <a:rPr lang="en-US" dirty="0" err="1"/>
              <a:t>mempunyai</a:t>
            </a:r>
            <a:r>
              <a:rPr lang="en-US" dirty="0"/>
              <a:t> object </a:t>
            </a:r>
            <a:r>
              <a:rPr lang="en-US" dirty="0" err="1"/>
              <a:t>turunan</a:t>
            </a:r>
            <a:r>
              <a:rPr lang="en-US" dirty="0"/>
              <a:t>.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r>
              <a:rPr lang="en-US" sz="2000" b="1" i="1" u="sng" dirty="0" smtClean="0"/>
              <a:t>Abstract class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(</a:t>
            </a:r>
            <a:r>
              <a:rPr lang="en-US" dirty="0" err="1"/>
              <a:t>abstrak</a:t>
            </a:r>
            <a:r>
              <a:rPr lang="en-US" dirty="0"/>
              <a:t>) yang </a:t>
            </a:r>
            <a:r>
              <a:rPr lang="en-US" dirty="0" err="1"/>
              <a:t>memuat</a:t>
            </a:r>
            <a:r>
              <a:rPr lang="en-US" dirty="0"/>
              <a:t>/</a:t>
            </a:r>
            <a:r>
              <a:rPr lang="en-US" dirty="0" err="1"/>
              <a:t>memiliki</a:t>
            </a:r>
            <a:r>
              <a:rPr lang="en-US" dirty="0"/>
              <a:t> method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atrribut</a:t>
            </a:r>
            <a:r>
              <a:rPr lang="en-US" dirty="0"/>
              <a:t>. Abstract </a:t>
            </a:r>
            <a:r>
              <a:rPr lang="en-US" dirty="0" smtClean="0"/>
              <a:t>class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semua</a:t>
            </a:r>
            <a:r>
              <a:rPr lang="en-US" dirty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biasa</a:t>
            </a:r>
            <a:r>
              <a:rPr lang="en-US" dirty="0"/>
              <a:t> (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 smtClean="0"/>
              <a:t>)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sz="2000" b="1" i="1" u="sng" dirty="0"/>
              <a:t>Interface Class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yang </a:t>
            </a:r>
            <a:r>
              <a:rPr lang="en-US" dirty="0" err="1"/>
              <a:t>berisi</a:t>
            </a:r>
            <a:r>
              <a:rPr lang="en-US" dirty="0"/>
              <a:t> method – method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imlementasi</a:t>
            </a:r>
            <a:r>
              <a:rPr lang="en-US" dirty="0"/>
              <a:t>, </a:t>
            </a:r>
            <a:r>
              <a:rPr lang="en-US" dirty="0" err="1" smtClean="0"/>
              <a:t>namun</a:t>
            </a:r>
            <a:r>
              <a:rPr lang="en-US" dirty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/>
              <a:t>modifier abstract,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interface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atributnya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(static final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sz="2000" b="1" i="1" dirty="0" err="1" smtClean="0"/>
              <a:t>Overiding</a:t>
            </a:r>
            <a:r>
              <a:rPr lang="en-US" sz="2000" b="1" i="1" dirty="0" smtClean="0"/>
              <a:t> (Override)</a:t>
            </a:r>
          </a:p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/>
              <a:t>implementasi</a:t>
            </a:r>
            <a:r>
              <a:rPr lang="en-US" dirty="0"/>
              <a:t>(</a:t>
            </a:r>
            <a:r>
              <a:rPr lang="en-US" dirty="0" err="1"/>
              <a:t>menimpa</a:t>
            </a:r>
            <a:r>
              <a:rPr lang="en-US" dirty="0"/>
              <a:t>) </a:t>
            </a:r>
            <a:r>
              <a:rPr lang="en-US" dirty="0" err="1"/>
              <a:t>suatu</a:t>
            </a:r>
            <a:r>
              <a:rPr lang="en-US" dirty="0"/>
              <a:t> method yang </a:t>
            </a:r>
            <a:r>
              <a:rPr lang="en-US" dirty="0" err="1"/>
              <a:t>dimiliki</a:t>
            </a:r>
            <a:r>
              <a:rPr lang="en-US" dirty="0"/>
              <a:t> super class </a:t>
            </a:r>
            <a:r>
              <a:rPr lang="en-US" dirty="0" err="1" smtClean="0"/>
              <a:t>ketika</a:t>
            </a:r>
            <a:r>
              <a:rPr lang="en-US" dirty="0"/>
              <a:t> </a:t>
            </a:r>
            <a:r>
              <a:rPr lang="en-US" dirty="0" smtClean="0"/>
              <a:t>super </a:t>
            </a:r>
            <a:r>
              <a:rPr lang="en-US" dirty="0"/>
              <a:t>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. </a:t>
            </a:r>
            <a:r>
              <a:rPr lang="en-US" dirty="0" err="1"/>
              <a:t>Overiding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/>
              <a:t>kelas</a:t>
            </a:r>
            <a:r>
              <a:rPr lang="en-US" dirty="0"/>
              <a:t> super. Ada 2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overiding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method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total.</a:t>
            </a:r>
            <a:br>
              <a:rPr lang="en-US" dirty="0"/>
            </a:b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Menambahkan</a:t>
            </a:r>
            <a:r>
              <a:rPr lang="en-US" dirty="0"/>
              <a:t> behavior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method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 smtClean="0"/>
              <a:t>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8758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763" y="618186"/>
            <a:ext cx="10367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Saving Object (txt)</a:t>
            </a:r>
            <a:endParaRPr lang="en-US" sz="3200" b="1" u="sng" dirty="0"/>
          </a:p>
          <a:p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object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 base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txt., </a:t>
            </a:r>
          </a:p>
          <a:p>
            <a:pPr marL="0" indent="0">
              <a:buNone/>
            </a:pPr>
            <a:r>
              <a:rPr lang="en-US" dirty="0" smtClean="0"/>
              <a:t>Saving </a:t>
            </a:r>
            <a:r>
              <a:rPr lang="en-US" dirty="0"/>
              <a:t>object txt </a:t>
            </a:r>
            <a:r>
              <a:rPr lang="en-US" dirty="0" err="1"/>
              <a:t>Bentuk</a:t>
            </a:r>
            <a:r>
              <a:rPr lang="en-US" dirty="0"/>
              <a:t> format “</a:t>
            </a:r>
            <a:r>
              <a:rPr lang="en-US" b="1" dirty="0"/>
              <a:t>.txt</a:t>
            </a:r>
            <a:r>
              <a:rPr lang="en-US" dirty="0"/>
              <a:t>”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software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</a:t>
            </a:r>
            <a:r>
              <a:rPr lang="en-US" dirty="0"/>
              <a:t> </a:t>
            </a:r>
            <a:r>
              <a:rPr lang="en-US" dirty="0" smtClean="0"/>
              <a:t>data base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notepad.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763" y="618186"/>
            <a:ext cx="1036749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Exception Handling</a:t>
            </a:r>
          </a:p>
          <a:p>
            <a:endParaRPr lang="en-US" dirty="0"/>
          </a:p>
          <a:p>
            <a:r>
              <a:rPr lang="en-US" sz="2000" b="1" dirty="0" err="1" smtClean="0"/>
              <a:t>Pengertian</a:t>
            </a:r>
            <a:r>
              <a:rPr lang="en-US" sz="2000" b="1" dirty="0" smtClean="0"/>
              <a:t> 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runtime errors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i="1" dirty="0"/>
              <a:t>file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i="1" dirty="0"/>
              <a:t>range </a:t>
            </a:r>
            <a:r>
              <a:rPr lang="en-US" dirty="0"/>
              <a:t>array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i="1" dirty="0"/>
              <a:t>runtime errors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 smtClean="0"/>
              <a:t>exception </a:t>
            </a:r>
            <a:r>
              <a:rPr lang="en-US" dirty="0" smtClean="0"/>
              <a:t>(</a:t>
            </a:r>
            <a:r>
              <a:rPr lang="en-US" dirty="0" err="1" smtClean="0"/>
              <a:t>pengecualian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sz="2000" b="1" dirty="0"/>
              <a:t>keyword </a:t>
            </a:r>
            <a:r>
              <a:rPr lang="en-US" sz="2000" b="1" dirty="0" err="1"/>
              <a:t>penting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java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hal</a:t>
            </a:r>
            <a:r>
              <a:rPr lang="en-US" sz="2000" b="1" dirty="0"/>
              <a:t> exception handling 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i="1" dirty="0"/>
              <a:t>try, </a:t>
            </a: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block</a:t>
            </a:r>
            <a:r>
              <a:rPr lang="en-US" dirty="0"/>
              <a:t> </a:t>
            </a:r>
            <a:r>
              <a:rPr lang="en-US" i="1" dirty="0"/>
              <a:t>program</a:t>
            </a:r>
            <a:r>
              <a:rPr lang="en-US" dirty="0"/>
              <a:t>. </a:t>
            </a: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i="1" dirty="0"/>
              <a:t>block</a:t>
            </a:r>
            <a:r>
              <a:rPr lang="en-US" dirty="0"/>
              <a:t> </a:t>
            </a:r>
            <a:r>
              <a:rPr lang="en-US" i="1" dirty="0"/>
              <a:t>program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 </a:t>
            </a: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dipasangkan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i="1" dirty="0"/>
              <a:t>catch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i="1" dirty="0"/>
              <a:t>finally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point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catch,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i="1" dirty="0"/>
              <a:t>try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keyword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java, keyword </a:t>
            </a:r>
            <a:r>
              <a:rPr lang="en-US" i="1" dirty="0"/>
              <a:t>catch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dipasangkan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try</a:t>
            </a:r>
            <a:r>
              <a:rPr lang="en-US" dirty="0"/>
              <a:t>. </a:t>
            </a:r>
            <a:r>
              <a:rPr lang="en-US" dirty="0" err="1"/>
              <a:t>Kegunaan</a:t>
            </a:r>
            <a:r>
              <a:rPr lang="en-US" dirty="0"/>
              <a:t> keyword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bug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block</a:t>
            </a:r>
            <a:r>
              <a:rPr lang="en-US" dirty="0"/>
              <a:t> </a:t>
            </a:r>
            <a:r>
              <a:rPr lang="en-US" i="1" dirty="0"/>
              <a:t>try.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block</a:t>
            </a:r>
            <a:r>
              <a:rPr lang="en-US" dirty="0"/>
              <a:t> </a:t>
            </a:r>
            <a:r>
              <a:rPr lang="en-US" i="1" dirty="0"/>
              <a:t>catch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5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763" y="618186"/>
            <a:ext cx="103674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GUI</a:t>
            </a:r>
          </a:p>
          <a:p>
            <a:endParaRPr lang="en-US" dirty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err="1" smtClean="0"/>
              <a:t>Pengertian</a:t>
            </a:r>
            <a:r>
              <a:rPr lang="en-US" sz="2000" b="1" dirty="0" smtClean="0"/>
              <a:t> GUI :</a:t>
            </a:r>
          </a:p>
          <a:p>
            <a:r>
              <a:rPr lang="en-US" b="1" i="1" dirty="0" smtClean="0"/>
              <a:t>	Graphic </a:t>
            </a:r>
            <a:r>
              <a:rPr lang="en-US" b="1" i="1" dirty="0"/>
              <a:t>User Interface</a:t>
            </a:r>
            <a:r>
              <a:rPr lang="en-US" dirty="0"/>
              <a:t> (GUI)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berbasiskan</a:t>
            </a:r>
            <a:r>
              <a:rPr lang="en-US" dirty="0"/>
              <a:t> GUI.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basis text.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Komponen-konponen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menggunakan</a:t>
            </a:r>
            <a:r>
              <a:rPr lang="en-US" dirty="0"/>
              <a:t> program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230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Assalamualikum Wr. Wb </vt:lpstr>
      <vt:lpstr>“Program Inventaris Ruang Kelas”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gofur</cp:lastModifiedBy>
  <cp:revision>31</cp:revision>
  <dcterms:created xsi:type="dcterms:W3CDTF">2015-06-06T17:02:14Z</dcterms:created>
  <dcterms:modified xsi:type="dcterms:W3CDTF">2015-06-07T15:01:31Z</dcterms:modified>
</cp:coreProperties>
</file>