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434" y="1337693"/>
            <a:ext cx="5395264" cy="710047"/>
          </a:xfrm>
        </p:spPr>
        <p:txBody>
          <a:bodyPr/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Instalasi  Python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8099" y="3170668"/>
            <a:ext cx="4017108" cy="1439969"/>
          </a:xfrm>
        </p:spPr>
        <p:txBody>
          <a:bodyPr>
            <a:noAutofit/>
          </a:bodyPr>
          <a:lstStyle/>
          <a:p>
            <a:pPr algn="l"/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	: Ahmad Fiqih Haikal</a:t>
            </a:r>
          </a:p>
          <a:p>
            <a:pPr algn="l"/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	: 4ia11</a:t>
            </a:r>
          </a:p>
          <a:p>
            <a:pPr algn="l"/>
            <a:r>
              <a:rPr lang="id-ID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	: 50415334</a:t>
            </a:r>
          </a:p>
        </p:txBody>
      </p:sp>
    </p:spTree>
    <p:extLst>
      <p:ext uri="{BB962C8B-B14F-4D97-AF65-F5344CB8AC3E}">
        <p14:creationId xmlns:p14="http://schemas.microsoft.com/office/powerpoint/2010/main" val="352064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25"/>
          <a:stretch/>
        </p:blipFill>
        <p:spPr>
          <a:xfrm>
            <a:off x="6450702" y="464234"/>
            <a:ext cx="4944130" cy="2743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46" y="1083214"/>
            <a:ext cx="5176911" cy="1181684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Sebelum menjalankan instalasi, pastikan anda menceklis bagian Add </a:t>
            </a:r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3.6 to PATH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itu klik </a:t>
            </a:r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Now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498" y="3995225"/>
            <a:ext cx="5312040" cy="984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Setelah selesai klik </a:t>
            </a:r>
            <a:r>
              <a:rPr lang="id-ID" sz="2400" b="1" dirty="0"/>
              <a:t>Close</a:t>
            </a:r>
            <a:r>
              <a:rPr lang="id-ID" sz="2400" dirty="0"/>
              <a:t>. Setelah itu kita uji coba python menggunakan CMD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7908" y="1322363"/>
            <a:ext cx="2785403" cy="7315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22" r="656"/>
          <a:stretch/>
        </p:blipFill>
        <p:spPr>
          <a:xfrm>
            <a:off x="1275009" y="3429910"/>
            <a:ext cx="5083588" cy="27800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07569" y="2771335"/>
            <a:ext cx="2208628" cy="3938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584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28" y="857762"/>
            <a:ext cx="6556025" cy="971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565" y="1965959"/>
            <a:ext cx="9207303" cy="72097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ampil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 python yang digunakan seperti pada gambar diatas, maka instalasi python telah berhasil. 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871" y="5008098"/>
            <a:ext cx="9601200" cy="7596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 masuk ke directory untuk kita menginstall pip install slwt. Maka otomatis sudah bisa digunakan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38" y="3116413"/>
            <a:ext cx="8740795" cy="13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702062" cy="2591972"/>
          </a:xfrm>
        </p:spPr>
        <p:txBody>
          <a:bodyPr>
            <a:normAutofit fontScale="90000"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id-ID" sz="2400" dirty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 adalah blok kode terorganisir dan dapat digunakan kembali yang digunakan untuk melakukan sebuah tindakan/action. Fungsi memberikan modularitas yang lebih baik untuk aplikasi Anda dan tingkat penggunaan kode yang tinggi</a:t>
            </a:r>
            <a:r>
              <a:rPr lang="id-ID" sz="2400" dirty="0" smtClean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br>
              <a:rPr lang="id-ID" sz="2400" dirty="0" smtClean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id-ID" sz="2400" dirty="0" smtClean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id-ID" sz="2400" dirty="0" smtClean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id-ID" sz="2400" dirty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id-ID" sz="2400" dirty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id-ID" sz="2400" dirty="0" smtClean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id-ID" sz="2400" dirty="0" smtClean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id-ID" sz="2400" dirty="0" smtClean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lang="id-ID" sz="3100" dirty="0" smtClean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 :</a:t>
            </a:r>
            <a:r>
              <a:rPr lang="id-ID" sz="2400" dirty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id-ID" sz="2400" dirty="0">
                <a:solidFill>
                  <a:srgbClr val="4A231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477" y="3397346"/>
            <a:ext cx="5169877" cy="239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salam():</a:t>
            </a:r>
          </a:p>
          <a:p>
            <a:pPr marL="0" indent="0"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 ("Hello, Selamat Pagi“) </a:t>
            </a:r>
          </a:p>
          <a:p>
            <a:pPr marL="0" indent="0"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salam() </a:t>
            </a:r>
          </a:p>
          <a:p>
            <a:pPr marL="0" indent="0">
              <a:buNone/>
            </a:pP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03" y="742071"/>
            <a:ext cx="4325815" cy="763172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332" y="1878036"/>
            <a:ext cx="6309360" cy="38615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for 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</a:p>
          <a:p>
            <a:pPr marL="0" indent="0"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print(float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("nan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indent="0"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print(float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("NaN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indent="0"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for inf/infinity</a:t>
            </a:r>
          </a:p>
          <a:p>
            <a:pPr marL="0" indent="0"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print(float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indent="0"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print(float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indent="0"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print(float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("InFiNiTy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indent="0"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print(float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("infinity"))</a:t>
            </a:r>
          </a:p>
        </p:txBody>
      </p:sp>
    </p:spTree>
    <p:extLst>
      <p:ext uri="{BB962C8B-B14F-4D97-AF65-F5344CB8AC3E}">
        <p14:creationId xmlns:p14="http://schemas.microsoft.com/office/powerpoint/2010/main" val="208639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745" y="896815"/>
            <a:ext cx="3312942" cy="720969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2285999"/>
            <a:ext cx="9601200" cy="3903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array import *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array1 = array('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[10,20,30,40,50])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(array1[0])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(array1[2])</a:t>
            </a:r>
            <a:endParaRPr lang="id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id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85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89</TotalTime>
  <Words>171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Times New Roman</vt:lpstr>
      <vt:lpstr>Crop</vt:lpstr>
      <vt:lpstr>Instalasi  Python</vt:lpstr>
      <vt:lpstr>Sebelum menjalankan instalasi, pastikan anda menceklis bagian Add Python 3.6 to PATH. setelah itu klik Install Now. </vt:lpstr>
      <vt:lpstr>Tampil versi python yang digunakan seperti pada gambar diatas, maka instalasi python telah berhasil. </vt:lpstr>
      <vt:lpstr>Fungsi adalah blok kode terorganisir dan dapat digunakan kembali yang digunakan untuk melakukan sebuah tindakan/action. Fungsi memberikan modularitas yang lebih baik untuk aplikasi Anda dan tingkat penggunaan kode yang tinggi.      Contoh : </vt:lpstr>
      <vt:lpstr>Float</vt:lpstr>
      <vt:lpstr>Array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 Python</dc:title>
  <dc:creator>Acer</dc:creator>
  <cp:lastModifiedBy>Acer</cp:lastModifiedBy>
  <cp:revision>7</cp:revision>
  <dcterms:created xsi:type="dcterms:W3CDTF">2019-03-23T06:22:13Z</dcterms:created>
  <dcterms:modified xsi:type="dcterms:W3CDTF">2019-03-23T07:51:19Z</dcterms:modified>
</cp:coreProperties>
</file>