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C31670A0-681B-4144-B8B6-7EA801C296DD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CE4F4F76-37F3-405B-B8B2-E4D0BD2F8CA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31670A0-681B-4144-B8B6-7EA801C296DD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E4F4F76-37F3-405B-B8B2-E4D0BD2F8C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C31670A0-681B-4144-B8B6-7EA801C296DD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CE4F4F76-37F3-405B-B8B2-E4D0BD2F8C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31670A0-681B-4144-B8B6-7EA801C296DD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E4F4F76-37F3-405B-B8B2-E4D0BD2F8C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C31670A0-681B-4144-B8B6-7EA801C296DD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CE4F4F76-37F3-405B-B8B2-E4D0BD2F8CA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31670A0-681B-4144-B8B6-7EA801C296DD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E4F4F76-37F3-405B-B8B2-E4D0BD2F8C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31670A0-681B-4144-B8B6-7EA801C296DD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E4F4F76-37F3-405B-B8B2-E4D0BD2F8C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31670A0-681B-4144-B8B6-7EA801C296DD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E4F4F76-37F3-405B-B8B2-E4D0BD2F8C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C31670A0-681B-4144-B8B6-7EA801C296DD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E4F4F76-37F3-405B-B8B2-E4D0BD2F8C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31670A0-681B-4144-B8B6-7EA801C296DD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E4F4F76-37F3-405B-B8B2-E4D0BD2F8C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31670A0-681B-4144-B8B6-7EA801C296DD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E4F4F76-37F3-405B-B8B2-E4D0BD2F8CA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C31670A0-681B-4144-B8B6-7EA801C296DD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CE4F4F76-37F3-405B-B8B2-E4D0BD2F8CA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smtClean="0"/>
              <a:t>Masalah Negatif pada Perangkat Keras Komputer dan Dampaknya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2403736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smtClean="0"/>
              <a:t> </a:t>
            </a:r>
            <a:r>
              <a:rPr lang="en-US" smtClean="0"/>
              <a:t>Oleh : Kelompok 1</a:t>
            </a:r>
          </a:p>
          <a:p>
            <a:pPr algn="just"/>
            <a:r>
              <a:rPr lang="en-US" smtClean="0"/>
              <a:t>Anggota : </a:t>
            </a:r>
          </a:p>
          <a:p>
            <a:pPr algn="just"/>
            <a:r>
              <a:rPr lang="en-US" smtClean="0"/>
              <a:t>Ahmad Gary</a:t>
            </a:r>
          </a:p>
          <a:p>
            <a:pPr algn="just"/>
            <a:r>
              <a:rPr lang="en-US" smtClean="0"/>
              <a:t>Adythia	   </a:t>
            </a:r>
          </a:p>
          <a:p>
            <a:pPr algn="just"/>
            <a:r>
              <a:rPr lang="en-US" smtClean="0"/>
              <a:t>Hisyam </a:t>
            </a:r>
          </a:p>
          <a:p>
            <a:pPr algn="just"/>
            <a:r>
              <a:rPr lang="en-US" smtClean="0"/>
              <a:t>Romario	  </a:t>
            </a:r>
          </a:p>
          <a:p>
            <a:pPr algn="just"/>
            <a:r>
              <a:rPr lang="en-US" smtClean="0"/>
              <a:t>Nabil	   </a:t>
            </a:r>
          </a:p>
          <a:p>
            <a:pPr algn="just"/>
            <a:r>
              <a:rPr lang="en-US" smtClean="0"/>
              <a:t>Kevin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OVerheating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2708536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US" b="1" smtClean="0"/>
              <a:t>Deskripsi</a:t>
            </a:r>
            <a:r>
              <a:rPr lang="en-US" smtClean="0"/>
              <a:t>: Komputer yang terlalu panas dapat menyebabkan kerusakan pada komponen internal.</a:t>
            </a:r>
          </a:p>
          <a:p>
            <a:pPr algn="just"/>
            <a:r>
              <a:rPr lang="en-US" b="1" smtClean="0"/>
              <a:t>Dampak</a:t>
            </a:r>
            <a:r>
              <a:rPr lang="en-US" smtClean="0"/>
              <a:t>: Menyebabkan komputer sering mati mendadak, memperlambat kinerja, dan dapat merusak komponen seperti CPU dan GPU.</a:t>
            </a:r>
          </a:p>
          <a:p>
            <a:pPr algn="just"/>
            <a:r>
              <a:rPr lang="en-US" b="1" smtClean="0"/>
              <a:t>Link Berita</a:t>
            </a:r>
            <a:r>
              <a:rPr lang="en-US" smtClean="0"/>
              <a:t>:</a:t>
            </a:r>
            <a:r>
              <a:rPr lang="en-US" smtClean="0"/>
              <a:t> </a:t>
            </a:r>
            <a:r>
              <a:rPr lang="en-US" smtClean="0"/>
              <a:t> https://www.ituonline.com/blogs/top-10-common-computer-hardware-problems/</a:t>
            </a:r>
          </a:p>
          <a:p>
            <a:pPr algn="just"/>
            <a:endParaRPr lang="en-US" smtClean="0"/>
          </a:p>
          <a:p>
            <a:pPr algn="just"/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Hard Drive Failure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2800" y="3505200"/>
            <a:ext cx="5114778" cy="3089536"/>
          </a:xfrm>
        </p:spPr>
        <p:txBody>
          <a:bodyPr>
            <a:normAutofit fontScale="92500" lnSpcReduction="10000"/>
          </a:bodyPr>
          <a:lstStyle/>
          <a:p>
            <a:pPr algn="just"/>
            <a:endParaRPr lang="en-US" smtClean="0"/>
          </a:p>
          <a:p>
            <a:pPr algn="just"/>
            <a:r>
              <a:rPr lang="en-US" b="1" smtClean="0"/>
              <a:t>Deskripsi</a:t>
            </a:r>
            <a:r>
              <a:rPr lang="en-US" smtClean="0"/>
              <a:t>: Hard drive yang gagal dapat menyebabkan kehilangan data yang signifikan.</a:t>
            </a:r>
          </a:p>
          <a:p>
            <a:pPr algn="just"/>
            <a:r>
              <a:rPr lang="en-US" b="1" smtClean="0"/>
              <a:t>Dampak</a:t>
            </a:r>
            <a:r>
              <a:rPr lang="en-US" smtClean="0"/>
              <a:t>: Kehilangan data penting, sistem menjadi tidak stabil, dan memerlukan biaya untuk perbaikan atau penggantian.</a:t>
            </a:r>
          </a:p>
          <a:p>
            <a:pPr algn="l"/>
            <a:r>
              <a:rPr lang="en-US" b="1" smtClean="0"/>
              <a:t>Link Berita</a:t>
            </a:r>
            <a:r>
              <a:rPr lang="en-US" smtClean="0"/>
              <a:t>: https</a:t>
            </a:r>
            <a:r>
              <a:rPr lang="en-US" smtClean="0"/>
              <a:t>://www.pitsdatarecovery.com/blog/common-hardware-failures/</a:t>
            </a:r>
          </a:p>
          <a:p>
            <a:pPr algn="just"/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Dysfunctional USB Ports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641736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US" b="1" smtClean="0"/>
              <a:t>Deskripsi</a:t>
            </a:r>
            <a:r>
              <a:rPr lang="en-US" smtClean="0"/>
              <a:t>: Port USB yang tidak berfungsi dapat menghambat penggunaan perangkat eksternal.</a:t>
            </a:r>
          </a:p>
          <a:p>
            <a:pPr algn="just"/>
            <a:r>
              <a:rPr lang="en-US" b="1" smtClean="0"/>
              <a:t>Dampak</a:t>
            </a:r>
            <a:r>
              <a:rPr lang="en-US" smtClean="0"/>
              <a:t>: Mengganggu produktivitas karena perangkat seperti mouse, keyboard, atau penyimpanan eksternal tidak dapat </a:t>
            </a:r>
            <a:r>
              <a:rPr lang="en-US" smtClean="0"/>
              <a:t>digunakan</a:t>
            </a:r>
            <a:r>
              <a:rPr lang="en-US" smtClean="0"/>
              <a:t>.</a:t>
            </a:r>
          </a:p>
          <a:p>
            <a:pPr algn="just"/>
            <a:r>
              <a:rPr lang="en-US" b="1" smtClean="0"/>
              <a:t>Link </a:t>
            </a:r>
            <a:r>
              <a:rPr lang="en-US" b="1" smtClean="0"/>
              <a:t>Berita</a:t>
            </a:r>
            <a:r>
              <a:rPr lang="en-US" smtClean="0"/>
              <a:t>: https://www.hongkiat.com/blog/pc-hardware-problems-solutions/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Dampak Terhadap Kesehatan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pPr algn="just"/>
            <a:r>
              <a:rPr lang="en-US" b="1" smtClean="0"/>
              <a:t>Deskripsi</a:t>
            </a:r>
            <a:r>
              <a:rPr lang="en-US" smtClean="0"/>
              <a:t>: Penggunaan komputer yang berlebihan dapat menyebabkan masalah kesehatan seperti sakit punggung, kelelahan mata, dan gangguan </a:t>
            </a:r>
            <a:r>
              <a:rPr lang="en-US" smtClean="0"/>
              <a:t>tidur</a:t>
            </a:r>
            <a:r>
              <a:rPr lang="en-US" smtClean="0"/>
              <a:t>.</a:t>
            </a:r>
          </a:p>
          <a:p>
            <a:pPr algn="just"/>
            <a:r>
              <a:rPr lang="en-US" b="1" smtClean="0"/>
              <a:t>Link </a:t>
            </a:r>
            <a:r>
              <a:rPr lang="en-US" b="1" smtClean="0"/>
              <a:t>Referensi</a:t>
            </a:r>
            <a:r>
              <a:rPr lang="en-US" smtClean="0"/>
              <a:t>:  https</a:t>
            </a:r>
            <a:r>
              <a:rPr lang="en-US" smtClean="0"/>
              <a:t>://usa.kaspersky.com/resource-center/preemptive-safety/impacts-of-technology-on-health</a:t>
            </a:r>
          </a:p>
          <a:p>
            <a:pPr algn="just"/>
            <a:endParaRPr lang="en-US" smtClean="0"/>
          </a:p>
          <a:p>
            <a:r>
              <a:rPr lang="en-US" smtClean="0"/>
              <a:t/>
            </a:r>
            <a:br>
              <a:rPr lang="en-US" smtClean="0"/>
            </a:b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Dampak Terhadap Produktivitas</a:t>
            </a:r>
            <a:br>
              <a:rPr lang="en-US" smtClean="0"/>
            </a:b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2327536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mtClean="0"/>
              <a:t>Deskripsi: Masalah perangkat keras dapat mengganggu alur kerja, menyebabkan penurunan produktivitas, dan meningkatkan waktu serta biaya perbaikan.</a:t>
            </a:r>
          </a:p>
          <a:p>
            <a:pPr algn="just"/>
            <a:r>
              <a:rPr lang="en-US" smtClean="0"/>
              <a:t>Link </a:t>
            </a:r>
            <a:r>
              <a:rPr lang="en-US" smtClean="0"/>
              <a:t>Referensi</a:t>
            </a:r>
            <a:r>
              <a:rPr lang="en-US" smtClean="0"/>
              <a:t>: https://www.logicmonitor.com/blog/how-do-it-issues-affect-workplace-morale-and-productivity</a:t>
            </a:r>
          </a:p>
          <a:p>
            <a:pPr algn="just"/>
            <a:endParaRPr lang="en-US" smtClean="0"/>
          </a:p>
          <a:p>
            <a:pPr algn="just"/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50</TotalTime>
  <Words>185</Words>
  <Application>Microsoft Office PowerPoint</Application>
  <PresentationFormat>On-screen Show (4:3)</PresentationFormat>
  <Paragraphs>35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Opulent</vt:lpstr>
      <vt:lpstr>Masalah Negatif pada Perangkat Keras Komputer dan Dampaknya</vt:lpstr>
      <vt:lpstr>OVerheating</vt:lpstr>
      <vt:lpstr>Hard Drive Failure</vt:lpstr>
      <vt:lpstr>Dysfunctional USB Ports</vt:lpstr>
      <vt:lpstr>Dampak Terhadap Kesehatan</vt:lpstr>
      <vt:lpstr>Dampak Terhadap Produktivitas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Masalah Negatif pada Perangkat Keras Komputer dan Dampaknya</dc:title>
  <dc:creator>Administrator</dc:creator>
  <cp:lastModifiedBy>Administrator</cp:lastModifiedBy>
  <cp:revision>6</cp:revision>
  <dcterms:created xsi:type="dcterms:W3CDTF">2024-09-27T05:33:47Z</dcterms:created>
  <dcterms:modified xsi:type="dcterms:W3CDTF">2024-09-27T06:24:47Z</dcterms:modified>
</cp:coreProperties>
</file>