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328" r:id="rId4"/>
    <p:sldId id="258" r:id="rId5"/>
    <p:sldId id="259" r:id="rId6"/>
    <p:sldId id="260" r:id="rId7"/>
    <p:sldId id="261" r:id="rId8"/>
    <p:sldId id="329" r:id="rId9"/>
    <p:sldId id="330" r:id="rId10"/>
    <p:sldId id="262" r:id="rId11"/>
    <p:sldId id="271" r:id="rId12"/>
    <p:sldId id="270" r:id="rId13"/>
    <p:sldId id="331" r:id="rId14"/>
    <p:sldId id="268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6263" autoAdjust="0"/>
  </p:normalViewPr>
  <p:slideViewPr>
    <p:cSldViewPr snapToGrid="0">
      <p:cViewPr varScale="1">
        <p:scale>
          <a:sx n="37" d="100"/>
          <a:sy n="37" d="100"/>
        </p:scale>
        <p:origin x="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5E2EE-C324-4C87-941F-9B5F6AF9193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9350E2A-2344-4662-B38E-6092D49ECB31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Hukum </a:t>
          </a:r>
          <a:r>
            <a:rPr lang="en-US" dirty="0" err="1"/>
            <a:t>Puasa</a:t>
          </a:r>
          <a:endParaRPr lang="en-ID" dirty="0"/>
        </a:p>
      </dgm:t>
    </dgm:pt>
    <dgm:pt modelId="{76A0FA9B-B413-4665-B6B0-F30A21507875}" type="parTrans" cxnId="{93A90072-9C32-472B-AD7F-C28F6E87BF4A}">
      <dgm:prSet/>
      <dgm:spPr/>
      <dgm:t>
        <a:bodyPr/>
        <a:lstStyle/>
        <a:p>
          <a:endParaRPr lang="en-ID"/>
        </a:p>
      </dgm:t>
    </dgm:pt>
    <dgm:pt modelId="{4F3BF214-B68F-4990-88E0-425130097785}" type="sibTrans" cxnId="{93A90072-9C32-472B-AD7F-C28F6E87BF4A}">
      <dgm:prSet/>
      <dgm:spPr/>
      <dgm:t>
        <a:bodyPr/>
        <a:lstStyle/>
        <a:p>
          <a:endParaRPr lang="en-ID"/>
        </a:p>
      </dgm:t>
    </dgm:pt>
    <dgm:pt modelId="{D41DADC2-3BB0-4A99-9DA9-A96643F49AD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Wajib</a:t>
          </a:r>
          <a:endParaRPr lang="en-ID" dirty="0">
            <a:solidFill>
              <a:schemeClr val="tx1"/>
            </a:solidFill>
          </a:endParaRPr>
        </a:p>
      </dgm:t>
    </dgm:pt>
    <dgm:pt modelId="{57BFCDF8-0A01-4D5C-B346-8969B6BBE377}" type="parTrans" cxnId="{6004F0B5-1A14-4079-898A-0E2A6E010110}">
      <dgm:prSet/>
      <dgm:spPr/>
      <dgm:t>
        <a:bodyPr/>
        <a:lstStyle/>
        <a:p>
          <a:endParaRPr lang="en-ID"/>
        </a:p>
      </dgm:t>
    </dgm:pt>
    <dgm:pt modelId="{CCCECEFA-99F9-472A-9F90-EED35AC9E723}" type="sibTrans" cxnId="{6004F0B5-1A14-4079-898A-0E2A6E010110}">
      <dgm:prSet/>
      <dgm:spPr/>
      <dgm:t>
        <a:bodyPr/>
        <a:lstStyle/>
        <a:p>
          <a:endParaRPr lang="en-ID"/>
        </a:p>
      </dgm:t>
    </dgm:pt>
    <dgm:pt modelId="{80DA3B2D-C510-4127-A37A-94317A1C6F2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Sunnah</a:t>
          </a:r>
          <a:endParaRPr lang="en-ID" dirty="0">
            <a:solidFill>
              <a:schemeClr val="tx1"/>
            </a:solidFill>
          </a:endParaRPr>
        </a:p>
      </dgm:t>
    </dgm:pt>
    <dgm:pt modelId="{F8F47ED9-018C-4246-9BB2-F8D2C503ACB6}" type="parTrans" cxnId="{B3A22D90-5635-4145-B8FE-EBE03BE1D7D2}">
      <dgm:prSet/>
      <dgm:spPr/>
      <dgm:t>
        <a:bodyPr/>
        <a:lstStyle/>
        <a:p>
          <a:endParaRPr lang="en-ID"/>
        </a:p>
      </dgm:t>
    </dgm:pt>
    <dgm:pt modelId="{C8A6854C-6DD6-48D2-8999-1C33C605C646}" type="sibTrans" cxnId="{B3A22D90-5635-4145-B8FE-EBE03BE1D7D2}">
      <dgm:prSet/>
      <dgm:spPr/>
      <dgm:t>
        <a:bodyPr/>
        <a:lstStyle/>
        <a:p>
          <a:endParaRPr lang="en-ID"/>
        </a:p>
      </dgm:t>
    </dgm:pt>
    <dgm:pt modelId="{E17BFE5F-1670-4DAB-A72B-D8E2F47C265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Haram</a:t>
          </a:r>
          <a:endParaRPr lang="en-ID" dirty="0">
            <a:solidFill>
              <a:schemeClr val="tx1"/>
            </a:solidFill>
          </a:endParaRPr>
        </a:p>
      </dgm:t>
    </dgm:pt>
    <dgm:pt modelId="{6C0242F9-BC4E-4546-B401-1FAA750FE92A}" type="parTrans" cxnId="{FC52CBF8-E0A3-4D8E-B38C-6442FA3B1770}">
      <dgm:prSet/>
      <dgm:spPr/>
      <dgm:t>
        <a:bodyPr/>
        <a:lstStyle/>
        <a:p>
          <a:endParaRPr lang="en-ID"/>
        </a:p>
      </dgm:t>
    </dgm:pt>
    <dgm:pt modelId="{963F0E8F-BF8D-4191-A139-482E08EAC060}" type="sibTrans" cxnId="{FC52CBF8-E0A3-4D8E-B38C-6442FA3B1770}">
      <dgm:prSet/>
      <dgm:spPr/>
      <dgm:t>
        <a:bodyPr/>
        <a:lstStyle/>
        <a:p>
          <a:endParaRPr lang="en-ID"/>
        </a:p>
      </dgm:t>
    </dgm:pt>
    <dgm:pt modelId="{EC021C6D-693E-4600-A203-07CA19958A05}" type="asst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Ramadhan</a:t>
          </a:r>
          <a:endParaRPr lang="en-ID" dirty="0">
            <a:solidFill>
              <a:schemeClr val="tx1"/>
            </a:solidFill>
          </a:endParaRPr>
        </a:p>
      </dgm:t>
    </dgm:pt>
    <dgm:pt modelId="{01D24CC8-63C0-49E0-B04A-052655238B5D}" type="parTrans" cxnId="{64652431-806B-40D0-8FC4-FE8BE21F966F}">
      <dgm:prSet/>
      <dgm:spPr/>
      <dgm:t>
        <a:bodyPr/>
        <a:lstStyle/>
        <a:p>
          <a:endParaRPr lang="en-ID"/>
        </a:p>
      </dgm:t>
    </dgm:pt>
    <dgm:pt modelId="{8EAE4BA6-BF9B-4674-9968-8896C33E641B}" type="sibTrans" cxnId="{64652431-806B-40D0-8FC4-FE8BE21F966F}">
      <dgm:prSet/>
      <dgm:spPr/>
      <dgm:t>
        <a:bodyPr/>
        <a:lstStyle/>
        <a:p>
          <a:endParaRPr lang="en-ID"/>
        </a:p>
      </dgm:t>
    </dgm:pt>
    <dgm:pt modelId="{A0D326F5-E4DD-4831-8F00-75929D9747D8}" type="asst">
      <dgm:prSet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Qadha</a:t>
          </a:r>
          <a:endParaRPr lang="en-ID" dirty="0">
            <a:solidFill>
              <a:schemeClr val="tx1"/>
            </a:solidFill>
          </a:endParaRPr>
        </a:p>
      </dgm:t>
    </dgm:pt>
    <dgm:pt modelId="{FB9E97B3-F1EC-425A-8D9E-90408792A22B}" type="parTrans" cxnId="{4797C759-371D-4C0E-B6CF-622330225DD4}">
      <dgm:prSet/>
      <dgm:spPr/>
      <dgm:t>
        <a:bodyPr/>
        <a:lstStyle/>
        <a:p>
          <a:endParaRPr lang="en-ID"/>
        </a:p>
      </dgm:t>
    </dgm:pt>
    <dgm:pt modelId="{85F3F44D-9634-4AA4-8227-FDF20E1704A1}" type="sibTrans" cxnId="{4797C759-371D-4C0E-B6CF-622330225DD4}">
      <dgm:prSet/>
      <dgm:spPr/>
      <dgm:t>
        <a:bodyPr/>
        <a:lstStyle/>
        <a:p>
          <a:endParaRPr lang="en-ID"/>
        </a:p>
      </dgm:t>
    </dgm:pt>
    <dgm:pt modelId="{97883FAE-BBFF-4686-A075-4F5FD3E449BB}" type="asst">
      <dgm:prSet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Nadzar</a:t>
          </a:r>
          <a:endParaRPr lang="en-ID" dirty="0">
            <a:solidFill>
              <a:schemeClr val="tx1"/>
            </a:solidFill>
          </a:endParaRPr>
        </a:p>
      </dgm:t>
    </dgm:pt>
    <dgm:pt modelId="{8A2A5BEB-9D08-4684-BAC7-C94F992DE8D4}" type="parTrans" cxnId="{0A70D908-886A-4A74-BA77-EBDD505774C6}">
      <dgm:prSet/>
      <dgm:spPr/>
      <dgm:t>
        <a:bodyPr/>
        <a:lstStyle/>
        <a:p>
          <a:endParaRPr lang="en-ID"/>
        </a:p>
      </dgm:t>
    </dgm:pt>
    <dgm:pt modelId="{344840E0-437A-4603-B3C2-733706CD4598}" type="sibTrans" cxnId="{0A70D908-886A-4A74-BA77-EBDD505774C6}">
      <dgm:prSet/>
      <dgm:spPr/>
      <dgm:t>
        <a:bodyPr/>
        <a:lstStyle/>
        <a:p>
          <a:endParaRPr lang="en-ID"/>
        </a:p>
      </dgm:t>
    </dgm:pt>
    <dgm:pt modelId="{A2660A52-92BA-4FA3-9D1A-A733A4DDE6E0}" type="asst">
      <dgm:prSet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Kafarat</a:t>
          </a:r>
          <a:endParaRPr lang="en-ID" dirty="0">
            <a:solidFill>
              <a:schemeClr val="tx1"/>
            </a:solidFill>
          </a:endParaRPr>
        </a:p>
      </dgm:t>
    </dgm:pt>
    <dgm:pt modelId="{B904A655-23E3-457E-B87C-9A75D14377E3}" type="parTrans" cxnId="{1679B10D-3DF3-4980-8181-7ABAD5B7F452}">
      <dgm:prSet/>
      <dgm:spPr/>
      <dgm:t>
        <a:bodyPr/>
        <a:lstStyle/>
        <a:p>
          <a:endParaRPr lang="en-ID"/>
        </a:p>
      </dgm:t>
    </dgm:pt>
    <dgm:pt modelId="{C1EF780F-CB0C-4634-8EEB-13E9B3415698}" type="sibTrans" cxnId="{1679B10D-3DF3-4980-8181-7ABAD5B7F452}">
      <dgm:prSet/>
      <dgm:spPr/>
      <dgm:t>
        <a:bodyPr/>
        <a:lstStyle/>
        <a:p>
          <a:endParaRPr lang="en-ID"/>
        </a:p>
      </dgm:t>
    </dgm:pt>
    <dgm:pt modelId="{00C21838-4626-48CA-88F7-DF3434AE1ACB}" type="asst">
      <dgm:prSet/>
      <dgm:spPr>
        <a:solidFill>
          <a:srgbClr val="0070C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Senin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Kamis</a:t>
          </a:r>
          <a:endParaRPr lang="en-ID" dirty="0">
            <a:solidFill>
              <a:schemeClr val="tx1"/>
            </a:solidFill>
          </a:endParaRPr>
        </a:p>
      </dgm:t>
    </dgm:pt>
    <dgm:pt modelId="{3E29B284-366A-42E9-8C4A-60CDC2D31FAB}" type="parTrans" cxnId="{03C141E4-1CCC-4C88-B4DE-FE9BDEDFECD3}">
      <dgm:prSet/>
      <dgm:spPr/>
      <dgm:t>
        <a:bodyPr/>
        <a:lstStyle/>
        <a:p>
          <a:endParaRPr lang="en-ID"/>
        </a:p>
      </dgm:t>
    </dgm:pt>
    <dgm:pt modelId="{920BF3BA-6480-46CF-9079-321873FE59B8}" type="sibTrans" cxnId="{03C141E4-1CCC-4C88-B4DE-FE9BDEDFECD3}">
      <dgm:prSet/>
      <dgm:spPr/>
      <dgm:t>
        <a:bodyPr/>
        <a:lstStyle/>
        <a:p>
          <a:endParaRPr lang="en-ID"/>
        </a:p>
      </dgm:t>
    </dgm:pt>
    <dgm:pt modelId="{9316EB10-8BBC-4326-899D-550D2DCFD772}" type="asst">
      <dgm:prSet/>
      <dgm:spPr>
        <a:solidFill>
          <a:srgbClr val="0070C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Tasu’a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Asyura</a:t>
          </a:r>
          <a:endParaRPr lang="en-ID" dirty="0">
            <a:solidFill>
              <a:schemeClr val="tx1"/>
            </a:solidFill>
          </a:endParaRPr>
        </a:p>
      </dgm:t>
    </dgm:pt>
    <dgm:pt modelId="{2848E38B-FD20-4C11-81D4-9A90796D926F}" type="parTrans" cxnId="{9D65C1B2-7309-466D-8627-292B2D2E5CC2}">
      <dgm:prSet/>
      <dgm:spPr/>
      <dgm:t>
        <a:bodyPr/>
        <a:lstStyle/>
        <a:p>
          <a:endParaRPr lang="en-ID"/>
        </a:p>
      </dgm:t>
    </dgm:pt>
    <dgm:pt modelId="{10AE1D54-222B-41B5-B419-694E1FE257EE}" type="sibTrans" cxnId="{9D65C1B2-7309-466D-8627-292B2D2E5CC2}">
      <dgm:prSet/>
      <dgm:spPr/>
      <dgm:t>
        <a:bodyPr/>
        <a:lstStyle/>
        <a:p>
          <a:endParaRPr lang="en-ID"/>
        </a:p>
      </dgm:t>
    </dgm:pt>
    <dgm:pt modelId="{A23D142D-4CBC-48F5-9215-71431B38B1D1}" type="asst">
      <dgm:prSet/>
      <dgm:spPr>
        <a:solidFill>
          <a:srgbClr val="0070C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6 Hari </a:t>
          </a:r>
          <a:r>
            <a:rPr lang="en-US" dirty="0" err="1">
              <a:solidFill>
                <a:schemeClr val="tx1"/>
              </a:solidFill>
            </a:rPr>
            <a:t>Syawal</a:t>
          </a:r>
          <a:endParaRPr lang="en-ID" dirty="0">
            <a:solidFill>
              <a:schemeClr val="tx1"/>
            </a:solidFill>
          </a:endParaRPr>
        </a:p>
      </dgm:t>
    </dgm:pt>
    <dgm:pt modelId="{01519D25-03E8-4EDE-B29D-5366CDBCAC38}" type="parTrans" cxnId="{69B32183-8A41-49A9-8D7A-725F71062064}">
      <dgm:prSet/>
      <dgm:spPr/>
      <dgm:t>
        <a:bodyPr/>
        <a:lstStyle/>
        <a:p>
          <a:endParaRPr lang="en-ID"/>
        </a:p>
      </dgm:t>
    </dgm:pt>
    <dgm:pt modelId="{B45CBE3A-9899-4D8F-B889-FAC016915A39}" type="sibTrans" cxnId="{69B32183-8A41-49A9-8D7A-725F71062064}">
      <dgm:prSet/>
      <dgm:spPr/>
      <dgm:t>
        <a:bodyPr/>
        <a:lstStyle/>
        <a:p>
          <a:endParaRPr lang="en-ID"/>
        </a:p>
      </dgm:t>
    </dgm:pt>
    <dgm:pt modelId="{9DF920F7-16A6-4D5A-8A6E-1497CC058505}" type="asst">
      <dgm:prSet/>
      <dgm:spPr>
        <a:solidFill>
          <a:srgbClr val="0070C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Arafah</a:t>
          </a:r>
          <a:endParaRPr lang="en-ID" dirty="0">
            <a:solidFill>
              <a:schemeClr val="tx1"/>
            </a:solidFill>
          </a:endParaRPr>
        </a:p>
      </dgm:t>
    </dgm:pt>
    <dgm:pt modelId="{60D38A50-52A6-4BB2-8D81-6AE6523DD742}" type="parTrans" cxnId="{6221E8B8-02B1-4213-99FC-A2575C969027}">
      <dgm:prSet/>
      <dgm:spPr/>
      <dgm:t>
        <a:bodyPr/>
        <a:lstStyle/>
        <a:p>
          <a:endParaRPr lang="en-ID"/>
        </a:p>
      </dgm:t>
    </dgm:pt>
    <dgm:pt modelId="{8FF15C65-F161-40DA-B621-7456E13E7A42}" type="sibTrans" cxnId="{6221E8B8-02B1-4213-99FC-A2575C969027}">
      <dgm:prSet/>
      <dgm:spPr/>
      <dgm:t>
        <a:bodyPr/>
        <a:lstStyle/>
        <a:p>
          <a:endParaRPr lang="en-ID"/>
        </a:p>
      </dgm:t>
    </dgm:pt>
    <dgm:pt modelId="{8AFB02BF-4DBB-4D58-9C6D-57BE562FE727}" type="asst">
      <dgm:prSet/>
      <dgm:spPr>
        <a:solidFill>
          <a:srgbClr val="0070C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Ayyamil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Bidh</a:t>
          </a:r>
          <a:endParaRPr lang="en-ID" dirty="0">
            <a:solidFill>
              <a:schemeClr val="tx1"/>
            </a:solidFill>
          </a:endParaRPr>
        </a:p>
      </dgm:t>
    </dgm:pt>
    <dgm:pt modelId="{6E948316-9628-450D-A888-CD2D9B4A46B7}" type="parTrans" cxnId="{C4EE66E1-AFF5-4CF2-8EAA-6F583BD93E7E}">
      <dgm:prSet/>
      <dgm:spPr/>
      <dgm:t>
        <a:bodyPr/>
        <a:lstStyle/>
        <a:p>
          <a:endParaRPr lang="en-ID"/>
        </a:p>
      </dgm:t>
    </dgm:pt>
    <dgm:pt modelId="{D7A9CEF5-DB3A-4DAE-A7F3-C32663F38AC8}" type="sibTrans" cxnId="{C4EE66E1-AFF5-4CF2-8EAA-6F583BD93E7E}">
      <dgm:prSet/>
      <dgm:spPr/>
      <dgm:t>
        <a:bodyPr/>
        <a:lstStyle/>
        <a:p>
          <a:endParaRPr lang="en-ID"/>
        </a:p>
      </dgm:t>
    </dgm:pt>
    <dgm:pt modelId="{4EDE2DD7-B2A3-4ADE-9528-A8BB5FE08C41}" type="asst">
      <dgm:prSet/>
      <dgm:spPr>
        <a:solidFill>
          <a:srgbClr val="0070C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Bulan</a:t>
          </a:r>
          <a:r>
            <a:rPr lang="en-US" dirty="0">
              <a:solidFill>
                <a:schemeClr val="tx1"/>
              </a:solidFill>
            </a:rPr>
            <a:t> Haram</a:t>
          </a:r>
          <a:endParaRPr lang="en-ID" dirty="0">
            <a:solidFill>
              <a:schemeClr val="tx1"/>
            </a:solidFill>
          </a:endParaRPr>
        </a:p>
      </dgm:t>
    </dgm:pt>
    <dgm:pt modelId="{12908EA1-DEA7-43C2-A8A0-E65CB9A04D6A}" type="parTrans" cxnId="{6BBF25ED-7F7B-403E-80B9-E8176919803A}">
      <dgm:prSet/>
      <dgm:spPr/>
      <dgm:t>
        <a:bodyPr/>
        <a:lstStyle/>
        <a:p>
          <a:endParaRPr lang="en-ID"/>
        </a:p>
      </dgm:t>
    </dgm:pt>
    <dgm:pt modelId="{A060E1E3-6448-4E39-AA2A-9D5442F298A7}" type="sibTrans" cxnId="{6BBF25ED-7F7B-403E-80B9-E8176919803A}">
      <dgm:prSet/>
      <dgm:spPr/>
      <dgm:t>
        <a:bodyPr/>
        <a:lstStyle/>
        <a:p>
          <a:endParaRPr lang="en-ID"/>
        </a:p>
      </dgm:t>
    </dgm:pt>
    <dgm:pt modelId="{C0928192-FDB4-4E5D-8D54-95B94CC75097}" type="asst">
      <dgm:prSet/>
      <dgm:spPr>
        <a:solidFill>
          <a:srgbClr val="FF00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Idul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Fitri</a:t>
          </a:r>
          <a:endParaRPr lang="en-ID" dirty="0">
            <a:solidFill>
              <a:schemeClr val="tx1"/>
            </a:solidFill>
          </a:endParaRPr>
        </a:p>
      </dgm:t>
    </dgm:pt>
    <dgm:pt modelId="{49F8E576-F20C-489B-9657-F3B3541BEAB5}" type="parTrans" cxnId="{72A2AF92-9BD3-4705-9EF0-52887BA2D698}">
      <dgm:prSet/>
      <dgm:spPr/>
      <dgm:t>
        <a:bodyPr/>
        <a:lstStyle/>
        <a:p>
          <a:endParaRPr lang="en-ID"/>
        </a:p>
      </dgm:t>
    </dgm:pt>
    <dgm:pt modelId="{8BDAF07C-E424-4CE3-87CD-147E7F090541}" type="sibTrans" cxnId="{72A2AF92-9BD3-4705-9EF0-52887BA2D698}">
      <dgm:prSet/>
      <dgm:spPr/>
      <dgm:t>
        <a:bodyPr/>
        <a:lstStyle/>
        <a:p>
          <a:endParaRPr lang="en-ID"/>
        </a:p>
      </dgm:t>
    </dgm:pt>
    <dgm:pt modelId="{3725C29A-043E-4FC2-81B8-58646796762C}" type="asst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Hari </a:t>
          </a:r>
          <a:r>
            <a:rPr lang="en-US" dirty="0" err="1">
              <a:solidFill>
                <a:schemeClr val="tx1"/>
              </a:solidFill>
            </a:rPr>
            <a:t>Tasyriq</a:t>
          </a:r>
          <a:endParaRPr lang="en-ID" dirty="0">
            <a:solidFill>
              <a:schemeClr val="tx1"/>
            </a:solidFill>
          </a:endParaRPr>
        </a:p>
      </dgm:t>
    </dgm:pt>
    <dgm:pt modelId="{DEA54E8B-51AD-4DCD-AAA2-9FF3FBBF54AB}" type="parTrans" cxnId="{8B88C76E-6FC7-4393-9076-D435CDBAAF0D}">
      <dgm:prSet/>
      <dgm:spPr/>
      <dgm:t>
        <a:bodyPr/>
        <a:lstStyle/>
        <a:p>
          <a:endParaRPr lang="en-ID"/>
        </a:p>
      </dgm:t>
    </dgm:pt>
    <dgm:pt modelId="{9B08F242-490F-4812-B9CC-1D1B920BDECD}" type="sibTrans" cxnId="{8B88C76E-6FC7-4393-9076-D435CDBAAF0D}">
      <dgm:prSet/>
      <dgm:spPr/>
      <dgm:t>
        <a:bodyPr/>
        <a:lstStyle/>
        <a:p>
          <a:endParaRPr lang="en-ID"/>
        </a:p>
      </dgm:t>
    </dgm:pt>
    <dgm:pt modelId="{DA934F2A-B1F2-456C-B624-E3713730CB55}" type="asst">
      <dgm:prSet/>
      <dgm:spPr>
        <a:solidFill>
          <a:srgbClr val="FF00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Idul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Adha</a:t>
          </a:r>
          <a:endParaRPr lang="en-ID" dirty="0">
            <a:solidFill>
              <a:schemeClr val="tx1"/>
            </a:solidFill>
          </a:endParaRPr>
        </a:p>
      </dgm:t>
    </dgm:pt>
    <dgm:pt modelId="{CC387653-B253-4DF2-ABB0-ADC1D10D0DF7}" type="parTrans" cxnId="{9DE4650C-7C8F-451E-B879-CAB848F06072}">
      <dgm:prSet/>
      <dgm:spPr/>
      <dgm:t>
        <a:bodyPr/>
        <a:lstStyle/>
        <a:p>
          <a:endParaRPr lang="en-ID"/>
        </a:p>
      </dgm:t>
    </dgm:pt>
    <dgm:pt modelId="{36616A8F-9E3F-4EF3-9B9A-82DC9A36DD1B}" type="sibTrans" cxnId="{9DE4650C-7C8F-451E-B879-CAB848F06072}">
      <dgm:prSet/>
      <dgm:spPr/>
      <dgm:t>
        <a:bodyPr/>
        <a:lstStyle/>
        <a:p>
          <a:endParaRPr lang="en-ID"/>
        </a:p>
      </dgm:t>
    </dgm:pt>
    <dgm:pt modelId="{EF3F735D-987A-4E60-A132-6C7AC0D27FCB}" type="asst">
      <dgm:prSet/>
      <dgm:spPr>
        <a:solidFill>
          <a:srgbClr val="FF00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Bukan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Lillahi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Ta’ala</a:t>
          </a:r>
          <a:endParaRPr lang="en-ID" dirty="0">
            <a:solidFill>
              <a:schemeClr val="tx1"/>
            </a:solidFill>
          </a:endParaRPr>
        </a:p>
      </dgm:t>
    </dgm:pt>
    <dgm:pt modelId="{DFECD4C9-5F09-4C6A-AF43-1D7FF8197640}" type="parTrans" cxnId="{CD8F3240-EC31-4F06-ACF3-4564BFE82628}">
      <dgm:prSet/>
      <dgm:spPr/>
      <dgm:t>
        <a:bodyPr/>
        <a:lstStyle/>
        <a:p>
          <a:endParaRPr lang="en-ID"/>
        </a:p>
      </dgm:t>
    </dgm:pt>
    <dgm:pt modelId="{E5CBD38E-8362-4C94-BFA2-DF18CD1FB1A1}" type="sibTrans" cxnId="{CD8F3240-EC31-4F06-ACF3-4564BFE82628}">
      <dgm:prSet/>
      <dgm:spPr/>
      <dgm:t>
        <a:bodyPr/>
        <a:lstStyle/>
        <a:p>
          <a:endParaRPr lang="en-ID"/>
        </a:p>
      </dgm:t>
    </dgm:pt>
    <dgm:pt modelId="{DE308791-EC68-4F29-86FB-33B8D147B8AB}" type="pres">
      <dgm:prSet presAssocID="{DA55E2EE-C324-4C87-941F-9B5F6AF919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CC547F-6DBB-42D8-A36E-A396225A34E4}" type="pres">
      <dgm:prSet presAssocID="{49350E2A-2344-4662-B38E-6092D49ECB31}" presName="hierRoot1" presStyleCnt="0">
        <dgm:presLayoutVars>
          <dgm:hierBranch val="init"/>
        </dgm:presLayoutVars>
      </dgm:prSet>
      <dgm:spPr/>
    </dgm:pt>
    <dgm:pt modelId="{F1AEE74C-63D8-43D6-BF5F-E583D6C5F999}" type="pres">
      <dgm:prSet presAssocID="{49350E2A-2344-4662-B38E-6092D49ECB31}" presName="rootComposite1" presStyleCnt="0"/>
      <dgm:spPr/>
    </dgm:pt>
    <dgm:pt modelId="{15243619-6E8D-4F17-B762-C6EC00D823A2}" type="pres">
      <dgm:prSet presAssocID="{49350E2A-2344-4662-B38E-6092D49ECB31}" presName="rootText1" presStyleLbl="node0" presStyleIdx="0" presStyleCnt="1">
        <dgm:presLayoutVars>
          <dgm:chPref val="3"/>
        </dgm:presLayoutVars>
      </dgm:prSet>
      <dgm:spPr/>
    </dgm:pt>
    <dgm:pt modelId="{4D6A348F-85DB-4B69-A009-38433213A148}" type="pres">
      <dgm:prSet presAssocID="{49350E2A-2344-4662-B38E-6092D49ECB31}" presName="rootConnector1" presStyleLbl="node1" presStyleIdx="0" presStyleCnt="0"/>
      <dgm:spPr/>
    </dgm:pt>
    <dgm:pt modelId="{6EC11645-B11B-4F33-B7CE-1A4E981BD48B}" type="pres">
      <dgm:prSet presAssocID="{49350E2A-2344-4662-B38E-6092D49ECB31}" presName="hierChild2" presStyleCnt="0"/>
      <dgm:spPr/>
    </dgm:pt>
    <dgm:pt modelId="{C1AB8E6A-409C-411C-8736-30FB3AC3EF9F}" type="pres">
      <dgm:prSet presAssocID="{57BFCDF8-0A01-4D5C-B346-8969B6BBE377}" presName="Name37" presStyleLbl="parChTrans1D2" presStyleIdx="0" presStyleCnt="3"/>
      <dgm:spPr/>
    </dgm:pt>
    <dgm:pt modelId="{7ACA5A23-CB56-444A-9D60-0EA921A9643B}" type="pres">
      <dgm:prSet presAssocID="{D41DADC2-3BB0-4A99-9DA9-A96643F49AD0}" presName="hierRoot2" presStyleCnt="0">
        <dgm:presLayoutVars>
          <dgm:hierBranch val="init"/>
        </dgm:presLayoutVars>
      </dgm:prSet>
      <dgm:spPr/>
    </dgm:pt>
    <dgm:pt modelId="{C34AD8CD-E7BD-45F0-B1B2-4B27C26C45DF}" type="pres">
      <dgm:prSet presAssocID="{D41DADC2-3BB0-4A99-9DA9-A96643F49AD0}" presName="rootComposite" presStyleCnt="0"/>
      <dgm:spPr/>
    </dgm:pt>
    <dgm:pt modelId="{E1CA2875-4A8B-415D-850E-0CF192145247}" type="pres">
      <dgm:prSet presAssocID="{D41DADC2-3BB0-4A99-9DA9-A96643F49AD0}" presName="rootText" presStyleLbl="node2" presStyleIdx="0" presStyleCnt="3">
        <dgm:presLayoutVars>
          <dgm:chPref val="3"/>
        </dgm:presLayoutVars>
      </dgm:prSet>
      <dgm:spPr/>
    </dgm:pt>
    <dgm:pt modelId="{E3ABB4C6-60FA-46A0-A942-F7B3D0E293A7}" type="pres">
      <dgm:prSet presAssocID="{D41DADC2-3BB0-4A99-9DA9-A96643F49AD0}" presName="rootConnector" presStyleLbl="node2" presStyleIdx="0" presStyleCnt="3"/>
      <dgm:spPr/>
    </dgm:pt>
    <dgm:pt modelId="{B4AC7525-44B8-4123-B6B1-EE50AA08C096}" type="pres">
      <dgm:prSet presAssocID="{D41DADC2-3BB0-4A99-9DA9-A96643F49AD0}" presName="hierChild4" presStyleCnt="0"/>
      <dgm:spPr/>
    </dgm:pt>
    <dgm:pt modelId="{C000B431-14D6-42B7-92E5-B8836D7161F4}" type="pres">
      <dgm:prSet presAssocID="{D41DADC2-3BB0-4A99-9DA9-A96643F49AD0}" presName="hierChild5" presStyleCnt="0"/>
      <dgm:spPr/>
    </dgm:pt>
    <dgm:pt modelId="{224085D9-518D-4A25-A43E-76E681018225}" type="pres">
      <dgm:prSet presAssocID="{01D24CC8-63C0-49E0-B04A-052655238B5D}" presName="Name111" presStyleLbl="parChTrans1D3" presStyleIdx="0" presStyleCnt="14"/>
      <dgm:spPr/>
    </dgm:pt>
    <dgm:pt modelId="{59990122-4C48-49AF-B31A-0FCCF864B5C6}" type="pres">
      <dgm:prSet presAssocID="{EC021C6D-693E-4600-A203-07CA19958A05}" presName="hierRoot3" presStyleCnt="0">
        <dgm:presLayoutVars>
          <dgm:hierBranch val="init"/>
        </dgm:presLayoutVars>
      </dgm:prSet>
      <dgm:spPr/>
    </dgm:pt>
    <dgm:pt modelId="{E44AE203-B98C-4C2D-94FA-A21F0AC1A400}" type="pres">
      <dgm:prSet presAssocID="{EC021C6D-693E-4600-A203-07CA19958A05}" presName="rootComposite3" presStyleCnt="0"/>
      <dgm:spPr/>
    </dgm:pt>
    <dgm:pt modelId="{72BBDEEE-CA3C-4F17-9E94-2210020E6BA8}" type="pres">
      <dgm:prSet presAssocID="{EC021C6D-693E-4600-A203-07CA19958A05}" presName="rootText3" presStyleLbl="asst2" presStyleIdx="0" presStyleCnt="14">
        <dgm:presLayoutVars>
          <dgm:chPref val="3"/>
        </dgm:presLayoutVars>
      </dgm:prSet>
      <dgm:spPr/>
    </dgm:pt>
    <dgm:pt modelId="{E0CF876B-770A-472F-9495-F10D9B01637C}" type="pres">
      <dgm:prSet presAssocID="{EC021C6D-693E-4600-A203-07CA19958A05}" presName="rootConnector3" presStyleLbl="asst2" presStyleIdx="0" presStyleCnt="14"/>
      <dgm:spPr/>
    </dgm:pt>
    <dgm:pt modelId="{E953135C-06FA-47FF-87E4-EA662943769F}" type="pres">
      <dgm:prSet presAssocID="{EC021C6D-693E-4600-A203-07CA19958A05}" presName="hierChild6" presStyleCnt="0"/>
      <dgm:spPr/>
    </dgm:pt>
    <dgm:pt modelId="{2717DA8C-4B60-4F0A-8F44-E6B766EB9859}" type="pres">
      <dgm:prSet presAssocID="{EC021C6D-693E-4600-A203-07CA19958A05}" presName="hierChild7" presStyleCnt="0"/>
      <dgm:spPr/>
    </dgm:pt>
    <dgm:pt modelId="{EF04FCEF-3C95-4E6C-A6B3-17C1721519C0}" type="pres">
      <dgm:prSet presAssocID="{FB9E97B3-F1EC-425A-8D9E-90408792A22B}" presName="Name111" presStyleLbl="parChTrans1D3" presStyleIdx="1" presStyleCnt="14"/>
      <dgm:spPr/>
    </dgm:pt>
    <dgm:pt modelId="{376EA1B2-FD04-458E-A04B-4826A452E793}" type="pres">
      <dgm:prSet presAssocID="{A0D326F5-E4DD-4831-8F00-75929D9747D8}" presName="hierRoot3" presStyleCnt="0">
        <dgm:presLayoutVars>
          <dgm:hierBranch val="init"/>
        </dgm:presLayoutVars>
      </dgm:prSet>
      <dgm:spPr/>
    </dgm:pt>
    <dgm:pt modelId="{A4844EB7-561B-4FF0-8269-114DC2E680CA}" type="pres">
      <dgm:prSet presAssocID="{A0D326F5-E4DD-4831-8F00-75929D9747D8}" presName="rootComposite3" presStyleCnt="0"/>
      <dgm:spPr/>
    </dgm:pt>
    <dgm:pt modelId="{F3C6CE4F-CA00-4736-B8CF-14EE28CA3B49}" type="pres">
      <dgm:prSet presAssocID="{A0D326F5-E4DD-4831-8F00-75929D9747D8}" presName="rootText3" presStyleLbl="asst2" presStyleIdx="1" presStyleCnt="14">
        <dgm:presLayoutVars>
          <dgm:chPref val="3"/>
        </dgm:presLayoutVars>
      </dgm:prSet>
      <dgm:spPr/>
    </dgm:pt>
    <dgm:pt modelId="{C2A67AE2-E922-4E3A-829A-8604585DE869}" type="pres">
      <dgm:prSet presAssocID="{A0D326F5-E4DD-4831-8F00-75929D9747D8}" presName="rootConnector3" presStyleLbl="asst2" presStyleIdx="1" presStyleCnt="14"/>
      <dgm:spPr/>
    </dgm:pt>
    <dgm:pt modelId="{A90289C6-5243-4596-8F84-3C23869E36A8}" type="pres">
      <dgm:prSet presAssocID="{A0D326F5-E4DD-4831-8F00-75929D9747D8}" presName="hierChild6" presStyleCnt="0"/>
      <dgm:spPr/>
    </dgm:pt>
    <dgm:pt modelId="{E9DF6CB2-D101-47EB-A241-64D0AEC4E17D}" type="pres">
      <dgm:prSet presAssocID="{A0D326F5-E4DD-4831-8F00-75929D9747D8}" presName="hierChild7" presStyleCnt="0"/>
      <dgm:spPr/>
    </dgm:pt>
    <dgm:pt modelId="{D902F422-6247-45FF-9F03-1A60477BCBBF}" type="pres">
      <dgm:prSet presAssocID="{B904A655-23E3-457E-B87C-9A75D14377E3}" presName="Name111" presStyleLbl="parChTrans1D3" presStyleIdx="2" presStyleCnt="14"/>
      <dgm:spPr/>
    </dgm:pt>
    <dgm:pt modelId="{388ECAE7-96EE-4126-9DFB-8F02A6E9FE09}" type="pres">
      <dgm:prSet presAssocID="{A2660A52-92BA-4FA3-9D1A-A733A4DDE6E0}" presName="hierRoot3" presStyleCnt="0">
        <dgm:presLayoutVars>
          <dgm:hierBranch val="init"/>
        </dgm:presLayoutVars>
      </dgm:prSet>
      <dgm:spPr/>
    </dgm:pt>
    <dgm:pt modelId="{C43AE699-01CD-4EA9-AE71-6BD6D5C37E1C}" type="pres">
      <dgm:prSet presAssocID="{A2660A52-92BA-4FA3-9D1A-A733A4DDE6E0}" presName="rootComposite3" presStyleCnt="0"/>
      <dgm:spPr/>
    </dgm:pt>
    <dgm:pt modelId="{6AA2DF31-9717-40A9-B724-FA730D4EF3CC}" type="pres">
      <dgm:prSet presAssocID="{A2660A52-92BA-4FA3-9D1A-A733A4DDE6E0}" presName="rootText3" presStyleLbl="asst2" presStyleIdx="2" presStyleCnt="14">
        <dgm:presLayoutVars>
          <dgm:chPref val="3"/>
        </dgm:presLayoutVars>
      </dgm:prSet>
      <dgm:spPr/>
    </dgm:pt>
    <dgm:pt modelId="{A189716E-D6C8-4565-829B-53390E4E3CF9}" type="pres">
      <dgm:prSet presAssocID="{A2660A52-92BA-4FA3-9D1A-A733A4DDE6E0}" presName="rootConnector3" presStyleLbl="asst2" presStyleIdx="2" presStyleCnt="14"/>
      <dgm:spPr/>
    </dgm:pt>
    <dgm:pt modelId="{E7C0A913-488E-4631-9B32-82662368B14F}" type="pres">
      <dgm:prSet presAssocID="{A2660A52-92BA-4FA3-9D1A-A733A4DDE6E0}" presName="hierChild6" presStyleCnt="0"/>
      <dgm:spPr/>
    </dgm:pt>
    <dgm:pt modelId="{8217B005-7E4D-40D3-A1C1-6B041F6BAF96}" type="pres">
      <dgm:prSet presAssocID="{A2660A52-92BA-4FA3-9D1A-A733A4DDE6E0}" presName="hierChild7" presStyleCnt="0"/>
      <dgm:spPr/>
    </dgm:pt>
    <dgm:pt modelId="{F86106F9-F35C-4616-B6A6-1E5B619C23DE}" type="pres">
      <dgm:prSet presAssocID="{8A2A5BEB-9D08-4684-BAC7-C94F992DE8D4}" presName="Name111" presStyleLbl="parChTrans1D3" presStyleIdx="3" presStyleCnt="14"/>
      <dgm:spPr/>
    </dgm:pt>
    <dgm:pt modelId="{8E336EE0-0288-4256-A569-FE7B4A1674DD}" type="pres">
      <dgm:prSet presAssocID="{97883FAE-BBFF-4686-A075-4F5FD3E449BB}" presName="hierRoot3" presStyleCnt="0">
        <dgm:presLayoutVars>
          <dgm:hierBranch val="init"/>
        </dgm:presLayoutVars>
      </dgm:prSet>
      <dgm:spPr/>
    </dgm:pt>
    <dgm:pt modelId="{AE272BBA-C503-4E9D-9E90-C0FF65DA4C26}" type="pres">
      <dgm:prSet presAssocID="{97883FAE-BBFF-4686-A075-4F5FD3E449BB}" presName="rootComposite3" presStyleCnt="0"/>
      <dgm:spPr/>
    </dgm:pt>
    <dgm:pt modelId="{A55FDA68-1726-4DBD-820A-55EC9F6D22E2}" type="pres">
      <dgm:prSet presAssocID="{97883FAE-BBFF-4686-A075-4F5FD3E449BB}" presName="rootText3" presStyleLbl="asst2" presStyleIdx="3" presStyleCnt="14">
        <dgm:presLayoutVars>
          <dgm:chPref val="3"/>
        </dgm:presLayoutVars>
      </dgm:prSet>
      <dgm:spPr/>
    </dgm:pt>
    <dgm:pt modelId="{F6730B5A-ED22-4EEE-BE0C-FEDC819632BB}" type="pres">
      <dgm:prSet presAssocID="{97883FAE-BBFF-4686-A075-4F5FD3E449BB}" presName="rootConnector3" presStyleLbl="asst2" presStyleIdx="3" presStyleCnt="14"/>
      <dgm:spPr/>
    </dgm:pt>
    <dgm:pt modelId="{C46E2426-011F-49EB-925D-276156680216}" type="pres">
      <dgm:prSet presAssocID="{97883FAE-BBFF-4686-A075-4F5FD3E449BB}" presName="hierChild6" presStyleCnt="0"/>
      <dgm:spPr/>
    </dgm:pt>
    <dgm:pt modelId="{A8D864F9-D111-4747-B6A3-43DA66DEC8D1}" type="pres">
      <dgm:prSet presAssocID="{97883FAE-BBFF-4686-A075-4F5FD3E449BB}" presName="hierChild7" presStyleCnt="0"/>
      <dgm:spPr/>
    </dgm:pt>
    <dgm:pt modelId="{0114B189-67C1-448F-8C28-B5C88ECE8F92}" type="pres">
      <dgm:prSet presAssocID="{F8F47ED9-018C-4246-9BB2-F8D2C503ACB6}" presName="Name37" presStyleLbl="parChTrans1D2" presStyleIdx="1" presStyleCnt="3"/>
      <dgm:spPr/>
    </dgm:pt>
    <dgm:pt modelId="{DB953041-002B-4CB0-812F-49CB87D37893}" type="pres">
      <dgm:prSet presAssocID="{80DA3B2D-C510-4127-A37A-94317A1C6F22}" presName="hierRoot2" presStyleCnt="0">
        <dgm:presLayoutVars>
          <dgm:hierBranch val="init"/>
        </dgm:presLayoutVars>
      </dgm:prSet>
      <dgm:spPr/>
    </dgm:pt>
    <dgm:pt modelId="{7D0789FA-0A86-4F11-A7FC-73ECA6FA0355}" type="pres">
      <dgm:prSet presAssocID="{80DA3B2D-C510-4127-A37A-94317A1C6F22}" presName="rootComposite" presStyleCnt="0"/>
      <dgm:spPr/>
    </dgm:pt>
    <dgm:pt modelId="{2683393C-831A-4EA7-934C-904C26EEAF9B}" type="pres">
      <dgm:prSet presAssocID="{80DA3B2D-C510-4127-A37A-94317A1C6F22}" presName="rootText" presStyleLbl="node2" presStyleIdx="1" presStyleCnt="3">
        <dgm:presLayoutVars>
          <dgm:chPref val="3"/>
        </dgm:presLayoutVars>
      </dgm:prSet>
      <dgm:spPr/>
    </dgm:pt>
    <dgm:pt modelId="{9A397828-3145-4CCF-B8CC-E17792159CA1}" type="pres">
      <dgm:prSet presAssocID="{80DA3B2D-C510-4127-A37A-94317A1C6F22}" presName="rootConnector" presStyleLbl="node2" presStyleIdx="1" presStyleCnt="3"/>
      <dgm:spPr/>
    </dgm:pt>
    <dgm:pt modelId="{76DC2EFE-1F13-4ADE-A117-BC862B792DE8}" type="pres">
      <dgm:prSet presAssocID="{80DA3B2D-C510-4127-A37A-94317A1C6F22}" presName="hierChild4" presStyleCnt="0"/>
      <dgm:spPr/>
    </dgm:pt>
    <dgm:pt modelId="{534C6622-A2FD-443E-B76B-A0C4FE794ED1}" type="pres">
      <dgm:prSet presAssocID="{80DA3B2D-C510-4127-A37A-94317A1C6F22}" presName="hierChild5" presStyleCnt="0"/>
      <dgm:spPr/>
    </dgm:pt>
    <dgm:pt modelId="{AF5C0588-4EE2-468F-9EA7-23237F17E010}" type="pres">
      <dgm:prSet presAssocID="{3E29B284-366A-42E9-8C4A-60CDC2D31FAB}" presName="Name111" presStyleLbl="parChTrans1D3" presStyleIdx="4" presStyleCnt="14"/>
      <dgm:spPr/>
    </dgm:pt>
    <dgm:pt modelId="{93C0BE44-1DF8-4BBE-9719-341CC0C9206F}" type="pres">
      <dgm:prSet presAssocID="{00C21838-4626-48CA-88F7-DF3434AE1ACB}" presName="hierRoot3" presStyleCnt="0">
        <dgm:presLayoutVars>
          <dgm:hierBranch val="init"/>
        </dgm:presLayoutVars>
      </dgm:prSet>
      <dgm:spPr/>
    </dgm:pt>
    <dgm:pt modelId="{4ACE2F86-C0C6-4EC3-9DFB-6FF9C24A5D73}" type="pres">
      <dgm:prSet presAssocID="{00C21838-4626-48CA-88F7-DF3434AE1ACB}" presName="rootComposite3" presStyleCnt="0"/>
      <dgm:spPr/>
    </dgm:pt>
    <dgm:pt modelId="{1DA8A43A-4A90-47A7-9203-CC2AFF357B11}" type="pres">
      <dgm:prSet presAssocID="{00C21838-4626-48CA-88F7-DF3434AE1ACB}" presName="rootText3" presStyleLbl="asst2" presStyleIdx="4" presStyleCnt="14">
        <dgm:presLayoutVars>
          <dgm:chPref val="3"/>
        </dgm:presLayoutVars>
      </dgm:prSet>
      <dgm:spPr/>
    </dgm:pt>
    <dgm:pt modelId="{36509BA1-C026-4DD2-9BF9-2803C86B9F03}" type="pres">
      <dgm:prSet presAssocID="{00C21838-4626-48CA-88F7-DF3434AE1ACB}" presName="rootConnector3" presStyleLbl="asst2" presStyleIdx="4" presStyleCnt="14"/>
      <dgm:spPr/>
    </dgm:pt>
    <dgm:pt modelId="{02214E18-FA61-40A4-8BA3-7A15308F2BF8}" type="pres">
      <dgm:prSet presAssocID="{00C21838-4626-48CA-88F7-DF3434AE1ACB}" presName="hierChild6" presStyleCnt="0"/>
      <dgm:spPr/>
    </dgm:pt>
    <dgm:pt modelId="{E999FAE3-404A-4F21-8FB8-63094105DFEC}" type="pres">
      <dgm:prSet presAssocID="{00C21838-4626-48CA-88F7-DF3434AE1ACB}" presName="hierChild7" presStyleCnt="0"/>
      <dgm:spPr/>
    </dgm:pt>
    <dgm:pt modelId="{55D81873-9FAD-42EB-8D9D-4D36B3BB25A6}" type="pres">
      <dgm:prSet presAssocID="{2848E38B-FD20-4C11-81D4-9A90796D926F}" presName="Name111" presStyleLbl="parChTrans1D3" presStyleIdx="5" presStyleCnt="14"/>
      <dgm:spPr/>
    </dgm:pt>
    <dgm:pt modelId="{8FCAC2F0-E199-4E37-8F0B-8DB16B70E856}" type="pres">
      <dgm:prSet presAssocID="{9316EB10-8BBC-4326-899D-550D2DCFD772}" presName="hierRoot3" presStyleCnt="0">
        <dgm:presLayoutVars>
          <dgm:hierBranch val="init"/>
        </dgm:presLayoutVars>
      </dgm:prSet>
      <dgm:spPr/>
    </dgm:pt>
    <dgm:pt modelId="{F40F79C4-500F-4110-8004-BB472DF55C77}" type="pres">
      <dgm:prSet presAssocID="{9316EB10-8BBC-4326-899D-550D2DCFD772}" presName="rootComposite3" presStyleCnt="0"/>
      <dgm:spPr/>
    </dgm:pt>
    <dgm:pt modelId="{E4CD28DE-9DE4-4655-805A-D08C380AFF9C}" type="pres">
      <dgm:prSet presAssocID="{9316EB10-8BBC-4326-899D-550D2DCFD772}" presName="rootText3" presStyleLbl="asst2" presStyleIdx="5" presStyleCnt="14">
        <dgm:presLayoutVars>
          <dgm:chPref val="3"/>
        </dgm:presLayoutVars>
      </dgm:prSet>
      <dgm:spPr/>
    </dgm:pt>
    <dgm:pt modelId="{1CF98442-20D8-403D-A263-AE24161864A8}" type="pres">
      <dgm:prSet presAssocID="{9316EB10-8BBC-4326-899D-550D2DCFD772}" presName="rootConnector3" presStyleLbl="asst2" presStyleIdx="5" presStyleCnt="14"/>
      <dgm:spPr/>
    </dgm:pt>
    <dgm:pt modelId="{456FB5B3-3652-45EF-AA0F-2E2B5500C9D2}" type="pres">
      <dgm:prSet presAssocID="{9316EB10-8BBC-4326-899D-550D2DCFD772}" presName="hierChild6" presStyleCnt="0"/>
      <dgm:spPr/>
    </dgm:pt>
    <dgm:pt modelId="{FCC16DD4-29C4-46E3-BAB9-38BFB16C4BFC}" type="pres">
      <dgm:prSet presAssocID="{9316EB10-8BBC-4326-899D-550D2DCFD772}" presName="hierChild7" presStyleCnt="0"/>
      <dgm:spPr/>
    </dgm:pt>
    <dgm:pt modelId="{C29FA9B5-1648-492C-8AFB-681F7207DB02}" type="pres">
      <dgm:prSet presAssocID="{6E948316-9628-450D-A888-CD2D9B4A46B7}" presName="Name111" presStyleLbl="parChTrans1D3" presStyleIdx="6" presStyleCnt="14"/>
      <dgm:spPr/>
    </dgm:pt>
    <dgm:pt modelId="{ED3C1831-5F5D-4753-BCDB-89AA96778F68}" type="pres">
      <dgm:prSet presAssocID="{8AFB02BF-4DBB-4D58-9C6D-57BE562FE727}" presName="hierRoot3" presStyleCnt="0">
        <dgm:presLayoutVars>
          <dgm:hierBranch val="init"/>
        </dgm:presLayoutVars>
      </dgm:prSet>
      <dgm:spPr/>
    </dgm:pt>
    <dgm:pt modelId="{B107CE03-2DDF-4E32-898F-B41E6CFD91D3}" type="pres">
      <dgm:prSet presAssocID="{8AFB02BF-4DBB-4D58-9C6D-57BE562FE727}" presName="rootComposite3" presStyleCnt="0"/>
      <dgm:spPr/>
    </dgm:pt>
    <dgm:pt modelId="{61E48BA3-5C71-429F-9D34-E3FAC1087CC4}" type="pres">
      <dgm:prSet presAssocID="{8AFB02BF-4DBB-4D58-9C6D-57BE562FE727}" presName="rootText3" presStyleLbl="asst2" presStyleIdx="6" presStyleCnt="14">
        <dgm:presLayoutVars>
          <dgm:chPref val="3"/>
        </dgm:presLayoutVars>
      </dgm:prSet>
      <dgm:spPr/>
    </dgm:pt>
    <dgm:pt modelId="{1CADDA22-0358-40C7-B837-8D8318248EEA}" type="pres">
      <dgm:prSet presAssocID="{8AFB02BF-4DBB-4D58-9C6D-57BE562FE727}" presName="rootConnector3" presStyleLbl="asst2" presStyleIdx="6" presStyleCnt="14"/>
      <dgm:spPr/>
    </dgm:pt>
    <dgm:pt modelId="{4A5F6F16-EB6F-4E68-8C08-711A31443321}" type="pres">
      <dgm:prSet presAssocID="{8AFB02BF-4DBB-4D58-9C6D-57BE562FE727}" presName="hierChild6" presStyleCnt="0"/>
      <dgm:spPr/>
    </dgm:pt>
    <dgm:pt modelId="{123153E2-7941-4B96-A8FC-AEB49CDE6E13}" type="pres">
      <dgm:prSet presAssocID="{8AFB02BF-4DBB-4D58-9C6D-57BE562FE727}" presName="hierChild7" presStyleCnt="0"/>
      <dgm:spPr/>
    </dgm:pt>
    <dgm:pt modelId="{18288FEE-E025-4343-AD0D-4B450114D523}" type="pres">
      <dgm:prSet presAssocID="{60D38A50-52A6-4BB2-8D81-6AE6523DD742}" presName="Name111" presStyleLbl="parChTrans1D3" presStyleIdx="7" presStyleCnt="14"/>
      <dgm:spPr/>
    </dgm:pt>
    <dgm:pt modelId="{D87C156B-DC0A-451E-99FD-3C6F2515011B}" type="pres">
      <dgm:prSet presAssocID="{9DF920F7-16A6-4D5A-8A6E-1497CC058505}" presName="hierRoot3" presStyleCnt="0">
        <dgm:presLayoutVars>
          <dgm:hierBranch val="init"/>
        </dgm:presLayoutVars>
      </dgm:prSet>
      <dgm:spPr/>
    </dgm:pt>
    <dgm:pt modelId="{4E0C6B15-74E4-4025-BF7E-00728BA494AB}" type="pres">
      <dgm:prSet presAssocID="{9DF920F7-16A6-4D5A-8A6E-1497CC058505}" presName="rootComposite3" presStyleCnt="0"/>
      <dgm:spPr/>
    </dgm:pt>
    <dgm:pt modelId="{9FDA3069-0801-4B29-A0A1-08C488F89EB0}" type="pres">
      <dgm:prSet presAssocID="{9DF920F7-16A6-4D5A-8A6E-1497CC058505}" presName="rootText3" presStyleLbl="asst2" presStyleIdx="7" presStyleCnt="14">
        <dgm:presLayoutVars>
          <dgm:chPref val="3"/>
        </dgm:presLayoutVars>
      </dgm:prSet>
      <dgm:spPr/>
    </dgm:pt>
    <dgm:pt modelId="{30D35181-2D6D-4232-83DB-C76E4A178A44}" type="pres">
      <dgm:prSet presAssocID="{9DF920F7-16A6-4D5A-8A6E-1497CC058505}" presName="rootConnector3" presStyleLbl="asst2" presStyleIdx="7" presStyleCnt="14"/>
      <dgm:spPr/>
    </dgm:pt>
    <dgm:pt modelId="{B39E7CAD-9F40-4964-902C-5B7CCF81FE12}" type="pres">
      <dgm:prSet presAssocID="{9DF920F7-16A6-4D5A-8A6E-1497CC058505}" presName="hierChild6" presStyleCnt="0"/>
      <dgm:spPr/>
    </dgm:pt>
    <dgm:pt modelId="{CE2159ED-97DB-46C4-9E0B-DA18378F38B9}" type="pres">
      <dgm:prSet presAssocID="{9DF920F7-16A6-4D5A-8A6E-1497CC058505}" presName="hierChild7" presStyleCnt="0"/>
      <dgm:spPr/>
    </dgm:pt>
    <dgm:pt modelId="{212C1475-C398-4D70-AD44-9F18262337BC}" type="pres">
      <dgm:prSet presAssocID="{12908EA1-DEA7-43C2-A8A0-E65CB9A04D6A}" presName="Name111" presStyleLbl="parChTrans1D3" presStyleIdx="8" presStyleCnt="14"/>
      <dgm:spPr/>
    </dgm:pt>
    <dgm:pt modelId="{FC84F0F3-B4F9-4A99-BF1B-BB099164AB55}" type="pres">
      <dgm:prSet presAssocID="{4EDE2DD7-B2A3-4ADE-9528-A8BB5FE08C41}" presName="hierRoot3" presStyleCnt="0">
        <dgm:presLayoutVars>
          <dgm:hierBranch val="init"/>
        </dgm:presLayoutVars>
      </dgm:prSet>
      <dgm:spPr/>
    </dgm:pt>
    <dgm:pt modelId="{E1EFA298-62C7-4339-8138-3F2ACF63B5EE}" type="pres">
      <dgm:prSet presAssocID="{4EDE2DD7-B2A3-4ADE-9528-A8BB5FE08C41}" presName="rootComposite3" presStyleCnt="0"/>
      <dgm:spPr/>
    </dgm:pt>
    <dgm:pt modelId="{FDA071D2-3309-4696-9A6C-1521A138981B}" type="pres">
      <dgm:prSet presAssocID="{4EDE2DD7-B2A3-4ADE-9528-A8BB5FE08C41}" presName="rootText3" presStyleLbl="asst2" presStyleIdx="8" presStyleCnt="14">
        <dgm:presLayoutVars>
          <dgm:chPref val="3"/>
        </dgm:presLayoutVars>
      </dgm:prSet>
      <dgm:spPr/>
    </dgm:pt>
    <dgm:pt modelId="{60BB87CA-436E-4EB9-9788-4AA0A8CA10F2}" type="pres">
      <dgm:prSet presAssocID="{4EDE2DD7-B2A3-4ADE-9528-A8BB5FE08C41}" presName="rootConnector3" presStyleLbl="asst2" presStyleIdx="8" presStyleCnt="14"/>
      <dgm:spPr/>
    </dgm:pt>
    <dgm:pt modelId="{711CAFA5-8EEF-4B97-8AD8-01810AADF5DB}" type="pres">
      <dgm:prSet presAssocID="{4EDE2DD7-B2A3-4ADE-9528-A8BB5FE08C41}" presName="hierChild6" presStyleCnt="0"/>
      <dgm:spPr/>
    </dgm:pt>
    <dgm:pt modelId="{95171708-53DA-4376-A947-808EF10F541D}" type="pres">
      <dgm:prSet presAssocID="{4EDE2DD7-B2A3-4ADE-9528-A8BB5FE08C41}" presName="hierChild7" presStyleCnt="0"/>
      <dgm:spPr/>
    </dgm:pt>
    <dgm:pt modelId="{41BB3A74-DEBE-4964-8553-80D3D2DA103F}" type="pres">
      <dgm:prSet presAssocID="{01519D25-03E8-4EDE-B29D-5366CDBCAC38}" presName="Name111" presStyleLbl="parChTrans1D3" presStyleIdx="9" presStyleCnt="14"/>
      <dgm:spPr/>
    </dgm:pt>
    <dgm:pt modelId="{741CF8F8-132C-403A-A87B-6ADAA766927A}" type="pres">
      <dgm:prSet presAssocID="{A23D142D-4CBC-48F5-9215-71431B38B1D1}" presName="hierRoot3" presStyleCnt="0">
        <dgm:presLayoutVars>
          <dgm:hierBranch val="init"/>
        </dgm:presLayoutVars>
      </dgm:prSet>
      <dgm:spPr/>
    </dgm:pt>
    <dgm:pt modelId="{CADDA500-88A8-45FA-8D9C-52D895461A1D}" type="pres">
      <dgm:prSet presAssocID="{A23D142D-4CBC-48F5-9215-71431B38B1D1}" presName="rootComposite3" presStyleCnt="0"/>
      <dgm:spPr/>
    </dgm:pt>
    <dgm:pt modelId="{7A8BD92D-C936-464C-802D-AC207136903B}" type="pres">
      <dgm:prSet presAssocID="{A23D142D-4CBC-48F5-9215-71431B38B1D1}" presName="rootText3" presStyleLbl="asst2" presStyleIdx="9" presStyleCnt="14">
        <dgm:presLayoutVars>
          <dgm:chPref val="3"/>
        </dgm:presLayoutVars>
      </dgm:prSet>
      <dgm:spPr/>
    </dgm:pt>
    <dgm:pt modelId="{C9621898-86FE-4C5B-AE91-3BF53430B1CB}" type="pres">
      <dgm:prSet presAssocID="{A23D142D-4CBC-48F5-9215-71431B38B1D1}" presName="rootConnector3" presStyleLbl="asst2" presStyleIdx="9" presStyleCnt="14"/>
      <dgm:spPr/>
    </dgm:pt>
    <dgm:pt modelId="{FCE339DF-8E29-4A40-91B5-BB876A07C63F}" type="pres">
      <dgm:prSet presAssocID="{A23D142D-4CBC-48F5-9215-71431B38B1D1}" presName="hierChild6" presStyleCnt="0"/>
      <dgm:spPr/>
    </dgm:pt>
    <dgm:pt modelId="{65099FE1-CAE1-4F28-8D79-8D338D83EB7F}" type="pres">
      <dgm:prSet presAssocID="{A23D142D-4CBC-48F5-9215-71431B38B1D1}" presName="hierChild7" presStyleCnt="0"/>
      <dgm:spPr/>
    </dgm:pt>
    <dgm:pt modelId="{3236F326-2A07-4A95-8FBE-0BF94F7CF911}" type="pres">
      <dgm:prSet presAssocID="{6C0242F9-BC4E-4546-B401-1FAA750FE92A}" presName="Name37" presStyleLbl="parChTrans1D2" presStyleIdx="2" presStyleCnt="3"/>
      <dgm:spPr/>
    </dgm:pt>
    <dgm:pt modelId="{C28DE8B1-91CF-4EDD-BD49-A1064E3CFDA7}" type="pres">
      <dgm:prSet presAssocID="{E17BFE5F-1670-4DAB-A72B-D8E2F47C2652}" presName="hierRoot2" presStyleCnt="0">
        <dgm:presLayoutVars>
          <dgm:hierBranch val="init"/>
        </dgm:presLayoutVars>
      </dgm:prSet>
      <dgm:spPr/>
    </dgm:pt>
    <dgm:pt modelId="{ECA4260F-18B1-4968-AACB-477F3B2930C5}" type="pres">
      <dgm:prSet presAssocID="{E17BFE5F-1670-4DAB-A72B-D8E2F47C2652}" presName="rootComposite" presStyleCnt="0"/>
      <dgm:spPr/>
    </dgm:pt>
    <dgm:pt modelId="{817ACF11-6505-4190-88B5-C92F3008856D}" type="pres">
      <dgm:prSet presAssocID="{E17BFE5F-1670-4DAB-A72B-D8E2F47C2652}" presName="rootText" presStyleLbl="node2" presStyleIdx="2" presStyleCnt="3">
        <dgm:presLayoutVars>
          <dgm:chPref val="3"/>
        </dgm:presLayoutVars>
      </dgm:prSet>
      <dgm:spPr/>
    </dgm:pt>
    <dgm:pt modelId="{399F9F7A-EFAC-4185-8CFC-0C0A631A50FC}" type="pres">
      <dgm:prSet presAssocID="{E17BFE5F-1670-4DAB-A72B-D8E2F47C2652}" presName="rootConnector" presStyleLbl="node2" presStyleIdx="2" presStyleCnt="3"/>
      <dgm:spPr/>
    </dgm:pt>
    <dgm:pt modelId="{84402A00-B0FD-4015-8229-21A4A768512E}" type="pres">
      <dgm:prSet presAssocID="{E17BFE5F-1670-4DAB-A72B-D8E2F47C2652}" presName="hierChild4" presStyleCnt="0"/>
      <dgm:spPr/>
    </dgm:pt>
    <dgm:pt modelId="{098F0309-AEEB-4319-9AC0-F64935CC92B1}" type="pres">
      <dgm:prSet presAssocID="{E17BFE5F-1670-4DAB-A72B-D8E2F47C2652}" presName="hierChild5" presStyleCnt="0"/>
      <dgm:spPr/>
    </dgm:pt>
    <dgm:pt modelId="{3AF81942-9223-4410-B22D-CBBAD5C46EEC}" type="pres">
      <dgm:prSet presAssocID="{49F8E576-F20C-489B-9657-F3B3541BEAB5}" presName="Name111" presStyleLbl="parChTrans1D3" presStyleIdx="10" presStyleCnt="14"/>
      <dgm:spPr/>
    </dgm:pt>
    <dgm:pt modelId="{EF575287-5FE1-45C9-99BD-0763228E7CB4}" type="pres">
      <dgm:prSet presAssocID="{C0928192-FDB4-4E5D-8D54-95B94CC75097}" presName="hierRoot3" presStyleCnt="0">
        <dgm:presLayoutVars>
          <dgm:hierBranch val="init"/>
        </dgm:presLayoutVars>
      </dgm:prSet>
      <dgm:spPr/>
    </dgm:pt>
    <dgm:pt modelId="{F4311A2D-45AD-4E92-BDF0-B91C52EB7A46}" type="pres">
      <dgm:prSet presAssocID="{C0928192-FDB4-4E5D-8D54-95B94CC75097}" presName="rootComposite3" presStyleCnt="0"/>
      <dgm:spPr/>
    </dgm:pt>
    <dgm:pt modelId="{27986095-804A-41B7-8580-4A5324F6FD46}" type="pres">
      <dgm:prSet presAssocID="{C0928192-FDB4-4E5D-8D54-95B94CC75097}" presName="rootText3" presStyleLbl="asst2" presStyleIdx="10" presStyleCnt="14">
        <dgm:presLayoutVars>
          <dgm:chPref val="3"/>
        </dgm:presLayoutVars>
      </dgm:prSet>
      <dgm:spPr/>
    </dgm:pt>
    <dgm:pt modelId="{999A84A6-06EF-42C9-98CE-72118B829485}" type="pres">
      <dgm:prSet presAssocID="{C0928192-FDB4-4E5D-8D54-95B94CC75097}" presName="rootConnector3" presStyleLbl="asst2" presStyleIdx="10" presStyleCnt="14"/>
      <dgm:spPr/>
    </dgm:pt>
    <dgm:pt modelId="{ED36550C-A545-4ED2-8122-21855F9E4B89}" type="pres">
      <dgm:prSet presAssocID="{C0928192-FDB4-4E5D-8D54-95B94CC75097}" presName="hierChild6" presStyleCnt="0"/>
      <dgm:spPr/>
    </dgm:pt>
    <dgm:pt modelId="{BDE25421-5653-4685-A3DF-FDE16DE72A2D}" type="pres">
      <dgm:prSet presAssocID="{C0928192-FDB4-4E5D-8D54-95B94CC75097}" presName="hierChild7" presStyleCnt="0"/>
      <dgm:spPr/>
    </dgm:pt>
    <dgm:pt modelId="{64891980-3690-4801-9CF0-0925AF73F530}" type="pres">
      <dgm:prSet presAssocID="{CC387653-B253-4DF2-ABB0-ADC1D10D0DF7}" presName="Name111" presStyleLbl="parChTrans1D3" presStyleIdx="11" presStyleCnt="14"/>
      <dgm:spPr/>
    </dgm:pt>
    <dgm:pt modelId="{14EB3BEC-A24E-4C60-93C6-EC4194276CFA}" type="pres">
      <dgm:prSet presAssocID="{DA934F2A-B1F2-456C-B624-E3713730CB55}" presName="hierRoot3" presStyleCnt="0">
        <dgm:presLayoutVars>
          <dgm:hierBranch val="init"/>
        </dgm:presLayoutVars>
      </dgm:prSet>
      <dgm:spPr/>
    </dgm:pt>
    <dgm:pt modelId="{AD884DE7-1D26-42EE-B19B-B825AF11EC91}" type="pres">
      <dgm:prSet presAssocID="{DA934F2A-B1F2-456C-B624-E3713730CB55}" presName="rootComposite3" presStyleCnt="0"/>
      <dgm:spPr/>
    </dgm:pt>
    <dgm:pt modelId="{04A9FF87-8D66-415B-859A-2EDF165FC6AA}" type="pres">
      <dgm:prSet presAssocID="{DA934F2A-B1F2-456C-B624-E3713730CB55}" presName="rootText3" presStyleLbl="asst2" presStyleIdx="11" presStyleCnt="14">
        <dgm:presLayoutVars>
          <dgm:chPref val="3"/>
        </dgm:presLayoutVars>
      </dgm:prSet>
      <dgm:spPr/>
    </dgm:pt>
    <dgm:pt modelId="{1E966E55-AE99-4721-8508-E85B5109856A}" type="pres">
      <dgm:prSet presAssocID="{DA934F2A-B1F2-456C-B624-E3713730CB55}" presName="rootConnector3" presStyleLbl="asst2" presStyleIdx="11" presStyleCnt="14"/>
      <dgm:spPr/>
    </dgm:pt>
    <dgm:pt modelId="{EB6950CD-928D-4BE8-88E5-67466048EADC}" type="pres">
      <dgm:prSet presAssocID="{DA934F2A-B1F2-456C-B624-E3713730CB55}" presName="hierChild6" presStyleCnt="0"/>
      <dgm:spPr/>
    </dgm:pt>
    <dgm:pt modelId="{E44FC361-3B9A-46D4-8497-EE70D329A1CD}" type="pres">
      <dgm:prSet presAssocID="{DA934F2A-B1F2-456C-B624-E3713730CB55}" presName="hierChild7" presStyleCnt="0"/>
      <dgm:spPr/>
    </dgm:pt>
    <dgm:pt modelId="{4C8F38FC-D419-4FD3-9B54-B4DEC9385278}" type="pres">
      <dgm:prSet presAssocID="{DEA54E8B-51AD-4DCD-AAA2-9FF3FBBF54AB}" presName="Name111" presStyleLbl="parChTrans1D3" presStyleIdx="12" presStyleCnt="14"/>
      <dgm:spPr/>
    </dgm:pt>
    <dgm:pt modelId="{FF083146-20F6-46BE-AC1B-0CC7FF493C7F}" type="pres">
      <dgm:prSet presAssocID="{3725C29A-043E-4FC2-81B8-58646796762C}" presName="hierRoot3" presStyleCnt="0">
        <dgm:presLayoutVars>
          <dgm:hierBranch val="init"/>
        </dgm:presLayoutVars>
      </dgm:prSet>
      <dgm:spPr/>
    </dgm:pt>
    <dgm:pt modelId="{57128227-C62C-4D69-99CB-0509B8D0894C}" type="pres">
      <dgm:prSet presAssocID="{3725C29A-043E-4FC2-81B8-58646796762C}" presName="rootComposite3" presStyleCnt="0"/>
      <dgm:spPr/>
    </dgm:pt>
    <dgm:pt modelId="{67E33C45-E69C-4243-867D-93DCB20795FC}" type="pres">
      <dgm:prSet presAssocID="{3725C29A-043E-4FC2-81B8-58646796762C}" presName="rootText3" presStyleLbl="asst2" presStyleIdx="12" presStyleCnt="14">
        <dgm:presLayoutVars>
          <dgm:chPref val="3"/>
        </dgm:presLayoutVars>
      </dgm:prSet>
      <dgm:spPr/>
    </dgm:pt>
    <dgm:pt modelId="{2987240B-12BD-4929-9CD5-1C8E1FA55B90}" type="pres">
      <dgm:prSet presAssocID="{3725C29A-043E-4FC2-81B8-58646796762C}" presName="rootConnector3" presStyleLbl="asst2" presStyleIdx="12" presStyleCnt="14"/>
      <dgm:spPr/>
    </dgm:pt>
    <dgm:pt modelId="{FFB6ADFF-2BAE-4C45-A99D-FDF162DB4264}" type="pres">
      <dgm:prSet presAssocID="{3725C29A-043E-4FC2-81B8-58646796762C}" presName="hierChild6" presStyleCnt="0"/>
      <dgm:spPr/>
    </dgm:pt>
    <dgm:pt modelId="{4446ED48-D7EC-4760-99C1-D0EBC4A5411D}" type="pres">
      <dgm:prSet presAssocID="{3725C29A-043E-4FC2-81B8-58646796762C}" presName="hierChild7" presStyleCnt="0"/>
      <dgm:spPr/>
    </dgm:pt>
    <dgm:pt modelId="{2BA01F3C-7B07-4BE4-8442-E30D1BCB3E06}" type="pres">
      <dgm:prSet presAssocID="{DFECD4C9-5F09-4C6A-AF43-1D7FF8197640}" presName="Name111" presStyleLbl="parChTrans1D3" presStyleIdx="13" presStyleCnt="14"/>
      <dgm:spPr/>
    </dgm:pt>
    <dgm:pt modelId="{0C3B074C-1BEF-4130-A6D5-937DEBE97E2C}" type="pres">
      <dgm:prSet presAssocID="{EF3F735D-987A-4E60-A132-6C7AC0D27FCB}" presName="hierRoot3" presStyleCnt="0">
        <dgm:presLayoutVars>
          <dgm:hierBranch val="init"/>
        </dgm:presLayoutVars>
      </dgm:prSet>
      <dgm:spPr/>
    </dgm:pt>
    <dgm:pt modelId="{4559EECB-D328-45EC-A734-1D466C67530A}" type="pres">
      <dgm:prSet presAssocID="{EF3F735D-987A-4E60-A132-6C7AC0D27FCB}" presName="rootComposite3" presStyleCnt="0"/>
      <dgm:spPr/>
    </dgm:pt>
    <dgm:pt modelId="{291F8B86-AD30-4421-B7F3-4055B576E726}" type="pres">
      <dgm:prSet presAssocID="{EF3F735D-987A-4E60-A132-6C7AC0D27FCB}" presName="rootText3" presStyleLbl="asst2" presStyleIdx="13" presStyleCnt="14">
        <dgm:presLayoutVars>
          <dgm:chPref val="3"/>
        </dgm:presLayoutVars>
      </dgm:prSet>
      <dgm:spPr/>
    </dgm:pt>
    <dgm:pt modelId="{CC007DF4-4EAB-43F7-A5AE-447E81804D31}" type="pres">
      <dgm:prSet presAssocID="{EF3F735D-987A-4E60-A132-6C7AC0D27FCB}" presName="rootConnector3" presStyleLbl="asst2" presStyleIdx="13" presStyleCnt="14"/>
      <dgm:spPr/>
    </dgm:pt>
    <dgm:pt modelId="{AB08211A-87B1-47C6-A375-ADC964D7B932}" type="pres">
      <dgm:prSet presAssocID="{EF3F735D-987A-4E60-A132-6C7AC0D27FCB}" presName="hierChild6" presStyleCnt="0"/>
      <dgm:spPr/>
    </dgm:pt>
    <dgm:pt modelId="{EE4C15D6-BE9B-4CEF-BC00-77E0780209E7}" type="pres">
      <dgm:prSet presAssocID="{EF3F735D-987A-4E60-A132-6C7AC0D27FCB}" presName="hierChild7" presStyleCnt="0"/>
      <dgm:spPr/>
    </dgm:pt>
    <dgm:pt modelId="{175D5947-3E03-4DC8-BDD5-9E88D32DB055}" type="pres">
      <dgm:prSet presAssocID="{49350E2A-2344-4662-B38E-6092D49ECB31}" presName="hierChild3" presStyleCnt="0"/>
      <dgm:spPr/>
    </dgm:pt>
  </dgm:ptLst>
  <dgm:cxnLst>
    <dgm:cxn modelId="{E4DAB000-6EF5-40E2-AE6D-69C42AD36EB3}" type="presOf" srcId="{FB9E97B3-F1EC-425A-8D9E-90408792A22B}" destId="{EF04FCEF-3C95-4E6C-A6B3-17C1721519C0}" srcOrd="0" destOrd="0" presId="urn:microsoft.com/office/officeart/2005/8/layout/orgChart1"/>
    <dgm:cxn modelId="{0A70D908-886A-4A74-BA77-EBDD505774C6}" srcId="{D41DADC2-3BB0-4A99-9DA9-A96643F49AD0}" destId="{97883FAE-BBFF-4686-A075-4F5FD3E449BB}" srcOrd="3" destOrd="0" parTransId="{8A2A5BEB-9D08-4684-BAC7-C94F992DE8D4}" sibTransId="{344840E0-437A-4603-B3C2-733706CD4598}"/>
    <dgm:cxn modelId="{9DE4650C-7C8F-451E-B879-CAB848F06072}" srcId="{E17BFE5F-1670-4DAB-A72B-D8E2F47C2652}" destId="{DA934F2A-B1F2-456C-B624-E3713730CB55}" srcOrd="1" destOrd="0" parTransId="{CC387653-B253-4DF2-ABB0-ADC1D10D0DF7}" sibTransId="{36616A8F-9E3F-4EF3-9B9A-82DC9A36DD1B}"/>
    <dgm:cxn modelId="{1679B10D-3DF3-4980-8181-7ABAD5B7F452}" srcId="{D41DADC2-3BB0-4A99-9DA9-A96643F49AD0}" destId="{A2660A52-92BA-4FA3-9D1A-A733A4DDE6E0}" srcOrd="2" destOrd="0" parTransId="{B904A655-23E3-457E-B87C-9A75D14377E3}" sibTransId="{C1EF780F-CB0C-4634-8EEB-13E9B3415698}"/>
    <dgm:cxn modelId="{5FE9DD18-7722-4D51-966E-1FE607260B90}" type="presOf" srcId="{12908EA1-DEA7-43C2-A8A0-E65CB9A04D6A}" destId="{212C1475-C398-4D70-AD44-9F18262337BC}" srcOrd="0" destOrd="0" presId="urn:microsoft.com/office/officeart/2005/8/layout/orgChart1"/>
    <dgm:cxn modelId="{8ABE5119-E7FC-4491-B4C2-2FB6CEE8DADE}" type="presOf" srcId="{8AFB02BF-4DBB-4D58-9C6D-57BE562FE727}" destId="{1CADDA22-0358-40C7-B837-8D8318248EEA}" srcOrd="1" destOrd="0" presId="urn:microsoft.com/office/officeart/2005/8/layout/orgChart1"/>
    <dgm:cxn modelId="{4194F11C-3281-4B5D-8A02-317E4C9FF9D4}" type="presOf" srcId="{3725C29A-043E-4FC2-81B8-58646796762C}" destId="{67E33C45-E69C-4243-867D-93DCB20795FC}" srcOrd="0" destOrd="0" presId="urn:microsoft.com/office/officeart/2005/8/layout/orgChart1"/>
    <dgm:cxn modelId="{2118F122-5C53-45A2-8430-3C50529E8B74}" type="presOf" srcId="{97883FAE-BBFF-4686-A075-4F5FD3E449BB}" destId="{A55FDA68-1726-4DBD-820A-55EC9F6D22E2}" srcOrd="0" destOrd="0" presId="urn:microsoft.com/office/officeart/2005/8/layout/orgChart1"/>
    <dgm:cxn modelId="{6BBD1628-D9D4-47F5-A589-364E4F2BD24E}" type="presOf" srcId="{6C0242F9-BC4E-4546-B401-1FAA750FE92A}" destId="{3236F326-2A07-4A95-8FBE-0BF94F7CF911}" srcOrd="0" destOrd="0" presId="urn:microsoft.com/office/officeart/2005/8/layout/orgChart1"/>
    <dgm:cxn modelId="{E7FC2F28-AF3B-4DE9-A226-B4737A7BCFE7}" type="presOf" srcId="{A2660A52-92BA-4FA3-9D1A-A733A4DDE6E0}" destId="{6AA2DF31-9717-40A9-B724-FA730D4EF3CC}" srcOrd="0" destOrd="0" presId="urn:microsoft.com/office/officeart/2005/8/layout/orgChart1"/>
    <dgm:cxn modelId="{FC57E82A-11D5-484D-A01B-DA30F0A3AB47}" type="presOf" srcId="{D41DADC2-3BB0-4A99-9DA9-A96643F49AD0}" destId="{E3ABB4C6-60FA-46A0-A942-F7B3D0E293A7}" srcOrd="1" destOrd="0" presId="urn:microsoft.com/office/officeart/2005/8/layout/orgChart1"/>
    <dgm:cxn modelId="{78C7432F-70BE-4C16-9746-D7D04001899A}" type="presOf" srcId="{F8F47ED9-018C-4246-9BB2-F8D2C503ACB6}" destId="{0114B189-67C1-448F-8C28-B5C88ECE8F92}" srcOrd="0" destOrd="0" presId="urn:microsoft.com/office/officeart/2005/8/layout/orgChart1"/>
    <dgm:cxn modelId="{64652431-806B-40D0-8FC4-FE8BE21F966F}" srcId="{D41DADC2-3BB0-4A99-9DA9-A96643F49AD0}" destId="{EC021C6D-693E-4600-A203-07CA19958A05}" srcOrd="0" destOrd="0" parTransId="{01D24CC8-63C0-49E0-B04A-052655238B5D}" sibTransId="{8EAE4BA6-BF9B-4674-9968-8896C33E641B}"/>
    <dgm:cxn modelId="{7CF6C634-FEA0-410C-895D-56E2EB83E0B4}" type="presOf" srcId="{EF3F735D-987A-4E60-A132-6C7AC0D27FCB}" destId="{CC007DF4-4EAB-43F7-A5AE-447E81804D31}" srcOrd="1" destOrd="0" presId="urn:microsoft.com/office/officeart/2005/8/layout/orgChart1"/>
    <dgm:cxn modelId="{DDA28E35-028D-499F-A0D5-E35A8564CF8E}" type="presOf" srcId="{80DA3B2D-C510-4127-A37A-94317A1C6F22}" destId="{2683393C-831A-4EA7-934C-904C26EEAF9B}" srcOrd="0" destOrd="0" presId="urn:microsoft.com/office/officeart/2005/8/layout/orgChart1"/>
    <dgm:cxn modelId="{85E8AB35-820B-4EE9-911E-C6FED69015A7}" type="presOf" srcId="{EC021C6D-693E-4600-A203-07CA19958A05}" destId="{E0CF876B-770A-472F-9495-F10D9B01637C}" srcOrd="1" destOrd="0" presId="urn:microsoft.com/office/officeart/2005/8/layout/orgChart1"/>
    <dgm:cxn modelId="{DA83AB3E-6D12-482E-81AA-500676C88585}" type="presOf" srcId="{CC387653-B253-4DF2-ABB0-ADC1D10D0DF7}" destId="{64891980-3690-4801-9CF0-0925AF73F530}" srcOrd="0" destOrd="0" presId="urn:microsoft.com/office/officeart/2005/8/layout/orgChart1"/>
    <dgm:cxn modelId="{A483F33E-B452-4698-BA8A-75E42438E568}" type="presOf" srcId="{60D38A50-52A6-4BB2-8D81-6AE6523DD742}" destId="{18288FEE-E025-4343-AD0D-4B450114D523}" srcOrd="0" destOrd="0" presId="urn:microsoft.com/office/officeart/2005/8/layout/orgChart1"/>
    <dgm:cxn modelId="{CD8F3240-EC31-4F06-ACF3-4564BFE82628}" srcId="{E17BFE5F-1670-4DAB-A72B-D8E2F47C2652}" destId="{EF3F735D-987A-4E60-A132-6C7AC0D27FCB}" srcOrd="3" destOrd="0" parTransId="{DFECD4C9-5F09-4C6A-AF43-1D7FF8197640}" sibTransId="{E5CBD38E-8362-4C94-BFA2-DF18CD1FB1A1}"/>
    <dgm:cxn modelId="{CAE40B5B-5DA0-4DD7-A056-8D53F27CBB8E}" type="presOf" srcId="{DA55E2EE-C324-4C87-941F-9B5F6AF9193C}" destId="{DE308791-EC68-4F29-86FB-33B8D147B8AB}" srcOrd="0" destOrd="0" presId="urn:microsoft.com/office/officeart/2005/8/layout/orgChart1"/>
    <dgm:cxn modelId="{2D0EC246-600F-4FB6-B1FA-617BF2E03CBF}" type="presOf" srcId="{A23D142D-4CBC-48F5-9215-71431B38B1D1}" destId="{7A8BD92D-C936-464C-802D-AC207136903B}" srcOrd="0" destOrd="0" presId="urn:microsoft.com/office/officeart/2005/8/layout/orgChart1"/>
    <dgm:cxn modelId="{6399D246-3238-45E2-AA42-49DF05B0D449}" type="presOf" srcId="{3725C29A-043E-4FC2-81B8-58646796762C}" destId="{2987240B-12BD-4929-9CD5-1C8E1FA55B90}" srcOrd="1" destOrd="0" presId="urn:microsoft.com/office/officeart/2005/8/layout/orgChart1"/>
    <dgm:cxn modelId="{977D0648-0362-4B5F-A564-8AF3652D9F5C}" type="presOf" srcId="{E17BFE5F-1670-4DAB-A72B-D8E2F47C2652}" destId="{399F9F7A-EFAC-4185-8CFC-0C0A631A50FC}" srcOrd="1" destOrd="0" presId="urn:microsoft.com/office/officeart/2005/8/layout/orgChart1"/>
    <dgm:cxn modelId="{FFC2D24B-065E-4BE1-92F0-7A741D94C9F1}" type="presOf" srcId="{49350E2A-2344-4662-B38E-6092D49ECB31}" destId="{4D6A348F-85DB-4B69-A009-38433213A148}" srcOrd="1" destOrd="0" presId="urn:microsoft.com/office/officeart/2005/8/layout/orgChart1"/>
    <dgm:cxn modelId="{BA52B24D-C445-4071-9580-AA33019C6799}" type="presOf" srcId="{A0D326F5-E4DD-4831-8F00-75929D9747D8}" destId="{C2A67AE2-E922-4E3A-829A-8604585DE869}" srcOrd="1" destOrd="0" presId="urn:microsoft.com/office/officeart/2005/8/layout/orgChart1"/>
    <dgm:cxn modelId="{8B88C76E-6FC7-4393-9076-D435CDBAAF0D}" srcId="{E17BFE5F-1670-4DAB-A72B-D8E2F47C2652}" destId="{3725C29A-043E-4FC2-81B8-58646796762C}" srcOrd="2" destOrd="0" parTransId="{DEA54E8B-51AD-4DCD-AAA2-9FF3FBBF54AB}" sibTransId="{9B08F242-490F-4812-B9CC-1D1B920BDECD}"/>
    <dgm:cxn modelId="{46203F50-2EE2-4A1D-8C05-A3134485DA21}" type="presOf" srcId="{9DF920F7-16A6-4D5A-8A6E-1497CC058505}" destId="{30D35181-2D6D-4232-83DB-C76E4A178A44}" srcOrd="1" destOrd="0" presId="urn:microsoft.com/office/officeart/2005/8/layout/orgChart1"/>
    <dgm:cxn modelId="{93A90072-9C32-472B-AD7F-C28F6E87BF4A}" srcId="{DA55E2EE-C324-4C87-941F-9B5F6AF9193C}" destId="{49350E2A-2344-4662-B38E-6092D49ECB31}" srcOrd="0" destOrd="0" parTransId="{76A0FA9B-B413-4665-B6B0-F30A21507875}" sibTransId="{4F3BF214-B68F-4990-88E0-425130097785}"/>
    <dgm:cxn modelId="{D307D973-B44A-4317-9258-81243B8C48C3}" type="presOf" srcId="{2848E38B-FD20-4C11-81D4-9A90796D926F}" destId="{55D81873-9FAD-42EB-8D9D-4D36B3BB25A6}" srcOrd="0" destOrd="0" presId="urn:microsoft.com/office/officeart/2005/8/layout/orgChart1"/>
    <dgm:cxn modelId="{FAFAA955-79F3-4B7A-B0C7-4F52D16F15C0}" type="presOf" srcId="{80DA3B2D-C510-4127-A37A-94317A1C6F22}" destId="{9A397828-3145-4CCF-B8CC-E17792159CA1}" srcOrd="1" destOrd="0" presId="urn:microsoft.com/office/officeart/2005/8/layout/orgChart1"/>
    <dgm:cxn modelId="{782A7378-F1DE-4082-87EB-7B6755050365}" type="presOf" srcId="{DA934F2A-B1F2-456C-B624-E3713730CB55}" destId="{04A9FF87-8D66-415B-859A-2EDF165FC6AA}" srcOrd="0" destOrd="0" presId="urn:microsoft.com/office/officeart/2005/8/layout/orgChart1"/>
    <dgm:cxn modelId="{4797C759-371D-4C0E-B6CF-622330225DD4}" srcId="{D41DADC2-3BB0-4A99-9DA9-A96643F49AD0}" destId="{A0D326F5-E4DD-4831-8F00-75929D9747D8}" srcOrd="1" destOrd="0" parTransId="{FB9E97B3-F1EC-425A-8D9E-90408792A22B}" sibTransId="{85F3F44D-9634-4AA4-8227-FDF20E1704A1}"/>
    <dgm:cxn modelId="{2598EF59-639A-48E4-B333-F83CC8F76B34}" type="presOf" srcId="{E17BFE5F-1670-4DAB-A72B-D8E2F47C2652}" destId="{817ACF11-6505-4190-88B5-C92F3008856D}" srcOrd="0" destOrd="0" presId="urn:microsoft.com/office/officeart/2005/8/layout/orgChart1"/>
    <dgm:cxn modelId="{F857F67C-0AB1-442E-935E-D609F0727A09}" type="presOf" srcId="{97883FAE-BBFF-4686-A075-4F5FD3E449BB}" destId="{F6730B5A-ED22-4EEE-BE0C-FEDC819632BB}" srcOrd="1" destOrd="0" presId="urn:microsoft.com/office/officeart/2005/8/layout/orgChart1"/>
    <dgm:cxn modelId="{1B25A17F-781D-4032-93DB-C866CF8F9C15}" type="presOf" srcId="{9316EB10-8BBC-4326-899D-550D2DCFD772}" destId="{1CF98442-20D8-403D-A263-AE24161864A8}" srcOrd="1" destOrd="0" presId="urn:microsoft.com/office/officeart/2005/8/layout/orgChart1"/>
    <dgm:cxn modelId="{69B32183-8A41-49A9-8D7A-725F71062064}" srcId="{80DA3B2D-C510-4127-A37A-94317A1C6F22}" destId="{A23D142D-4CBC-48F5-9215-71431B38B1D1}" srcOrd="5" destOrd="0" parTransId="{01519D25-03E8-4EDE-B29D-5366CDBCAC38}" sibTransId="{B45CBE3A-9899-4D8F-B889-FAC016915A39}"/>
    <dgm:cxn modelId="{41563186-DE7F-40BB-BA6F-3847633E628E}" type="presOf" srcId="{8A2A5BEB-9D08-4684-BAC7-C94F992DE8D4}" destId="{F86106F9-F35C-4616-B6A6-1E5B619C23DE}" srcOrd="0" destOrd="0" presId="urn:microsoft.com/office/officeart/2005/8/layout/orgChart1"/>
    <dgm:cxn modelId="{91EB718B-1BA9-4216-9EAC-54EAFDA6BA55}" type="presOf" srcId="{B904A655-23E3-457E-B87C-9A75D14377E3}" destId="{D902F422-6247-45FF-9F03-1A60477BCBBF}" srcOrd="0" destOrd="0" presId="urn:microsoft.com/office/officeart/2005/8/layout/orgChart1"/>
    <dgm:cxn modelId="{F861528B-058E-4916-8344-22DCCE27F9B4}" type="presOf" srcId="{EC021C6D-693E-4600-A203-07CA19958A05}" destId="{72BBDEEE-CA3C-4F17-9E94-2210020E6BA8}" srcOrd="0" destOrd="0" presId="urn:microsoft.com/office/officeart/2005/8/layout/orgChart1"/>
    <dgm:cxn modelId="{B3A22D90-5635-4145-B8FE-EBE03BE1D7D2}" srcId="{49350E2A-2344-4662-B38E-6092D49ECB31}" destId="{80DA3B2D-C510-4127-A37A-94317A1C6F22}" srcOrd="1" destOrd="0" parTransId="{F8F47ED9-018C-4246-9BB2-F8D2C503ACB6}" sibTransId="{C8A6854C-6DD6-48D2-8999-1C33C605C646}"/>
    <dgm:cxn modelId="{72A2AF92-9BD3-4705-9EF0-52887BA2D698}" srcId="{E17BFE5F-1670-4DAB-A72B-D8E2F47C2652}" destId="{C0928192-FDB4-4E5D-8D54-95B94CC75097}" srcOrd="0" destOrd="0" parTransId="{49F8E576-F20C-489B-9657-F3B3541BEAB5}" sibTransId="{8BDAF07C-E424-4CE3-87CD-147E7F090541}"/>
    <dgm:cxn modelId="{37544E93-4BF2-42F0-B2E7-4E2EFB24B9F8}" type="presOf" srcId="{3E29B284-366A-42E9-8C4A-60CDC2D31FAB}" destId="{AF5C0588-4EE2-468F-9EA7-23237F17E010}" srcOrd="0" destOrd="0" presId="urn:microsoft.com/office/officeart/2005/8/layout/orgChart1"/>
    <dgm:cxn modelId="{D2FF2B99-0348-4875-B351-B69B3F46D62F}" type="presOf" srcId="{DEA54E8B-51AD-4DCD-AAA2-9FF3FBBF54AB}" destId="{4C8F38FC-D419-4FD3-9B54-B4DEC9385278}" srcOrd="0" destOrd="0" presId="urn:microsoft.com/office/officeart/2005/8/layout/orgChart1"/>
    <dgm:cxn modelId="{BC3A399C-440F-4192-8209-CA63E98CF6DD}" type="presOf" srcId="{DA934F2A-B1F2-456C-B624-E3713730CB55}" destId="{1E966E55-AE99-4721-8508-E85B5109856A}" srcOrd="1" destOrd="0" presId="urn:microsoft.com/office/officeart/2005/8/layout/orgChart1"/>
    <dgm:cxn modelId="{43F0349F-38E1-4955-A570-9C2D7F1CC3CB}" type="presOf" srcId="{C0928192-FDB4-4E5D-8D54-95B94CC75097}" destId="{27986095-804A-41B7-8580-4A5324F6FD46}" srcOrd="0" destOrd="0" presId="urn:microsoft.com/office/officeart/2005/8/layout/orgChart1"/>
    <dgm:cxn modelId="{D527CDA6-F58B-4200-8AD1-517272D872AF}" type="presOf" srcId="{C0928192-FDB4-4E5D-8D54-95B94CC75097}" destId="{999A84A6-06EF-42C9-98CE-72118B829485}" srcOrd="1" destOrd="0" presId="urn:microsoft.com/office/officeart/2005/8/layout/orgChart1"/>
    <dgm:cxn modelId="{F4D121AC-DEE3-4172-B617-F54CC1340E1E}" type="presOf" srcId="{01D24CC8-63C0-49E0-B04A-052655238B5D}" destId="{224085D9-518D-4A25-A43E-76E681018225}" srcOrd="0" destOrd="0" presId="urn:microsoft.com/office/officeart/2005/8/layout/orgChart1"/>
    <dgm:cxn modelId="{9D65C1B2-7309-466D-8627-292B2D2E5CC2}" srcId="{80DA3B2D-C510-4127-A37A-94317A1C6F22}" destId="{9316EB10-8BBC-4326-899D-550D2DCFD772}" srcOrd="1" destOrd="0" parTransId="{2848E38B-FD20-4C11-81D4-9A90796D926F}" sibTransId="{10AE1D54-222B-41B5-B419-694E1FE257EE}"/>
    <dgm:cxn modelId="{96BED3B3-C350-42C8-9065-E10F517654D1}" type="presOf" srcId="{57BFCDF8-0A01-4D5C-B346-8969B6BBE377}" destId="{C1AB8E6A-409C-411C-8736-30FB3AC3EF9F}" srcOrd="0" destOrd="0" presId="urn:microsoft.com/office/officeart/2005/8/layout/orgChart1"/>
    <dgm:cxn modelId="{6004F0B5-1A14-4079-898A-0E2A6E010110}" srcId="{49350E2A-2344-4662-B38E-6092D49ECB31}" destId="{D41DADC2-3BB0-4A99-9DA9-A96643F49AD0}" srcOrd="0" destOrd="0" parTransId="{57BFCDF8-0A01-4D5C-B346-8969B6BBE377}" sibTransId="{CCCECEFA-99F9-472A-9F90-EED35AC9E723}"/>
    <dgm:cxn modelId="{EEB41FB6-E63C-416B-A145-83828202E186}" type="presOf" srcId="{D41DADC2-3BB0-4A99-9DA9-A96643F49AD0}" destId="{E1CA2875-4A8B-415D-850E-0CF192145247}" srcOrd="0" destOrd="0" presId="urn:microsoft.com/office/officeart/2005/8/layout/orgChart1"/>
    <dgm:cxn modelId="{6221E8B8-02B1-4213-99FC-A2575C969027}" srcId="{80DA3B2D-C510-4127-A37A-94317A1C6F22}" destId="{9DF920F7-16A6-4D5A-8A6E-1497CC058505}" srcOrd="3" destOrd="0" parTransId="{60D38A50-52A6-4BB2-8D81-6AE6523DD742}" sibTransId="{8FF15C65-F161-40DA-B621-7456E13E7A42}"/>
    <dgm:cxn modelId="{A51028BA-40B5-46EB-A888-516B65E9C61A}" type="presOf" srcId="{00C21838-4626-48CA-88F7-DF3434AE1ACB}" destId="{36509BA1-C026-4DD2-9BF9-2803C86B9F03}" srcOrd="1" destOrd="0" presId="urn:microsoft.com/office/officeart/2005/8/layout/orgChart1"/>
    <dgm:cxn modelId="{A94B98BD-9135-4D9C-9940-8F8E0A5AD6D8}" type="presOf" srcId="{00C21838-4626-48CA-88F7-DF3434AE1ACB}" destId="{1DA8A43A-4A90-47A7-9203-CC2AFF357B11}" srcOrd="0" destOrd="0" presId="urn:microsoft.com/office/officeart/2005/8/layout/orgChart1"/>
    <dgm:cxn modelId="{A647C7BE-7802-424D-AA3F-463DD5676A61}" type="presOf" srcId="{49F8E576-F20C-489B-9657-F3B3541BEAB5}" destId="{3AF81942-9223-4410-B22D-CBBAD5C46EEC}" srcOrd="0" destOrd="0" presId="urn:microsoft.com/office/officeart/2005/8/layout/orgChart1"/>
    <dgm:cxn modelId="{807D58C7-CF05-41D8-AEFE-F8434AC0CBB7}" type="presOf" srcId="{4EDE2DD7-B2A3-4ADE-9528-A8BB5FE08C41}" destId="{FDA071D2-3309-4696-9A6C-1521A138981B}" srcOrd="0" destOrd="0" presId="urn:microsoft.com/office/officeart/2005/8/layout/orgChart1"/>
    <dgm:cxn modelId="{8157D1C7-53B8-4289-B151-BA0C5F9AB358}" type="presOf" srcId="{A2660A52-92BA-4FA3-9D1A-A733A4DDE6E0}" destId="{A189716E-D6C8-4565-829B-53390E4E3CF9}" srcOrd="1" destOrd="0" presId="urn:microsoft.com/office/officeart/2005/8/layout/orgChart1"/>
    <dgm:cxn modelId="{B5E741D1-DCA8-4EE9-A537-3933CBE0AF98}" type="presOf" srcId="{01519D25-03E8-4EDE-B29D-5366CDBCAC38}" destId="{41BB3A74-DEBE-4964-8553-80D3D2DA103F}" srcOrd="0" destOrd="0" presId="urn:microsoft.com/office/officeart/2005/8/layout/orgChart1"/>
    <dgm:cxn modelId="{78FA0FD8-33D9-49BC-9FDD-5AADE4AD1C24}" type="presOf" srcId="{A0D326F5-E4DD-4831-8F00-75929D9747D8}" destId="{F3C6CE4F-CA00-4736-B8CF-14EE28CA3B49}" srcOrd="0" destOrd="0" presId="urn:microsoft.com/office/officeart/2005/8/layout/orgChart1"/>
    <dgm:cxn modelId="{AF2D14DB-8AA3-42C7-AFEF-05A61CFB9186}" type="presOf" srcId="{49350E2A-2344-4662-B38E-6092D49ECB31}" destId="{15243619-6E8D-4F17-B762-C6EC00D823A2}" srcOrd="0" destOrd="0" presId="urn:microsoft.com/office/officeart/2005/8/layout/orgChart1"/>
    <dgm:cxn modelId="{477F43DC-AAAC-482E-8FAA-08479E25F42A}" type="presOf" srcId="{9316EB10-8BBC-4326-899D-550D2DCFD772}" destId="{E4CD28DE-9DE4-4655-805A-D08C380AFF9C}" srcOrd="0" destOrd="0" presId="urn:microsoft.com/office/officeart/2005/8/layout/orgChart1"/>
    <dgm:cxn modelId="{C15AE0DF-3839-403F-8972-53EE7A61985C}" type="presOf" srcId="{EF3F735D-987A-4E60-A132-6C7AC0D27FCB}" destId="{291F8B86-AD30-4421-B7F3-4055B576E726}" srcOrd="0" destOrd="0" presId="urn:microsoft.com/office/officeart/2005/8/layout/orgChart1"/>
    <dgm:cxn modelId="{C4EE66E1-AFF5-4CF2-8EAA-6F583BD93E7E}" srcId="{80DA3B2D-C510-4127-A37A-94317A1C6F22}" destId="{8AFB02BF-4DBB-4D58-9C6D-57BE562FE727}" srcOrd="2" destOrd="0" parTransId="{6E948316-9628-450D-A888-CD2D9B4A46B7}" sibTransId="{D7A9CEF5-DB3A-4DAE-A7F3-C32663F38AC8}"/>
    <dgm:cxn modelId="{03C141E4-1CCC-4C88-B4DE-FE9BDEDFECD3}" srcId="{80DA3B2D-C510-4127-A37A-94317A1C6F22}" destId="{00C21838-4626-48CA-88F7-DF3434AE1ACB}" srcOrd="0" destOrd="0" parTransId="{3E29B284-366A-42E9-8C4A-60CDC2D31FAB}" sibTransId="{920BF3BA-6480-46CF-9079-321873FE59B8}"/>
    <dgm:cxn modelId="{CD4A00EC-B400-45B3-8335-275360DFD40A}" type="presOf" srcId="{A23D142D-4CBC-48F5-9215-71431B38B1D1}" destId="{C9621898-86FE-4C5B-AE91-3BF53430B1CB}" srcOrd="1" destOrd="0" presId="urn:microsoft.com/office/officeart/2005/8/layout/orgChart1"/>
    <dgm:cxn modelId="{6BBF25ED-7F7B-403E-80B9-E8176919803A}" srcId="{80DA3B2D-C510-4127-A37A-94317A1C6F22}" destId="{4EDE2DD7-B2A3-4ADE-9528-A8BB5FE08C41}" srcOrd="4" destOrd="0" parTransId="{12908EA1-DEA7-43C2-A8A0-E65CB9A04D6A}" sibTransId="{A060E1E3-6448-4E39-AA2A-9D5442F298A7}"/>
    <dgm:cxn modelId="{97F70FEE-08C0-4A95-BB64-78083CC8463E}" type="presOf" srcId="{9DF920F7-16A6-4D5A-8A6E-1497CC058505}" destId="{9FDA3069-0801-4B29-A0A1-08C488F89EB0}" srcOrd="0" destOrd="0" presId="urn:microsoft.com/office/officeart/2005/8/layout/orgChart1"/>
    <dgm:cxn modelId="{6E7869F1-ACDA-4282-AC49-EEB80EDD31AE}" type="presOf" srcId="{4EDE2DD7-B2A3-4ADE-9528-A8BB5FE08C41}" destId="{60BB87CA-436E-4EB9-9788-4AA0A8CA10F2}" srcOrd="1" destOrd="0" presId="urn:microsoft.com/office/officeart/2005/8/layout/orgChart1"/>
    <dgm:cxn modelId="{25F172F2-A89F-4CE2-9A4A-88A72337E65E}" type="presOf" srcId="{6E948316-9628-450D-A888-CD2D9B4A46B7}" destId="{C29FA9B5-1648-492C-8AFB-681F7207DB02}" srcOrd="0" destOrd="0" presId="urn:microsoft.com/office/officeart/2005/8/layout/orgChart1"/>
    <dgm:cxn modelId="{C12BB2F4-DAB6-4C67-BD05-5069D4AC1804}" type="presOf" srcId="{8AFB02BF-4DBB-4D58-9C6D-57BE562FE727}" destId="{61E48BA3-5C71-429F-9D34-E3FAC1087CC4}" srcOrd="0" destOrd="0" presId="urn:microsoft.com/office/officeart/2005/8/layout/orgChart1"/>
    <dgm:cxn modelId="{FC52CBF8-E0A3-4D8E-B38C-6442FA3B1770}" srcId="{49350E2A-2344-4662-B38E-6092D49ECB31}" destId="{E17BFE5F-1670-4DAB-A72B-D8E2F47C2652}" srcOrd="2" destOrd="0" parTransId="{6C0242F9-BC4E-4546-B401-1FAA750FE92A}" sibTransId="{963F0E8F-BF8D-4191-A139-482E08EAC060}"/>
    <dgm:cxn modelId="{5679CCF8-B767-484F-9DFD-9C23886D2A7D}" type="presOf" srcId="{DFECD4C9-5F09-4C6A-AF43-1D7FF8197640}" destId="{2BA01F3C-7B07-4BE4-8442-E30D1BCB3E06}" srcOrd="0" destOrd="0" presId="urn:microsoft.com/office/officeart/2005/8/layout/orgChart1"/>
    <dgm:cxn modelId="{EFAD735D-23A3-4236-AD53-3AA0231353A9}" type="presParOf" srcId="{DE308791-EC68-4F29-86FB-33B8D147B8AB}" destId="{31CC547F-6DBB-42D8-A36E-A396225A34E4}" srcOrd="0" destOrd="0" presId="urn:microsoft.com/office/officeart/2005/8/layout/orgChart1"/>
    <dgm:cxn modelId="{C6D1DEA6-7446-436F-A319-36BBE08E6EFC}" type="presParOf" srcId="{31CC547F-6DBB-42D8-A36E-A396225A34E4}" destId="{F1AEE74C-63D8-43D6-BF5F-E583D6C5F999}" srcOrd="0" destOrd="0" presId="urn:microsoft.com/office/officeart/2005/8/layout/orgChart1"/>
    <dgm:cxn modelId="{C39BBD64-992E-407F-8138-6C4F8F24CF4B}" type="presParOf" srcId="{F1AEE74C-63D8-43D6-BF5F-E583D6C5F999}" destId="{15243619-6E8D-4F17-B762-C6EC00D823A2}" srcOrd="0" destOrd="0" presId="urn:microsoft.com/office/officeart/2005/8/layout/orgChart1"/>
    <dgm:cxn modelId="{E4B6B043-7900-4D89-BC99-CEDDBA5E85C3}" type="presParOf" srcId="{F1AEE74C-63D8-43D6-BF5F-E583D6C5F999}" destId="{4D6A348F-85DB-4B69-A009-38433213A148}" srcOrd="1" destOrd="0" presId="urn:microsoft.com/office/officeart/2005/8/layout/orgChart1"/>
    <dgm:cxn modelId="{255F92BC-E78D-4482-80CD-49F88ED5B452}" type="presParOf" srcId="{31CC547F-6DBB-42D8-A36E-A396225A34E4}" destId="{6EC11645-B11B-4F33-B7CE-1A4E981BD48B}" srcOrd="1" destOrd="0" presId="urn:microsoft.com/office/officeart/2005/8/layout/orgChart1"/>
    <dgm:cxn modelId="{F97C868C-481A-44D1-BE12-2D8215A47416}" type="presParOf" srcId="{6EC11645-B11B-4F33-B7CE-1A4E981BD48B}" destId="{C1AB8E6A-409C-411C-8736-30FB3AC3EF9F}" srcOrd="0" destOrd="0" presId="urn:microsoft.com/office/officeart/2005/8/layout/orgChart1"/>
    <dgm:cxn modelId="{0892CF6C-9E80-4BAE-A972-E4FCA3A9ED6D}" type="presParOf" srcId="{6EC11645-B11B-4F33-B7CE-1A4E981BD48B}" destId="{7ACA5A23-CB56-444A-9D60-0EA921A9643B}" srcOrd="1" destOrd="0" presId="urn:microsoft.com/office/officeart/2005/8/layout/orgChart1"/>
    <dgm:cxn modelId="{69A52272-5C2B-4E42-96DC-9A3DFF0C37E0}" type="presParOf" srcId="{7ACA5A23-CB56-444A-9D60-0EA921A9643B}" destId="{C34AD8CD-E7BD-45F0-B1B2-4B27C26C45DF}" srcOrd="0" destOrd="0" presId="urn:microsoft.com/office/officeart/2005/8/layout/orgChart1"/>
    <dgm:cxn modelId="{13998B59-5AD9-4151-AD10-A7D0B4A5D93E}" type="presParOf" srcId="{C34AD8CD-E7BD-45F0-B1B2-4B27C26C45DF}" destId="{E1CA2875-4A8B-415D-850E-0CF192145247}" srcOrd="0" destOrd="0" presId="urn:microsoft.com/office/officeart/2005/8/layout/orgChart1"/>
    <dgm:cxn modelId="{77DB0AB1-F44F-47ED-B559-399822B0CD0D}" type="presParOf" srcId="{C34AD8CD-E7BD-45F0-B1B2-4B27C26C45DF}" destId="{E3ABB4C6-60FA-46A0-A942-F7B3D0E293A7}" srcOrd="1" destOrd="0" presId="urn:microsoft.com/office/officeart/2005/8/layout/orgChart1"/>
    <dgm:cxn modelId="{24B14F55-3BD5-4E3D-8463-782D24207B29}" type="presParOf" srcId="{7ACA5A23-CB56-444A-9D60-0EA921A9643B}" destId="{B4AC7525-44B8-4123-B6B1-EE50AA08C096}" srcOrd="1" destOrd="0" presId="urn:microsoft.com/office/officeart/2005/8/layout/orgChart1"/>
    <dgm:cxn modelId="{674DEEFC-A97B-4608-8C3D-761CFD132770}" type="presParOf" srcId="{7ACA5A23-CB56-444A-9D60-0EA921A9643B}" destId="{C000B431-14D6-42B7-92E5-B8836D7161F4}" srcOrd="2" destOrd="0" presId="urn:microsoft.com/office/officeart/2005/8/layout/orgChart1"/>
    <dgm:cxn modelId="{03D3F046-3661-4D80-987D-420480CCD4BB}" type="presParOf" srcId="{C000B431-14D6-42B7-92E5-B8836D7161F4}" destId="{224085D9-518D-4A25-A43E-76E681018225}" srcOrd="0" destOrd="0" presId="urn:microsoft.com/office/officeart/2005/8/layout/orgChart1"/>
    <dgm:cxn modelId="{14A7BCAD-0EC2-4731-A611-EE10B66C78AF}" type="presParOf" srcId="{C000B431-14D6-42B7-92E5-B8836D7161F4}" destId="{59990122-4C48-49AF-B31A-0FCCF864B5C6}" srcOrd="1" destOrd="0" presId="urn:microsoft.com/office/officeart/2005/8/layout/orgChart1"/>
    <dgm:cxn modelId="{3C901276-E1DE-4559-AD49-D3C99DEA7779}" type="presParOf" srcId="{59990122-4C48-49AF-B31A-0FCCF864B5C6}" destId="{E44AE203-B98C-4C2D-94FA-A21F0AC1A400}" srcOrd="0" destOrd="0" presId="urn:microsoft.com/office/officeart/2005/8/layout/orgChart1"/>
    <dgm:cxn modelId="{0B4DBEA7-AAD4-4CE7-A3C2-F87F40760A1C}" type="presParOf" srcId="{E44AE203-B98C-4C2D-94FA-A21F0AC1A400}" destId="{72BBDEEE-CA3C-4F17-9E94-2210020E6BA8}" srcOrd="0" destOrd="0" presId="urn:microsoft.com/office/officeart/2005/8/layout/orgChart1"/>
    <dgm:cxn modelId="{F59B978F-E8BE-4FFF-B798-56D40E5DD429}" type="presParOf" srcId="{E44AE203-B98C-4C2D-94FA-A21F0AC1A400}" destId="{E0CF876B-770A-472F-9495-F10D9B01637C}" srcOrd="1" destOrd="0" presId="urn:microsoft.com/office/officeart/2005/8/layout/orgChart1"/>
    <dgm:cxn modelId="{5742D032-E92D-49C4-8A8F-757C4B7D2D78}" type="presParOf" srcId="{59990122-4C48-49AF-B31A-0FCCF864B5C6}" destId="{E953135C-06FA-47FF-87E4-EA662943769F}" srcOrd="1" destOrd="0" presId="urn:microsoft.com/office/officeart/2005/8/layout/orgChart1"/>
    <dgm:cxn modelId="{D189ED04-A91A-4972-B5A3-FA5DC80F9AD3}" type="presParOf" srcId="{59990122-4C48-49AF-B31A-0FCCF864B5C6}" destId="{2717DA8C-4B60-4F0A-8F44-E6B766EB9859}" srcOrd="2" destOrd="0" presId="urn:microsoft.com/office/officeart/2005/8/layout/orgChart1"/>
    <dgm:cxn modelId="{78E36789-5036-4D1B-A1B8-075E7A323D79}" type="presParOf" srcId="{C000B431-14D6-42B7-92E5-B8836D7161F4}" destId="{EF04FCEF-3C95-4E6C-A6B3-17C1721519C0}" srcOrd="2" destOrd="0" presId="urn:microsoft.com/office/officeart/2005/8/layout/orgChart1"/>
    <dgm:cxn modelId="{E67ED71A-C860-4FA7-A392-4F261FE0AC3D}" type="presParOf" srcId="{C000B431-14D6-42B7-92E5-B8836D7161F4}" destId="{376EA1B2-FD04-458E-A04B-4826A452E793}" srcOrd="3" destOrd="0" presId="urn:microsoft.com/office/officeart/2005/8/layout/orgChart1"/>
    <dgm:cxn modelId="{B44F46D2-3AFA-4F7A-9BA4-1A4CC1CC26D7}" type="presParOf" srcId="{376EA1B2-FD04-458E-A04B-4826A452E793}" destId="{A4844EB7-561B-4FF0-8269-114DC2E680CA}" srcOrd="0" destOrd="0" presId="urn:microsoft.com/office/officeart/2005/8/layout/orgChart1"/>
    <dgm:cxn modelId="{17D11961-A243-470F-B5A3-647DDB07018C}" type="presParOf" srcId="{A4844EB7-561B-4FF0-8269-114DC2E680CA}" destId="{F3C6CE4F-CA00-4736-B8CF-14EE28CA3B49}" srcOrd="0" destOrd="0" presId="urn:microsoft.com/office/officeart/2005/8/layout/orgChart1"/>
    <dgm:cxn modelId="{1C8ECE47-BEC9-47F4-9111-B9A1B1D111B9}" type="presParOf" srcId="{A4844EB7-561B-4FF0-8269-114DC2E680CA}" destId="{C2A67AE2-E922-4E3A-829A-8604585DE869}" srcOrd="1" destOrd="0" presId="urn:microsoft.com/office/officeart/2005/8/layout/orgChart1"/>
    <dgm:cxn modelId="{16C2C811-BBF4-4151-8C8A-22E1A217A901}" type="presParOf" srcId="{376EA1B2-FD04-458E-A04B-4826A452E793}" destId="{A90289C6-5243-4596-8F84-3C23869E36A8}" srcOrd="1" destOrd="0" presId="urn:microsoft.com/office/officeart/2005/8/layout/orgChart1"/>
    <dgm:cxn modelId="{A2687931-4389-426D-AF47-4D47973CD261}" type="presParOf" srcId="{376EA1B2-FD04-458E-A04B-4826A452E793}" destId="{E9DF6CB2-D101-47EB-A241-64D0AEC4E17D}" srcOrd="2" destOrd="0" presId="urn:microsoft.com/office/officeart/2005/8/layout/orgChart1"/>
    <dgm:cxn modelId="{5A27E58D-7A04-4650-897B-3ECACB8E8722}" type="presParOf" srcId="{C000B431-14D6-42B7-92E5-B8836D7161F4}" destId="{D902F422-6247-45FF-9F03-1A60477BCBBF}" srcOrd="4" destOrd="0" presId="urn:microsoft.com/office/officeart/2005/8/layout/orgChart1"/>
    <dgm:cxn modelId="{0536DD23-FABB-4CF1-A69C-3C476B6E9608}" type="presParOf" srcId="{C000B431-14D6-42B7-92E5-B8836D7161F4}" destId="{388ECAE7-96EE-4126-9DFB-8F02A6E9FE09}" srcOrd="5" destOrd="0" presId="urn:microsoft.com/office/officeart/2005/8/layout/orgChart1"/>
    <dgm:cxn modelId="{F6EAF1EF-C4C7-4A96-86FA-464B5B68DA66}" type="presParOf" srcId="{388ECAE7-96EE-4126-9DFB-8F02A6E9FE09}" destId="{C43AE699-01CD-4EA9-AE71-6BD6D5C37E1C}" srcOrd="0" destOrd="0" presId="urn:microsoft.com/office/officeart/2005/8/layout/orgChart1"/>
    <dgm:cxn modelId="{C6F396BC-46A3-489A-B89C-AB478CC2C251}" type="presParOf" srcId="{C43AE699-01CD-4EA9-AE71-6BD6D5C37E1C}" destId="{6AA2DF31-9717-40A9-B724-FA730D4EF3CC}" srcOrd="0" destOrd="0" presId="urn:microsoft.com/office/officeart/2005/8/layout/orgChart1"/>
    <dgm:cxn modelId="{A3E20793-B371-445B-9571-F46ACD17481B}" type="presParOf" srcId="{C43AE699-01CD-4EA9-AE71-6BD6D5C37E1C}" destId="{A189716E-D6C8-4565-829B-53390E4E3CF9}" srcOrd="1" destOrd="0" presId="urn:microsoft.com/office/officeart/2005/8/layout/orgChart1"/>
    <dgm:cxn modelId="{70091FC4-B572-4727-95B6-D1F0AD2B9CD1}" type="presParOf" srcId="{388ECAE7-96EE-4126-9DFB-8F02A6E9FE09}" destId="{E7C0A913-488E-4631-9B32-82662368B14F}" srcOrd="1" destOrd="0" presId="urn:microsoft.com/office/officeart/2005/8/layout/orgChart1"/>
    <dgm:cxn modelId="{5EFD8336-A68A-4CEF-8D30-CDBF455B912A}" type="presParOf" srcId="{388ECAE7-96EE-4126-9DFB-8F02A6E9FE09}" destId="{8217B005-7E4D-40D3-A1C1-6B041F6BAF96}" srcOrd="2" destOrd="0" presId="urn:microsoft.com/office/officeart/2005/8/layout/orgChart1"/>
    <dgm:cxn modelId="{5D4D875E-7E22-4721-8E35-15A9933F40EA}" type="presParOf" srcId="{C000B431-14D6-42B7-92E5-B8836D7161F4}" destId="{F86106F9-F35C-4616-B6A6-1E5B619C23DE}" srcOrd="6" destOrd="0" presId="urn:microsoft.com/office/officeart/2005/8/layout/orgChart1"/>
    <dgm:cxn modelId="{6B316B4A-599F-4C48-855E-968B9785E6DC}" type="presParOf" srcId="{C000B431-14D6-42B7-92E5-B8836D7161F4}" destId="{8E336EE0-0288-4256-A569-FE7B4A1674DD}" srcOrd="7" destOrd="0" presId="urn:microsoft.com/office/officeart/2005/8/layout/orgChart1"/>
    <dgm:cxn modelId="{E72DD6AA-761E-4D49-853B-574A631FD402}" type="presParOf" srcId="{8E336EE0-0288-4256-A569-FE7B4A1674DD}" destId="{AE272BBA-C503-4E9D-9E90-C0FF65DA4C26}" srcOrd="0" destOrd="0" presId="urn:microsoft.com/office/officeart/2005/8/layout/orgChart1"/>
    <dgm:cxn modelId="{F18534A3-5CF9-44EB-8257-F8BEA02EE74A}" type="presParOf" srcId="{AE272BBA-C503-4E9D-9E90-C0FF65DA4C26}" destId="{A55FDA68-1726-4DBD-820A-55EC9F6D22E2}" srcOrd="0" destOrd="0" presId="urn:microsoft.com/office/officeart/2005/8/layout/orgChart1"/>
    <dgm:cxn modelId="{F6FE773A-2AC3-4337-A321-3D02C57E84B1}" type="presParOf" srcId="{AE272BBA-C503-4E9D-9E90-C0FF65DA4C26}" destId="{F6730B5A-ED22-4EEE-BE0C-FEDC819632BB}" srcOrd="1" destOrd="0" presId="urn:microsoft.com/office/officeart/2005/8/layout/orgChart1"/>
    <dgm:cxn modelId="{08C8FB0C-D524-43FE-A015-6AAF4E355608}" type="presParOf" srcId="{8E336EE0-0288-4256-A569-FE7B4A1674DD}" destId="{C46E2426-011F-49EB-925D-276156680216}" srcOrd="1" destOrd="0" presId="urn:microsoft.com/office/officeart/2005/8/layout/orgChart1"/>
    <dgm:cxn modelId="{5E048A88-C4A3-4707-BC98-4CC30AD33D40}" type="presParOf" srcId="{8E336EE0-0288-4256-A569-FE7B4A1674DD}" destId="{A8D864F9-D111-4747-B6A3-43DA66DEC8D1}" srcOrd="2" destOrd="0" presId="urn:microsoft.com/office/officeart/2005/8/layout/orgChart1"/>
    <dgm:cxn modelId="{F85F2C72-423B-4CA1-A3AC-DBA61D77CDEB}" type="presParOf" srcId="{6EC11645-B11B-4F33-B7CE-1A4E981BD48B}" destId="{0114B189-67C1-448F-8C28-B5C88ECE8F92}" srcOrd="2" destOrd="0" presId="urn:microsoft.com/office/officeart/2005/8/layout/orgChart1"/>
    <dgm:cxn modelId="{B9C8BE85-44C7-4FBC-B79F-7F24D9B04623}" type="presParOf" srcId="{6EC11645-B11B-4F33-B7CE-1A4E981BD48B}" destId="{DB953041-002B-4CB0-812F-49CB87D37893}" srcOrd="3" destOrd="0" presId="urn:microsoft.com/office/officeart/2005/8/layout/orgChart1"/>
    <dgm:cxn modelId="{1D2EBFFD-CC6A-4296-BBBD-7482660A1F90}" type="presParOf" srcId="{DB953041-002B-4CB0-812F-49CB87D37893}" destId="{7D0789FA-0A86-4F11-A7FC-73ECA6FA0355}" srcOrd="0" destOrd="0" presId="urn:microsoft.com/office/officeart/2005/8/layout/orgChart1"/>
    <dgm:cxn modelId="{28399A73-71D3-47CC-8E53-8C4C0A04D0D8}" type="presParOf" srcId="{7D0789FA-0A86-4F11-A7FC-73ECA6FA0355}" destId="{2683393C-831A-4EA7-934C-904C26EEAF9B}" srcOrd="0" destOrd="0" presId="urn:microsoft.com/office/officeart/2005/8/layout/orgChart1"/>
    <dgm:cxn modelId="{232D5636-987D-4B49-94CF-79DC5A9D4D0D}" type="presParOf" srcId="{7D0789FA-0A86-4F11-A7FC-73ECA6FA0355}" destId="{9A397828-3145-4CCF-B8CC-E17792159CA1}" srcOrd="1" destOrd="0" presId="urn:microsoft.com/office/officeart/2005/8/layout/orgChart1"/>
    <dgm:cxn modelId="{CDD408AA-248B-4729-9BBF-DA25170C2F8F}" type="presParOf" srcId="{DB953041-002B-4CB0-812F-49CB87D37893}" destId="{76DC2EFE-1F13-4ADE-A117-BC862B792DE8}" srcOrd="1" destOrd="0" presId="urn:microsoft.com/office/officeart/2005/8/layout/orgChart1"/>
    <dgm:cxn modelId="{7A443B53-07D3-4937-B7B3-3E3A3DD19FFA}" type="presParOf" srcId="{DB953041-002B-4CB0-812F-49CB87D37893}" destId="{534C6622-A2FD-443E-B76B-A0C4FE794ED1}" srcOrd="2" destOrd="0" presId="urn:microsoft.com/office/officeart/2005/8/layout/orgChart1"/>
    <dgm:cxn modelId="{14CFCF34-7E45-43F8-B89E-7F0A4455E672}" type="presParOf" srcId="{534C6622-A2FD-443E-B76B-A0C4FE794ED1}" destId="{AF5C0588-4EE2-468F-9EA7-23237F17E010}" srcOrd="0" destOrd="0" presId="urn:microsoft.com/office/officeart/2005/8/layout/orgChart1"/>
    <dgm:cxn modelId="{86136F98-EC44-468C-8EC1-335B9B9AF77E}" type="presParOf" srcId="{534C6622-A2FD-443E-B76B-A0C4FE794ED1}" destId="{93C0BE44-1DF8-4BBE-9719-341CC0C9206F}" srcOrd="1" destOrd="0" presId="urn:microsoft.com/office/officeart/2005/8/layout/orgChart1"/>
    <dgm:cxn modelId="{BE35C622-9871-4590-97C7-9FE7C327A3FE}" type="presParOf" srcId="{93C0BE44-1DF8-4BBE-9719-341CC0C9206F}" destId="{4ACE2F86-C0C6-4EC3-9DFB-6FF9C24A5D73}" srcOrd="0" destOrd="0" presId="urn:microsoft.com/office/officeart/2005/8/layout/orgChart1"/>
    <dgm:cxn modelId="{D127C693-4B80-4695-B682-74D9DCF4EB09}" type="presParOf" srcId="{4ACE2F86-C0C6-4EC3-9DFB-6FF9C24A5D73}" destId="{1DA8A43A-4A90-47A7-9203-CC2AFF357B11}" srcOrd="0" destOrd="0" presId="urn:microsoft.com/office/officeart/2005/8/layout/orgChart1"/>
    <dgm:cxn modelId="{FA2DAF00-C54D-4927-BDF3-4FC7A261ABF0}" type="presParOf" srcId="{4ACE2F86-C0C6-4EC3-9DFB-6FF9C24A5D73}" destId="{36509BA1-C026-4DD2-9BF9-2803C86B9F03}" srcOrd="1" destOrd="0" presId="urn:microsoft.com/office/officeart/2005/8/layout/orgChart1"/>
    <dgm:cxn modelId="{24566ADE-1A1B-4183-B979-521C53F6B543}" type="presParOf" srcId="{93C0BE44-1DF8-4BBE-9719-341CC0C9206F}" destId="{02214E18-FA61-40A4-8BA3-7A15308F2BF8}" srcOrd="1" destOrd="0" presId="urn:microsoft.com/office/officeart/2005/8/layout/orgChart1"/>
    <dgm:cxn modelId="{104F5505-C503-437E-84F5-2AF97228104A}" type="presParOf" srcId="{93C0BE44-1DF8-4BBE-9719-341CC0C9206F}" destId="{E999FAE3-404A-4F21-8FB8-63094105DFEC}" srcOrd="2" destOrd="0" presId="urn:microsoft.com/office/officeart/2005/8/layout/orgChart1"/>
    <dgm:cxn modelId="{045550ED-EB69-4123-A92D-E8607D198D32}" type="presParOf" srcId="{534C6622-A2FD-443E-B76B-A0C4FE794ED1}" destId="{55D81873-9FAD-42EB-8D9D-4D36B3BB25A6}" srcOrd="2" destOrd="0" presId="urn:microsoft.com/office/officeart/2005/8/layout/orgChart1"/>
    <dgm:cxn modelId="{DDEB5288-4485-4899-9FAC-B97F53D0623E}" type="presParOf" srcId="{534C6622-A2FD-443E-B76B-A0C4FE794ED1}" destId="{8FCAC2F0-E199-4E37-8F0B-8DB16B70E856}" srcOrd="3" destOrd="0" presId="urn:microsoft.com/office/officeart/2005/8/layout/orgChart1"/>
    <dgm:cxn modelId="{3B566861-0C7B-43F5-9BCB-1CB035FA5B08}" type="presParOf" srcId="{8FCAC2F0-E199-4E37-8F0B-8DB16B70E856}" destId="{F40F79C4-500F-4110-8004-BB472DF55C77}" srcOrd="0" destOrd="0" presId="urn:microsoft.com/office/officeart/2005/8/layout/orgChart1"/>
    <dgm:cxn modelId="{4D053478-BC8C-4370-97B5-4428937A99D3}" type="presParOf" srcId="{F40F79C4-500F-4110-8004-BB472DF55C77}" destId="{E4CD28DE-9DE4-4655-805A-D08C380AFF9C}" srcOrd="0" destOrd="0" presId="urn:microsoft.com/office/officeart/2005/8/layout/orgChart1"/>
    <dgm:cxn modelId="{87BBC4C0-CE50-4BE6-8A01-70A84B074404}" type="presParOf" srcId="{F40F79C4-500F-4110-8004-BB472DF55C77}" destId="{1CF98442-20D8-403D-A263-AE24161864A8}" srcOrd="1" destOrd="0" presId="urn:microsoft.com/office/officeart/2005/8/layout/orgChart1"/>
    <dgm:cxn modelId="{AFF51782-082B-487E-AE2A-311A3847574C}" type="presParOf" srcId="{8FCAC2F0-E199-4E37-8F0B-8DB16B70E856}" destId="{456FB5B3-3652-45EF-AA0F-2E2B5500C9D2}" srcOrd="1" destOrd="0" presId="urn:microsoft.com/office/officeart/2005/8/layout/orgChart1"/>
    <dgm:cxn modelId="{47E51A22-FC03-4CEF-B670-E24F81D15C9A}" type="presParOf" srcId="{8FCAC2F0-E199-4E37-8F0B-8DB16B70E856}" destId="{FCC16DD4-29C4-46E3-BAB9-38BFB16C4BFC}" srcOrd="2" destOrd="0" presId="urn:microsoft.com/office/officeart/2005/8/layout/orgChart1"/>
    <dgm:cxn modelId="{FA4C986B-B510-4C85-AE28-021AD3F7F230}" type="presParOf" srcId="{534C6622-A2FD-443E-B76B-A0C4FE794ED1}" destId="{C29FA9B5-1648-492C-8AFB-681F7207DB02}" srcOrd="4" destOrd="0" presId="urn:microsoft.com/office/officeart/2005/8/layout/orgChart1"/>
    <dgm:cxn modelId="{90A83286-5A20-4EB8-8930-0E144916109D}" type="presParOf" srcId="{534C6622-A2FD-443E-B76B-A0C4FE794ED1}" destId="{ED3C1831-5F5D-4753-BCDB-89AA96778F68}" srcOrd="5" destOrd="0" presId="urn:microsoft.com/office/officeart/2005/8/layout/orgChart1"/>
    <dgm:cxn modelId="{2E24839F-9216-4492-8818-F5DE6742E54D}" type="presParOf" srcId="{ED3C1831-5F5D-4753-BCDB-89AA96778F68}" destId="{B107CE03-2DDF-4E32-898F-B41E6CFD91D3}" srcOrd="0" destOrd="0" presId="urn:microsoft.com/office/officeart/2005/8/layout/orgChart1"/>
    <dgm:cxn modelId="{C118D730-E679-4C57-826A-921FD1AE583B}" type="presParOf" srcId="{B107CE03-2DDF-4E32-898F-B41E6CFD91D3}" destId="{61E48BA3-5C71-429F-9D34-E3FAC1087CC4}" srcOrd="0" destOrd="0" presId="urn:microsoft.com/office/officeart/2005/8/layout/orgChart1"/>
    <dgm:cxn modelId="{A050AAA0-D839-4253-B1B0-158BFA711C11}" type="presParOf" srcId="{B107CE03-2DDF-4E32-898F-B41E6CFD91D3}" destId="{1CADDA22-0358-40C7-B837-8D8318248EEA}" srcOrd="1" destOrd="0" presId="urn:microsoft.com/office/officeart/2005/8/layout/orgChart1"/>
    <dgm:cxn modelId="{0521F698-6D92-4F10-8A7C-5AE372BD3FF3}" type="presParOf" srcId="{ED3C1831-5F5D-4753-BCDB-89AA96778F68}" destId="{4A5F6F16-EB6F-4E68-8C08-711A31443321}" srcOrd="1" destOrd="0" presId="urn:microsoft.com/office/officeart/2005/8/layout/orgChart1"/>
    <dgm:cxn modelId="{92F52C81-D4FC-4E56-B301-E86E1B215437}" type="presParOf" srcId="{ED3C1831-5F5D-4753-BCDB-89AA96778F68}" destId="{123153E2-7941-4B96-A8FC-AEB49CDE6E13}" srcOrd="2" destOrd="0" presId="urn:microsoft.com/office/officeart/2005/8/layout/orgChart1"/>
    <dgm:cxn modelId="{E0E09BAA-5992-4389-9601-5F1E919093EA}" type="presParOf" srcId="{534C6622-A2FD-443E-B76B-A0C4FE794ED1}" destId="{18288FEE-E025-4343-AD0D-4B450114D523}" srcOrd="6" destOrd="0" presId="urn:microsoft.com/office/officeart/2005/8/layout/orgChart1"/>
    <dgm:cxn modelId="{6874DEAE-D390-4451-B5E7-7549AE54B673}" type="presParOf" srcId="{534C6622-A2FD-443E-B76B-A0C4FE794ED1}" destId="{D87C156B-DC0A-451E-99FD-3C6F2515011B}" srcOrd="7" destOrd="0" presId="urn:microsoft.com/office/officeart/2005/8/layout/orgChart1"/>
    <dgm:cxn modelId="{74188DF9-6C68-4364-8C3F-15D93A96E1C3}" type="presParOf" srcId="{D87C156B-DC0A-451E-99FD-3C6F2515011B}" destId="{4E0C6B15-74E4-4025-BF7E-00728BA494AB}" srcOrd="0" destOrd="0" presId="urn:microsoft.com/office/officeart/2005/8/layout/orgChart1"/>
    <dgm:cxn modelId="{A7EA1A6D-6535-4388-8896-495378A4C688}" type="presParOf" srcId="{4E0C6B15-74E4-4025-BF7E-00728BA494AB}" destId="{9FDA3069-0801-4B29-A0A1-08C488F89EB0}" srcOrd="0" destOrd="0" presId="urn:microsoft.com/office/officeart/2005/8/layout/orgChart1"/>
    <dgm:cxn modelId="{A620A7F4-5A79-4880-ABA2-E675B736683B}" type="presParOf" srcId="{4E0C6B15-74E4-4025-BF7E-00728BA494AB}" destId="{30D35181-2D6D-4232-83DB-C76E4A178A44}" srcOrd="1" destOrd="0" presId="urn:microsoft.com/office/officeart/2005/8/layout/orgChart1"/>
    <dgm:cxn modelId="{35E8094E-6DA0-4827-909D-600B6B8A1A00}" type="presParOf" srcId="{D87C156B-DC0A-451E-99FD-3C6F2515011B}" destId="{B39E7CAD-9F40-4964-902C-5B7CCF81FE12}" srcOrd="1" destOrd="0" presId="urn:microsoft.com/office/officeart/2005/8/layout/orgChart1"/>
    <dgm:cxn modelId="{BAFFE97A-0AB3-4536-A64E-C67697B66D2A}" type="presParOf" srcId="{D87C156B-DC0A-451E-99FD-3C6F2515011B}" destId="{CE2159ED-97DB-46C4-9E0B-DA18378F38B9}" srcOrd="2" destOrd="0" presId="urn:microsoft.com/office/officeart/2005/8/layout/orgChart1"/>
    <dgm:cxn modelId="{66C7A282-7FBA-441D-9546-290542505572}" type="presParOf" srcId="{534C6622-A2FD-443E-B76B-A0C4FE794ED1}" destId="{212C1475-C398-4D70-AD44-9F18262337BC}" srcOrd="8" destOrd="0" presId="urn:microsoft.com/office/officeart/2005/8/layout/orgChart1"/>
    <dgm:cxn modelId="{85A8D997-39D1-4A27-B41A-87A2D8C1F5B1}" type="presParOf" srcId="{534C6622-A2FD-443E-B76B-A0C4FE794ED1}" destId="{FC84F0F3-B4F9-4A99-BF1B-BB099164AB55}" srcOrd="9" destOrd="0" presId="urn:microsoft.com/office/officeart/2005/8/layout/orgChart1"/>
    <dgm:cxn modelId="{4D9ABF9B-5273-494B-A198-9C9411353424}" type="presParOf" srcId="{FC84F0F3-B4F9-4A99-BF1B-BB099164AB55}" destId="{E1EFA298-62C7-4339-8138-3F2ACF63B5EE}" srcOrd="0" destOrd="0" presId="urn:microsoft.com/office/officeart/2005/8/layout/orgChart1"/>
    <dgm:cxn modelId="{A5A9A770-FA33-4721-8997-8E33C2FA8944}" type="presParOf" srcId="{E1EFA298-62C7-4339-8138-3F2ACF63B5EE}" destId="{FDA071D2-3309-4696-9A6C-1521A138981B}" srcOrd="0" destOrd="0" presId="urn:microsoft.com/office/officeart/2005/8/layout/orgChart1"/>
    <dgm:cxn modelId="{84EC13AD-1E43-4E8B-9CC3-D50911EE85CE}" type="presParOf" srcId="{E1EFA298-62C7-4339-8138-3F2ACF63B5EE}" destId="{60BB87CA-436E-4EB9-9788-4AA0A8CA10F2}" srcOrd="1" destOrd="0" presId="urn:microsoft.com/office/officeart/2005/8/layout/orgChart1"/>
    <dgm:cxn modelId="{0C39542D-B15D-4B6D-A952-28A017FC26D4}" type="presParOf" srcId="{FC84F0F3-B4F9-4A99-BF1B-BB099164AB55}" destId="{711CAFA5-8EEF-4B97-8AD8-01810AADF5DB}" srcOrd="1" destOrd="0" presId="urn:microsoft.com/office/officeart/2005/8/layout/orgChart1"/>
    <dgm:cxn modelId="{F92AE6B8-7CFE-4832-95B4-E90574341272}" type="presParOf" srcId="{FC84F0F3-B4F9-4A99-BF1B-BB099164AB55}" destId="{95171708-53DA-4376-A947-808EF10F541D}" srcOrd="2" destOrd="0" presId="urn:microsoft.com/office/officeart/2005/8/layout/orgChart1"/>
    <dgm:cxn modelId="{D6EB20EB-AD6F-441C-8685-BAD3FA41614E}" type="presParOf" srcId="{534C6622-A2FD-443E-B76B-A0C4FE794ED1}" destId="{41BB3A74-DEBE-4964-8553-80D3D2DA103F}" srcOrd="10" destOrd="0" presId="urn:microsoft.com/office/officeart/2005/8/layout/orgChart1"/>
    <dgm:cxn modelId="{ED23E820-7987-45EB-862F-2F8C14F77777}" type="presParOf" srcId="{534C6622-A2FD-443E-B76B-A0C4FE794ED1}" destId="{741CF8F8-132C-403A-A87B-6ADAA766927A}" srcOrd="11" destOrd="0" presId="urn:microsoft.com/office/officeart/2005/8/layout/orgChart1"/>
    <dgm:cxn modelId="{9F9FBBA2-4CB3-402C-86C7-E3B7653E3988}" type="presParOf" srcId="{741CF8F8-132C-403A-A87B-6ADAA766927A}" destId="{CADDA500-88A8-45FA-8D9C-52D895461A1D}" srcOrd="0" destOrd="0" presId="urn:microsoft.com/office/officeart/2005/8/layout/orgChart1"/>
    <dgm:cxn modelId="{205EA412-C7CA-40DC-9B99-530D18DAF08F}" type="presParOf" srcId="{CADDA500-88A8-45FA-8D9C-52D895461A1D}" destId="{7A8BD92D-C936-464C-802D-AC207136903B}" srcOrd="0" destOrd="0" presId="urn:microsoft.com/office/officeart/2005/8/layout/orgChart1"/>
    <dgm:cxn modelId="{7A2C01D6-D0A9-46D2-84A4-E2394CE4314F}" type="presParOf" srcId="{CADDA500-88A8-45FA-8D9C-52D895461A1D}" destId="{C9621898-86FE-4C5B-AE91-3BF53430B1CB}" srcOrd="1" destOrd="0" presId="urn:microsoft.com/office/officeart/2005/8/layout/orgChart1"/>
    <dgm:cxn modelId="{928C5202-BF65-4F4D-B41C-F14276AFAEBE}" type="presParOf" srcId="{741CF8F8-132C-403A-A87B-6ADAA766927A}" destId="{FCE339DF-8E29-4A40-91B5-BB876A07C63F}" srcOrd="1" destOrd="0" presId="urn:microsoft.com/office/officeart/2005/8/layout/orgChart1"/>
    <dgm:cxn modelId="{BBACF8DE-1547-4032-BBB5-8502623A87F4}" type="presParOf" srcId="{741CF8F8-132C-403A-A87B-6ADAA766927A}" destId="{65099FE1-CAE1-4F28-8D79-8D338D83EB7F}" srcOrd="2" destOrd="0" presId="urn:microsoft.com/office/officeart/2005/8/layout/orgChart1"/>
    <dgm:cxn modelId="{1F1EADA2-7A6F-48A8-91FC-9200E944EC98}" type="presParOf" srcId="{6EC11645-B11B-4F33-B7CE-1A4E981BD48B}" destId="{3236F326-2A07-4A95-8FBE-0BF94F7CF911}" srcOrd="4" destOrd="0" presId="urn:microsoft.com/office/officeart/2005/8/layout/orgChart1"/>
    <dgm:cxn modelId="{0754EF65-576B-449D-A582-41A46F55DCA8}" type="presParOf" srcId="{6EC11645-B11B-4F33-B7CE-1A4E981BD48B}" destId="{C28DE8B1-91CF-4EDD-BD49-A1064E3CFDA7}" srcOrd="5" destOrd="0" presId="urn:microsoft.com/office/officeart/2005/8/layout/orgChart1"/>
    <dgm:cxn modelId="{E9455347-4987-4FAD-84F6-7C67CEF28A3E}" type="presParOf" srcId="{C28DE8B1-91CF-4EDD-BD49-A1064E3CFDA7}" destId="{ECA4260F-18B1-4968-AACB-477F3B2930C5}" srcOrd="0" destOrd="0" presId="urn:microsoft.com/office/officeart/2005/8/layout/orgChart1"/>
    <dgm:cxn modelId="{36058E88-C3BE-4394-B4F8-006E2B4664B4}" type="presParOf" srcId="{ECA4260F-18B1-4968-AACB-477F3B2930C5}" destId="{817ACF11-6505-4190-88B5-C92F3008856D}" srcOrd="0" destOrd="0" presId="urn:microsoft.com/office/officeart/2005/8/layout/orgChart1"/>
    <dgm:cxn modelId="{AB645DF6-0B5D-4751-BC1C-E9518930C00D}" type="presParOf" srcId="{ECA4260F-18B1-4968-AACB-477F3B2930C5}" destId="{399F9F7A-EFAC-4185-8CFC-0C0A631A50FC}" srcOrd="1" destOrd="0" presId="urn:microsoft.com/office/officeart/2005/8/layout/orgChart1"/>
    <dgm:cxn modelId="{184C1975-C26F-4911-9424-64CDC0706391}" type="presParOf" srcId="{C28DE8B1-91CF-4EDD-BD49-A1064E3CFDA7}" destId="{84402A00-B0FD-4015-8229-21A4A768512E}" srcOrd="1" destOrd="0" presId="urn:microsoft.com/office/officeart/2005/8/layout/orgChart1"/>
    <dgm:cxn modelId="{9CF43E7E-4708-46F8-A813-9FF5D94672B4}" type="presParOf" srcId="{C28DE8B1-91CF-4EDD-BD49-A1064E3CFDA7}" destId="{098F0309-AEEB-4319-9AC0-F64935CC92B1}" srcOrd="2" destOrd="0" presId="urn:microsoft.com/office/officeart/2005/8/layout/orgChart1"/>
    <dgm:cxn modelId="{716507F0-4FE9-419B-A180-50DE2A047807}" type="presParOf" srcId="{098F0309-AEEB-4319-9AC0-F64935CC92B1}" destId="{3AF81942-9223-4410-B22D-CBBAD5C46EEC}" srcOrd="0" destOrd="0" presId="urn:microsoft.com/office/officeart/2005/8/layout/orgChart1"/>
    <dgm:cxn modelId="{50F7E81E-E06E-409B-8F05-2E3A1AFED995}" type="presParOf" srcId="{098F0309-AEEB-4319-9AC0-F64935CC92B1}" destId="{EF575287-5FE1-45C9-99BD-0763228E7CB4}" srcOrd="1" destOrd="0" presId="urn:microsoft.com/office/officeart/2005/8/layout/orgChart1"/>
    <dgm:cxn modelId="{A2D6A021-EC72-4A59-A5D0-24AE9D6C7C5D}" type="presParOf" srcId="{EF575287-5FE1-45C9-99BD-0763228E7CB4}" destId="{F4311A2D-45AD-4E92-BDF0-B91C52EB7A46}" srcOrd="0" destOrd="0" presId="urn:microsoft.com/office/officeart/2005/8/layout/orgChart1"/>
    <dgm:cxn modelId="{5AA31DBA-C59A-46D1-B273-EC7D918AC000}" type="presParOf" srcId="{F4311A2D-45AD-4E92-BDF0-B91C52EB7A46}" destId="{27986095-804A-41B7-8580-4A5324F6FD46}" srcOrd="0" destOrd="0" presId="urn:microsoft.com/office/officeart/2005/8/layout/orgChart1"/>
    <dgm:cxn modelId="{3F3C0A43-AE14-4B41-932E-FEE38F327D90}" type="presParOf" srcId="{F4311A2D-45AD-4E92-BDF0-B91C52EB7A46}" destId="{999A84A6-06EF-42C9-98CE-72118B829485}" srcOrd="1" destOrd="0" presId="urn:microsoft.com/office/officeart/2005/8/layout/orgChart1"/>
    <dgm:cxn modelId="{E10722A5-403B-4B17-98DA-867466EF7FF0}" type="presParOf" srcId="{EF575287-5FE1-45C9-99BD-0763228E7CB4}" destId="{ED36550C-A545-4ED2-8122-21855F9E4B89}" srcOrd="1" destOrd="0" presId="urn:microsoft.com/office/officeart/2005/8/layout/orgChart1"/>
    <dgm:cxn modelId="{61725D91-D2DE-40EA-808F-3F37D43968E5}" type="presParOf" srcId="{EF575287-5FE1-45C9-99BD-0763228E7CB4}" destId="{BDE25421-5653-4685-A3DF-FDE16DE72A2D}" srcOrd="2" destOrd="0" presId="urn:microsoft.com/office/officeart/2005/8/layout/orgChart1"/>
    <dgm:cxn modelId="{DF046F71-F34C-4A19-8595-CE2CEFC5282E}" type="presParOf" srcId="{098F0309-AEEB-4319-9AC0-F64935CC92B1}" destId="{64891980-3690-4801-9CF0-0925AF73F530}" srcOrd="2" destOrd="0" presId="urn:microsoft.com/office/officeart/2005/8/layout/orgChart1"/>
    <dgm:cxn modelId="{61A8F3A2-8B85-4840-A24A-488601631BFA}" type="presParOf" srcId="{098F0309-AEEB-4319-9AC0-F64935CC92B1}" destId="{14EB3BEC-A24E-4C60-93C6-EC4194276CFA}" srcOrd="3" destOrd="0" presId="urn:microsoft.com/office/officeart/2005/8/layout/orgChart1"/>
    <dgm:cxn modelId="{E247249E-0E4C-4E85-8034-6226BCCFB88E}" type="presParOf" srcId="{14EB3BEC-A24E-4C60-93C6-EC4194276CFA}" destId="{AD884DE7-1D26-42EE-B19B-B825AF11EC91}" srcOrd="0" destOrd="0" presId="urn:microsoft.com/office/officeart/2005/8/layout/orgChart1"/>
    <dgm:cxn modelId="{29C913FE-7FE0-4025-B6E1-CD8487A9C293}" type="presParOf" srcId="{AD884DE7-1D26-42EE-B19B-B825AF11EC91}" destId="{04A9FF87-8D66-415B-859A-2EDF165FC6AA}" srcOrd="0" destOrd="0" presId="urn:microsoft.com/office/officeart/2005/8/layout/orgChart1"/>
    <dgm:cxn modelId="{B508BCB4-018E-4C71-A226-ED0111CE82ED}" type="presParOf" srcId="{AD884DE7-1D26-42EE-B19B-B825AF11EC91}" destId="{1E966E55-AE99-4721-8508-E85B5109856A}" srcOrd="1" destOrd="0" presId="urn:microsoft.com/office/officeart/2005/8/layout/orgChart1"/>
    <dgm:cxn modelId="{A8746219-052C-4E26-A121-9F92926029A8}" type="presParOf" srcId="{14EB3BEC-A24E-4C60-93C6-EC4194276CFA}" destId="{EB6950CD-928D-4BE8-88E5-67466048EADC}" srcOrd="1" destOrd="0" presId="urn:microsoft.com/office/officeart/2005/8/layout/orgChart1"/>
    <dgm:cxn modelId="{7991EAE0-2384-445C-A419-AE810FCFAA90}" type="presParOf" srcId="{14EB3BEC-A24E-4C60-93C6-EC4194276CFA}" destId="{E44FC361-3B9A-46D4-8497-EE70D329A1CD}" srcOrd="2" destOrd="0" presId="urn:microsoft.com/office/officeart/2005/8/layout/orgChart1"/>
    <dgm:cxn modelId="{DCD6E939-D8AB-4A9C-AF18-E362E7ACCBC1}" type="presParOf" srcId="{098F0309-AEEB-4319-9AC0-F64935CC92B1}" destId="{4C8F38FC-D419-4FD3-9B54-B4DEC9385278}" srcOrd="4" destOrd="0" presId="urn:microsoft.com/office/officeart/2005/8/layout/orgChart1"/>
    <dgm:cxn modelId="{CA999005-4FE3-44C1-9680-D113B2037FCD}" type="presParOf" srcId="{098F0309-AEEB-4319-9AC0-F64935CC92B1}" destId="{FF083146-20F6-46BE-AC1B-0CC7FF493C7F}" srcOrd="5" destOrd="0" presId="urn:microsoft.com/office/officeart/2005/8/layout/orgChart1"/>
    <dgm:cxn modelId="{27406FB0-180E-481D-83F2-1B048CA90F8D}" type="presParOf" srcId="{FF083146-20F6-46BE-AC1B-0CC7FF493C7F}" destId="{57128227-C62C-4D69-99CB-0509B8D0894C}" srcOrd="0" destOrd="0" presId="urn:microsoft.com/office/officeart/2005/8/layout/orgChart1"/>
    <dgm:cxn modelId="{82F5A524-CF27-4498-9A8C-54FE047A54F5}" type="presParOf" srcId="{57128227-C62C-4D69-99CB-0509B8D0894C}" destId="{67E33C45-E69C-4243-867D-93DCB20795FC}" srcOrd="0" destOrd="0" presId="urn:microsoft.com/office/officeart/2005/8/layout/orgChart1"/>
    <dgm:cxn modelId="{C31747AC-C213-4F79-9E49-18B352C5E77A}" type="presParOf" srcId="{57128227-C62C-4D69-99CB-0509B8D0894C}" destId="{2987240B-12BD-4929-9CD5-1C8E1FA55B90}" srcOrd="1" destOrd="0" presId="urn:microsoft.com/office/officeart/2005/8/layout/orgChart1"/>
    <dgm:cxn modelId="{1868D17B-0B3A-4464-AD5B-4B8A8B45A961}" type="presParOf" srcId="{FF083146-20F6-46BE-AC1B-0CC7FF493C7F}" destId="{FFB6ADFF-2BAE-4C45-A99D-FDF162DB4264}" srcOrd="1" destOrd="0" presId="urn:microsoft.com/office/officeart/2005/8/layout/orgChart1"/>
    <dgm:cxn modelId="{12951D49-54EC-4674-AD03-FBDA6F28BF23}" type="presParOf" srcId="{FF083146-20F6-46BE-AC1B-0CC7FF493C7F}" destId="{4446ED48-D7EC-4760-99C1-D0EBC4A5411D}" srcOrd="2" destOrd="0" presId="urn:microsoft.com/office/officeart/2005/8/layout/orgChart1"/>
    <dgm:cxn modelId="{E92C1F09-0187-4749-BFE9-3D709697A9EB}" type="presParOf" srcId="{098F0309-AEEB-4319-9AC0-F64935CC92B1}" destId="{2BA01F3C-7B07-4BE4-8442-E30D1BCB3E06}" srcOrd="6" destOrd="0" presId="urn:microsoft.com/office/officeart/2005/8/layout/orgChart1"/>
    <dgm:cxn modelId="{8E648E37-8293-446A-A487-DCBF8BDC2694}" type="presParOf" srcId="{098F0309-AEEB-4319-9AC0-F64935CC92B1}" destId="{0C3B074C-1BEF-4130-A6D5-937DEBE97E2C}" srcOrd="7" destOrd="0" presId="urn:microsoft.com/office/officeart/2005/8/layout/orgChart1"/>
    <dgm:cxn modelId="{55D886D6-627B-47C1-A4EF-403307720C9A}" type="presParOf" srcId="{0C3B074C-1BEF-4130-A6D5-937DEBE97E2C}" destId="{4559EECB-D328-45EC-A734-1D466C67530A}" srcOrd="0" destOrd="0" presId="urn:microsoft.com/office/officeart/2005/8/layout/orgChart1"/>
    <dgm:cxn modelId="{B666E22A-9FA1-47AE-B418-9A523DA4CC16}" type="presParOf" srcId="{4559EECB-D328-45EC-A734-1D466C67530A}" destId="{291F8B86-AD30-4421-B7F3-4055B576E726}" srcOrd="0" destOrd="0" presId="urn:microsoft.com/office/officeart/2005/8/layout/orgChart1"/>
    <dgm:cxn modelId="{31C300FC-A956-4B1E-8861-93353AAF181B}" type="presParOf" srcId="{4559EECB-D328-45EC-A734-1D466C67530A}" destId="{CC007DF4-4EAB-43F7-A5AE-447E81804D31}" srcOrd="1" destOrd="0" presId="urn:microsoft.com/office/officeart/2005/8/layout/orgChart1"/>
    <dgm:cxn modelId="{A8A5FC2A-BDFF-4DE2-A444-DD2343E17924}" type="presParOf" srcId="{0C3B074C-1BEF-4130-A6D5-937DEBE97E2C}" destId="{AB08211A-87B1-47C6-A375-ADC964D7B932}" srcOrd="1" destOrd="0" presId="urn:microsoft.com/office/officeart/2005/8/layout/orgChart1"/>
    <dgm:cxn modelId="{F8EFBCAF-7F80-4043-A4C3-766589674F1D}" type="presParOf" srcId="{0C3B074C-1BEF-4130-A6D5-937DEBE97E2C}" destId="{EE4C15D6-BE9B-4CEF-BC00-77E0780209E7}" srcOrd="2" destOrd="0" presId="urn:microsoft.com/office/officeart/2005/8/layout/orgChart1"/>
    <dgm:cxn modelId="{1A4ADB9A-7EEC-4FF3-87D1-DE0034CCE74F}" type="presParOf" srcId="{31CC547F-6DBB-42D8-A36E-A396225A34E4}" destId="{175D5947-3E03-4DC8-BDD5-9E88D32DB0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C8CD6-65A9-4746-9361-F83FE13C24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445242A5-9DBF-4136-A437-AEA34D575D8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Syarat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Puasa</a:t>
          </a:r>
          <a:endParaRPr lang="en-ID" dirty="0">
            <a:solidFill>
              <a:schemeClr val="tx1"/>
            </a:solidFill>
          </a:endParaRPr>
        </a:p>
      </dgm:t>
    </dgm:pt>
    <dgm:pt modelId="{B05FD2C3-952A-4BC7-9404-1AFEF4323975}" type="parTrans" cxnId="{0C0014F4-C1F4-4B9D-B3B6-DF3FBE7678A9}">
      <dgm:prSet/>
      <dgm:spPr/>
      <dgm:t>
        <a:bodyPr/>
        <a:lstStyle/>
        <a:p>
          <a:endParaRPr lang="en-ID"/>
        </a:p>
      </dgm:t>
    </dgm:pt>
    <dgm:pt modelId="{ADFB2B3C-6152-4DDC-B2AD-A9FD78ED03E5}" type="sibTrans" cxnId="{0C0014F4-C1F4-4B9D-B3B6-DF3FBE7678A9}">
      <dgm:prSet/>
      <dgm:spPr/>
      <dgm:t>
        <a:bodyPr/>
        <a:lstStyle/>
        <a:p>
          <a:endParaRPr lang="en-ID"/>
        </a:p>
      </dgm:t>
    </dgm:pt>
    <dgm:pt modelId="{CC49429C-2E03-4A56-8312-118E115D201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Syarat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Wajib</a:t>
          </a:r>
          <a:endParaRPr lang="en-ID" dirty="0">
            <a:solidFill>
              <a:schemeClr val="tx1"/>
            </a:solidFill>
          </a:endParaRPr>
        </a:p>
      </dgm:t>
    </dgm:pt>
    <dgm:pt modelId="{CE855312-FE8A-424C-A37C-E9005363C679}" type="parTrans" cxnId="{CE12AB56-1832-4F47-93B6-2BBC3799678D}">
      <dgm:prSet/>
      <dgm:spPr/>
      <dgm:t>
        <a:bodyPr/>
        <a:lstStyle/>
        <a:p>
          <a:endParaRPr lang="en-ID"/>
        </a:p>
      </dgm:t>
    </dgm:pt>
    <dgm:pt modelId="{5DF26F25-F629-4D68-9E43-9CFC1CA0F7DC}" type="sibTrans" cxnId="{CE12AB56-1832-4F47-93B6-2BBC3799678D}">
      <dgm:prSet/>
      <dgm:spPr/>
      <dgm:t>
        <a:bodyPr/>
        <a:lstStyle/>
        <a:p>
          <a:endParaRPr lang="en-ID"/>
        </a:p>
      </dgm:t>
    </dgm:pt>
    <dgm:pt modelId="{D57DD606-5191-481C-81AE-AB54D3E33B1D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Syarat</a:t>
          </a:r>
          <a:r>
            <a:rPr lang="en-US" dirty="0">
              <a:solidFill>
                <a:schemeClr val="tx1"/>
              </a:solidFill>
            </a:rPr>
            <a:t> Sah</a:t>
          </a:r>
          <a:endParaRPr lang="en-ID" dirty="0">
            <a:solidFill>
              <a:schemeClr val="tx1"/>
            </a:solidFill>
          </a:endParaRPr>
        </a:p>
      </dgm:t>
    </dgm:pt>
    <dgm:pt modelId="{A840D64D-EA30-4229-A499-7F2A1C649119}" type="parTrans" cxnId="{D29C70E2-C128-4CA6-A9AC-1514DB5CE15A}">
      <dgm:prSet/>
      <dgm:spPr/>
      <dgm:t>
        <a:bodyPr/>
        <a:lstStyle/>
        <a:p>
          <a:endParaRPr lang="en-ID"/>
        </a:p>
      </dgm:t>
    </dgm:pt>
    <dgm:pt modelId="{D16DBC58-6D36-45A3-8D54-8E79AEBCF71F}" type="sibTrans" cxnId="{D29C70E2-C128-4CA6-A9AC-1514DB5CE15A}">
      <dgm:prSet/>
      <dgm:spPr/>
      <dgm:t>
        <a:bodyPr/>
        <a:lstStyle/>
        <a:p>
          <a:endParaRPr lang="en-ID"/>
        </a:p>
      </dgm:t>
    </dgm:pt>
    <dgm:pt modelId="{67E94361-3C8B-4D13-BEEB-DB20D7319EA5}" type="asst">
      <dgm:prSet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Muslim</a:t>
          </a:r>
          <a:endParaRPr lang="en-ID" dirty="0">
            <a:solidFill>
              <a:schemeClr val="tx1"/>
            </a:solidFill>
          </a:endParaRPr>
        </a:p>
      </dgm:t>
    </dgm:pt>
    <dgm:pt modelId="{C02A0781-AD1F-413E-B504-74D485682143}" type="parTrans" cxnId="{A7D56AB8-4AAB-482D-8FD8-11B23AE6497D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D"/>
        </a:p>
      </dgm:t>
    </dgm:pt>
    <dgm:pt modelId="{46FD6F92-D49F-4BF1-97CB-551BB5681B2C}" type="sibTrans" cxnId="{A7D56AB8-4AAB-482D-8FD8-11B23AE6497D}">
      <dgm:prSet/>
      <dgm:spPr/>
      <dgm:t>
        <a:bodyPr/>
        <a:lstStyle/>
        <a:p>
          <a:endParaRPr lang="en-ID"/>
        </a:p>
      </dgm:t>
    </dgm:pt>
    <dgm:pt modelId="{76D6BF64-77BB-472A-916F-BF8595F15C0C}" type="asst">
      <dgm:prSet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Berakal</a:t>
          </a:r>
          <a:endParaRPr lang="en-ID" dirty="0">
            <a:solidFill>
              <a:schemeClr val="tx1"/>
            </a:solidFill>
          </a:endParaRPr>
        </a:p>
      </dgm:t>
    </dgm:pt>
    <dgm:pt modelId="{F8017A06-DE52-4D44-8508-248E2B71655A}" type="parTrans" cxnId="{6F2130D8-54A6-480F-B898-AE79EED79389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D"/>
        </a:p>
      </dgm:t>
    </dgm:pt>
    <dgm:pt modelId="{846013CD-1BE4-4D3A-99C5-809F8239D173}" type="sibTrans" cxnId="{6F2130D8-54A6-480F-B898-AE79EED79389}">
      <dgm:prSet/>
      <dgm:spPr/>
      <dgm:t>
        <a:bodyPr/>
        <a:lstStyle/>
        <a:p>
          <a:endParaRPr lang="en-ID"/>
        </a:p>
      </dgm:t>
    </dgm:pt>
    <dgm:pt modelId="{7797E262-E644-4AF9-97B7-B8A640B7722D}" type="asst">
      <dgm:prSet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Baligh</a:t>
          </a:r>
          <a:endParaRPr lang="en-ID" dirty="0">
            <a:solidFill>
              <a:schemeClr val="tx1"/>
            </a:solidFill>
          </a:endParaRPr>
        </a:p>
      </dgm:t>
    </dgm:pt>
    <dgm:pt modelId="{2F8E46E3-CAE7-4C11-8A43-A82104A64E99}" type="parTrans" cxnId="{EE70EF11-AEC6-4D81-9AB3-B9E6483B429F}">
      <dgm:prSet/>
      <dgm:spPr/>
      <dgm:t>
        <a:bodyPr/>
        <a:lstStyle/>
        <a:p>
          <a:endParaRPr lang="en-ID"/>
        </a:p>
      </dgm:t>
    </dgm:pt>
    <dgm:pt modelId="{B1D037A4-3F79-4A2C-A6A9-CA75D6EF5564}" type="sibTrans" cxnId="{EE70EF11-AEC6-4D81-9AB3-B9E6483B429F}">
      <dgm:prSet/>
      <dgm:spPr/>
      <dgm:t>
        <a:bodyPr/>
        <a:lstStyle/>
        <a:p>
          <a:endParaRPr lang="en-ID"/>
        </a:p>
      </dgm:t>
    </dgm:pt>
    <dgm:pt modelId="{8540ACA5-FB44-4B3B-921D-BB7425019448}" type="asst">
      <dgm:prSet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Kuat</a:t>
          </a:r>
          <a:endParaRPr lang="en-ID" dirty="0">
            <a:solidFill>
              <a:schemeClr val="tx1"/>
            </a:solidFill>
          </a:endParaRPr>
        </a:p>
      </dgm:t>
    </dgm:pt>
    <dgm:pt modelId="{06DFF4AE-21BB-4A29-A4E8-3DB5FB6E648A}" type="parTrans" cxnId="{0179C204-547A-4CF3-9875-0AB312FD08A6}">
      <dgm:prSet/>
      <dgm:spPr/>
      <dgm:t>
        <a:bodyPr/>
        <a:lstStyle/>
        <a:p>
          <a:endParaRPr lang="en-ID"/>
        </a:p>
      </dgm:t>
    </dgm:pt>
    <dgm:pt modelId="{0B09576D-9334-406D-AE02-576B59610724}" type="sibTrans" cxnId="{0179C204-547A-4CF3-9875-0AB312FD08A6}">
      <dgm:prSet/>
      <dgm:spPr/>
      <dgm:t>
        <a:bodyPr/>
        <a:lstStyle/>
        <a:p>
          <a:endParaRPr lang="en-ID"/>
        </a:p>
      </dgm:t>
    </dgm:pt>
    <dgm:pt modelId="{AF4BC33B-4D36-47E7-B2F8-AE6C5E131A91}" type="asst">
      <dgm:prSet/>
      <dgm:spPr>
        <a:solidFill>
          <a:srgbClr val="00B0F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Muslim</a:t>
          </a:r>
          <a:endParaRPr lang="en-ID" dirty="0">
            <a:solidFill>
              <a:schemeClr val="tx1"/>
            </a:solidFill>
          </a:endParaRPr>
        </a:p>
      </dgm:t>
    </dgm:pt>
    <dgm:pt modelId="{D509D1CF-43A7-4140-A125-69B66B6503BB}" type="parTrans" cxnId="{D1FBB0C0-D114-4307-97BB-AF23E4739BAA}">
      <dgm:prSet/>
      <dgm:spPr>
        <a:ln>
          <a:solidFill>
            <a:srgbClr val="00B0F0"/>
          </a:solidFill>
        </a:ln>
      </dgm:spPr>
      <dgm:t>
        <a:bodyPr/>
        <a:lstStyle/>
        <a:p>
          <a:endParaRPr lang="en-ID"/>
        </a:p>
      </dgm:t>
    </dgm:pt>
    <dgm:pt modelId="{D3F954B2-69FB-40B6-9B28-C5C467F89709}" type="sibTrans" cxnId="{D1FBB0C0-D114-4307-97BB-AF23E4739BAA}">
      <dgm:prSet/>
      <dgm:spPr/>
      <dgm:t>
        <a:bodyPr/>
        <a:lstStyle/>
        <a:p>
          <a:endParaRPr lang="en-ID"/>
        </a:p>
      </dgm:t>
    </dgm:pt>
    <dgm:pt modelId="{1556F425-3EC1-4784-B2B8-C7864A4617E0}" type="asst">
      <dgm:prSet/>
      <dgm:spPr>
        <a:solidFill>
          <a:srgbClr val="00B0F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Berakal</a:t>
          </a:r>
          <a:endParaRPr lang="en-ID" dirty="0">
            <a:solidFill>
              <a:schemeClr val="tx1"/>
            </a:solidFill>
          </a:endParaRPr>
        </a:p>
      </dgm:t>
    </dgm:pt>
    <dgm:pt modelId="{9005ED24-2CA5-4E9F-92F9-082A5355DFB4}" type="parTrans" cxnId="{EB9EA8C2-9165-4B49-A8AD-4CEE1C2745CC}">
      <dgm:prSet/>
      <dgm:spPr>
        <a:ln>
          <a:solidFill>
            <a:srgbClr val="00B0F0"/>
          </a:solidFill>
        </a:ln>
      </dgm:spPr>
      <dgm:t>
        <a:bodyPr/>
        <a:lstStyle/>
        <a:p>
          <a:endParaRPr lang="en-ID"/>
        </a:p>
      </dgm:t>
    </dgm:pt>
    <dgm:pt modelId="{5DECCEDA-BBF8-4D38-83CF-6E8900D8C5B8}" type="sibTrans" cxnId="{EB9EA8C2-9165-4B49-A8AD-4CEE1C2745CC}">
      <dgm:prSet/>
      <dgm:spPr/>
      <dgm:t>
        <a:bodyPr/>
        <a:lstStyle/>
        <a:p>
          <a:endParaRPr lang="en-ID"/>
        </a:p>
      </dgm:t>
    </dgm:pt>
    <dgm:pt modelId="{81CFACD2-C68D-404D-AE1C-E144AD4F6401}" type="asst">
      <dgm:prSet/>
      <dgm:spPr>
        <a:solidFill>
          <a:srgbClr val="00B0F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Suci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Haidh</a:t>
          </a:r>
          <a:r>
            <a:rPr lang="en-US" dirty="0">
              <a:solidFill>
                <a:schemeClr val="tx1"/>
              </a:solidFill>
            </a:rPr>
            <a:t>/</a:t>
          </a:r>
          <a:r>
            <a:rPr lang="en-US" dirty="0" err="1">
              <a:solidFill>
                <a:schemeClr val="tx1"/>
              </a:solidFill>
            </a:rPr>
            <a:t>Nifas</a:t>
          </a:r>
          <a:endParaRPr lang="en-ID" dirty="0">
            <a:solidFill>
              <a:schemeClr val="tx1"/>
            </a:solidFill>
          </a:endParaRPr>
        </a:p>
      </dgm:t>
    </dgm:pt>
    <dgm:pt modelId="{552D3E2A-9B66-4FB5-90A7-212DB5A8113A}" type="parTrans" cxnId="{C7594E0C-3976-4CB0-A0C3-8089A13280F4}">
      <dgm:prSet/>
      <dgm:spPr>
        <a:ln>
          <a:solidFill>
            <a:srgbClr val="00B0F0"/>
          </a:solidFill>
        </a:ln>
      </dgm:spPr>
      <dgm:t>
        <a:bodyPr/>
        <a:lstStyle/>
        <a:p>
          <a:endParaRPr lang="en-ID"/>
        </a:p>
      </dgm:t>
    </dgm:pt>
    <dgm:pt modelId="{B7887E12-AEE0-4B8B-A869-9FDA2C6B1337}" type="sibTrans" cxnId="{C7594E0C-3976-4CB0-A0C3-8089A13280F4}">
      <dgm:prSet/>
      <dgm:spPr/>
      <dgm:t>
        <a:bodyPr/>
        <a:lstStyle/>
        <a:p>
          <a:endParaRPr lang="en-ID"/>
        </a:p>
      </dgm:t>
    </dgm:pt>
    <dgm:pt modelId="{68277BCE-8120-4929-8000-7CDF53326700}" type="asst">
      <dgm:prSet/>
      <dgm:spPr>
        <a:solidFill>
          <a:srgbClr val="00B0F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Bukan</a:t>
          </a:r>
          <a:r>
            <a:rPr lang="en-US" dirty="0">
              <a:solidFill>
                <a:schemeClr val="tx1"/>
              </a:solidFill>
            </a:rPr>
            <a:t> di Hari Haram</a:t>
          </a:r>
          <a:endParaRPr lang="en-ID" dirty="0">
            <a:solidFill>
              <a:schemeClr val="tx1"/>
            </a:solidFill>
          </a:endParaRPr>
        </a:p>
      </dgm:t>
    </dgm:pt>
    <dgm:pt modelId="{DF22B116-67F6-4944-BF22-9EAD46314579}" type="parTrans" cxnId="{ADEE9C72-B11A-496D-88AD-BFC86C25FD05}">
      <dgm:prSet/>
      <dgm:spPr/>
      <dgm:t>
        <a:bodyPr/>
        <a:lstStyle/>
        <a:p>
          <a:endParaRPr lang="en-ID"/>
        </a:p>
      </dgm:t>
    </dgm:pt>
    <dgm:pt modelId="{59E1B2C2-60C0-4CC6-9C0D-A51295A5DCAA}" type="sibTrans" cxnId="{ADEE9C72-B11A-496D-88AD-BFC86C25FD05}">
      <dgm:prSet/>
      <dgm:spPr/>
      <dgm:t>
        <a:bodyPr/>
        <a:lstStyle/>
        <a:p>
          <a:endParaRPr lang="en-ID"/>
        </a:p>
      </dgm:t>
    </dgm:pt>
    <dgm:pt modelId="{2C6C822A-56EF-4E6B-8A69-FF7A7BD4F34F}" type="pres">
      <dgm:prSet presAssocID="{2E4C8CD6-65A9-4746-9361-F83FE13C24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5B03671-327C-40A4-A525-C2D709C33998}" type="pres">
      <dgm:prSet presAssocID="{445242A5-9DBF-4136-A437-AEA34D575D82}" presName="hierRoot1" presStyleCnt="0">
        <dgm:presLayoutVars>
          <dgm:hierBranch val="init"/>
        </dgm:presLayoutVars>
      </dgm:prSet>
      <dgm:spPr/>
    </dgm:pt>
    <dgm:pt modelId="{19A0CE76-6D24-4F6D-B085-5F55637A0104}" type="pres">
      <dgm:prSet presAssocID="{445242A5-9DBF-4136-A437-AEA34D575D82}" presName="rootComposite1" presStyleCnt="0"/>
      <dgm:spPr/>
    </dgm:pt>
    <dgm:pt modelId="{3D5F697F-2D37-429B-89D5-AE9D6CAFD11A}" type="pres">
      <dgm:prSet presAssocID="{445242A5-9DBF-4136-A437-AEA34D575D82}" presName="rootText1" presStyleLbl="node0" presStyleIdx="0" presStyleCnt="1">
        <dgm:presLayoutVars>
          <dgm:chPref val="3"/>
        </dgm:presLayoutVars>
      </dgm:prSet>
      <dgm:spPr/>
    </dgm:pt>
    <dgm:pt modelId="{69016883-B1BD-4C9F-904B-ABDF50290E04}" type="pres">
      <dgm:prSet presAssocID="{445242A5-9DBF-4136-A437-AEA34D575D82}" presName="rootConnector1" presStyleLbl="node1" presStyleIdx="0" presStyleCnt="0"/>
      <dgm:spPr/>
    </dgm:pt>
    <dgm:pt modelId="{6FE73720-3312-41CF-99AB-FEEC76DFC139}" type="pres">
      <dgm:prSet presAssocID="{445242A5-9DBF-4136-A437-AEA34D575D82}" presName="hierChild2" presStyleCnt="0"/>
      <dgm:spPr/>
    </dgm:pt>
    <dgm:pt modelId="{F39FBB96-3F77-47D5-9503-3CFA815454F7}" type="pres">
      <dgm:prSet presAssocID="{CE855312-FE8A-424C-A37C-E9005363C679}" presName="Name37" presStyleLbl="parChTrans1D2" presStyleIdx="0" presStyleCnt="2"/>
      <dgm:spPr/>
    </dgm:pt>
    <dgm:pt modelId="{82CDA11C-6D0E-4B69-8475-61A7CBEB5126}" type="pres">
      <dgm:prSet presAssocID="{CC49429C-2E03-4A56-8312-118E115D201E}" presName="hierRoot2" presStyleCnt="0">
        <dgm:presLayoutVars>
          <dgm:hierBranch val="init"/>
        </dgm:presLayoutVars>
      </dgm:prSet>
      <dgm:spPr/>
    </dgm:pt>
    <dgm:pt modelId="{A129EA07-8A55-43C8-85AD-B3F1C43387CC}" type="pres">
      <dgm:prSet presAssocID="{CC49429C-2E03-4A56-8312-118E115D201E}" presName="rootComposite" presStyleCnt="0"/>
      <dgm:spPr/>
    </dgm:pt>
    <dgm:pt modelId="{0AE202AE-82F6-4B07-B4BC-3542F4A10B27}" type="pres">
      <dgm:prSet presAssocID="{CC49429C-2E03-4A56-8312-118E115D201E}" presName="rootText" presStyleLbl="node2" presStyleIdx="0" presStyleCnt="2">
        <dgm:presLayoutVars>
          <dgm:chPref val="3"/>
        </dgm:presLayoutVars>
      </dgm:prSet>
      <dgm:spPr/>
    </dgm:pt>
    <dgm:pt modelId="{32432507-555D-4BEB-A5E0-2329F9E71D02}" type="pres">
      <dgm:prSet presAssocID="{CC49429C-2E03-4A56-8312-118E115D201E}" presName="rootConnector" presStyleLbl="node2" presStyleIdx="0" presStyleCnt="2"/>
      <dgm:spPr/>
    </dgm:pt>
    <dgm:pt modelId="{64A264D8-14AF-4DA6-8804-4D8EDBDA4711}" type="pres">
      <dgm:prSet presAssocID="{CC49429C-2E03-4A56-8312-118E115D201E}" presName="hierChild4" presStyleCnt="0"/>
      <dgm:spPr/>
    </dgm:pt>
    <dgm:pt modelId="{D79DDCC3-C8CC-4544-8777-4CC76F09C285}" type="pres">
      <dgm:prSet presAssocID="{CC49429C-2E03-4A56-8312-118E115D201E}" presName="hierChild5" presStyleCnt="0"/>
      <dgm:spPr/>
    </dgm:pt>
    <dgm:pt modelId="{811D0A6B-3E60-4590-8968-FE986DDCF46B}" type="pres">
      <dgm:prSet presAssocID="{C02A0781-AD1F-413E-B504-74D485682143}" presName="Name111" presStyleLbl="parChTrans1D3" presStyleIdx="0" presStyleCnt="8"/>
      <dgm:spPr/>
    </dgm:pt>
    <dgm:pt modelId="{358DE8AE-8745-470B-A5FB-EBAB4F297A04}" type="pres">
      <dgm:prSet presAssocID="{67E94361-3C8B-4D13-BEEB-DB20D7319EA5}" presName="hierRoot3" presStyleCnt="0">
        <dgm:presLayoutVars>
          <dgm:hierBranch val="init"/>
        </dgm:presLayoutVars>
      </dgm:prSet>
      <dgm:spPr/>
    </dgm:pt>
    <dgm:pt modelId="{D632FBB9-CFE6-4378-9D69-1D1AE6B2F266}" type="pres">
      <dgm:prSet presAssocID="{67E94361-3C8B-4D13-BEEB-DB20D7319EA5}" presName="rootComposite3" presStyleCnt="0"/>
      <dgm:spPr/>
    </dgm:pt>
    <dgm:pt modelId="{DE463B5D-350E-4EFC-8C99-D1C0D60E5505}" type="pres">
      <dgm:prSet presAssocID="{67E94361-3C8B-4D13-BEEB-DB20D7319EA5}" presName="rootText3" presStyleLbl="asst2" presStyleIdx="0" presStyleCnt="8">
        <dgm:presLayoutVars>
          <dgm:chPref val="3"/>
        </dgm:presLayoutVars>
      </dgm:prSet>
      <dgm:spPr/>
    </dgm:pt>
    <dgm:pt modelId="{CE0FE137-6637-430E-8A26-8D7BF86757FA}" type="pres">
      <dgm:prSet presAssocID="{67E94361-3C8B-4D13-BEEB-DB20D7319EA5}" presName="rootConnector3" presStyleLbl="asst2" presStyleIdx="0" presStyleCnt="8"/>
      <dgm:spPr/>
    </dgm:pt>
    <dgm:pt modelId="{D9808226-4835-42CD-ABD2-52BED353257C}" type="pres">
      <dgm:prSet presAssocID="{67E94361-3C8B-4D13-BEEB-DB20D7319EA5}" presName="hierChild6" presStyleCnt="0"/>
      <dgm:spPr/>
    </dgm:pt>
    <dgm:pt modelId="{2CDC1734-ACAC-4B17-8EAD-6CF5C6AC03C8}" type="pres">
      <dgm:prSet presAssocID="{67E94361-3C8B-4D13-BEEB-DB20D7319EA5}" presName="hierChild7" presStyleCnt="0"/>
      <dgm:spPr/>
    </dgm:pt>
    <dgm:pt modelId="{B8E94B35-6BE9-4CB1-967E-C8692FC1AAC6}" type="pres">
      <dgm:prSet presAssocID="{2F8E46E3-CAE7-4C11-8A43-A82104A64E99}" presName="Name111" presStyleLbl="parChTrans1D3" presStyleIdx="1" presStyleCnt="8"/>
      <dgm:spPr/>
    </dgm:pt>
    <dgm:pt modelId="{D387669B-39BB-417F-854D-B426DF3C83CE}" type="pres">
      <dgm:prSet presAssocID="{7797E262-E644-4AF9-97B7-B8A640B7722D}" presName="hierRoot3" presStyleCnt="0">
        <dgm:presLayoutVars>
          <dgm:hierBranch val="init"/>
        </dgm:presLayoutVars>
      </dgm:prSet>
      <dgm:spPr/>
    </dgm:pt>
    <dgm:pt modelId="{57132981-C36E-4652-9322-A35C409BA86D}" type="pres">
      <dgm:prSet presAssocID="{7797E262-E644-4AF9-97B7-B8A640B7722D}" presName="rootComposite3" presStyleCnt="0"/>
      <dgm:spPr/>
    </dgm:pt>
    <dgm:pt modelId="{348DDB15-1D19-45F8-B469-116B73C78E7B}" type="pres">
      <dgm:prSet presAssocID="{7797E262-E644-4AF9-97B7-B8A640B7722D}" presName="rootText3" presStyleLbl="asst2" presStyleIdx="1" presStyleCnt="8">
        <dgm:presLayoutVars>
          <dgm:chPref val="3"/>
        </dgm:presLayoutVars>
      </dgm:prSet>
      <dgm:spPr/>
    </dgm:pt>
    <dgm:pt modelId="{1A0BE2F5-C895-49DB-AAF4-0FBA2D38326C}" type="pres">
      <dgm:prSet presAssocID="{7797E262-E644-4AF9-97B7-B8A640B7722D}" presName="rootConnector3" presStyleLbl="asst2" presStyleIdx="1" presStyleCnt="8"/>
      <dgm:spPr/>
    </dgm:pt>
    <dgm:pt modelId="{B1E83C21-A238-4546-93A1-7D6FAB098824}" type="pres">
      <dgm:prSet presAssocID="{7797E262-E644-4AF9-97B7-B8A640B7722D}" presName="hierChild6" presStyleCnt="0"/>
      <dgm:spPr/>
    </dgm:pt>
    <dgm:pt modelId="{1E6401F5-C995-49E1-BA12-4C391CFD3560}" type="pres">
      <dgm:prSet presAssocID="{7797E262-E644-4AF9-97B7-B8A640B7722D}" presName="hierChild7" presStyleCnt="0"/>
      <dgm:spPr/>
    </dgm:pt>
    <dgm:pt modelId="{BE83DBE1-C3CC-4251-B5AE-E4810FC7A428}" type="pres">
      <dgm:prSet presAssocID="{F8017A06-DE52-4D44-8508-248E2B71655A}" presName="Name111" presStyleLbl="parChTrans1D3" presStyleIdx="2" presStyleCnt="8"/>
      <dgm:spPr/>
    </dgm:pt>
    <dgm:pt modelId="{3CB55761-FDE2-4E59-B10F-82668057A7B9}" type="pres">
      <dgm:prSet presAssocID="{76D6BF64-77BB-472A-916F-BF8595F15C0C}" presName="hierRoot3" presStyleCnt="0">
        <dgm:presLayoutVars>
          <dgm:hierBranch val="init"/>
        </dgm:presLayoutVars>
      </dgm:prSet>
      <dgm:spPr/>
    </dgm:pt>
    <dgm:pt modelId="{1115EA44-D985-474C-942E-F2519EDD863C}" type="pres">
      <dgm:prSet presAssocID="{76D6BF64-77BB-472A-916F-BF8595F15C0C}" presName="rootComposite3" presStyleCnt="0"/>
      <dgm:spPr/>
    </dgm:pt>
    <dgm:pt modelId="{07C8A7C7-65B4-4EF8-B406-3E7092563B2D}" type="pres">
      <dgm:prSet presAssocID="{76D6BF64-77BB-472A-916F-BF8595F15C0C}" presName="rootText3" presStyleLbl="asst2" presStyleIdx="2" presStyleCnt="8">
        <dgm:presLayoutVars>
          <dgm:chPref val="3"/>
        </dgm:presLayoutVars>
      </dgm:prSet>
      <dgm:spPr/>
    </dgm:pt>
    <dgm:pt modelId="{5F5AFBB1-5902-4919-8733-EB21CBD53B65}" type="pres">
      <dgm:prSet presAssocID="{76D6BF64-77BB-472A-916F-BF8595F15C0C}" presName="rootConnector3" presStyleLbl="asst2" presStyleIdx="2" presStyleCnt="8"/>
      <dgm:spPr/>
    </dgm:pt>
    <dgm:pt modelId="{F404BB15-1008-4B51-A727-0426ED920335}" type="pres">
      <dgm:prSet presAssocID="{76D6BF64-77BB-472A-916F-BF8595F15C0C}" presName="hierChild6" presStyleCnt="0"/>
      <dgm:spPr/>
    </dgm:pt>
    <dgm:pt modelId="{8D019DC0-C2C5-4D18-9EEB-66CF7153145C}" type="pres">
      <dgm:prSet presAssocID="{76D6BF64-77BB-472A-916F-BF8595F15C0C}" presName="hierChild7" presStyleCnt="0"/>
      <dgm:spPr/>
    </dgm:pt>
    <dgm:pt modelId="{17B50DC5-244E-4516-8C56-3F3F056D41EF}" type="pres">
      <dgm:prSet presAssocID="{06DFF4AE-21BB-4A29-A4E8-3DB5FB6E648A}" presName="Name111" presStyleLbl="parChTrans1D3" presStyleIdx="3" presStyleCnt="8"/>
      <dgm:spPr/>
    </dgm:pt>
    <dgm:pt modelId="{C1C2B08A-9F80-40C2-9E95-D34B15F89795}" type="pres">
      <dgm:prSet presAssocID="{8540ACA5-FB44-4B3B-921D-BB7425019448}" presName="hierRoot3" presStyleCnt="0">
        <dgm:presLayoutVars>
          <dgm:hierBranch val="init"/>
        </dgm:presLayoutVars>
      </dgm:prSet>
      <dgm:spPr/>
    </dgm:pt>
    <dgm:pt modelId="{984A2C5F-3F52-4326-9A9D-4BD97AE09888}" type="pres">
      <dgm:prSet presAssocID="{8540ACA5-FB44-4B3B-921D-BB7425019448}" presName="rootComposite3" presStyleCnt="0"/>
      <dgm:spPr/>
    </dgm:pt>
    <dgm:pt modelId="{8C55BB7C-0ABA-405F-86FE-0DEA06159BCF}" type="pres">
      <dgm:prSet presAssocID="{8540ACA5-FB44-4B3B-921D-BB7425019448}" presName="rootText3" presStyleLbl="asst2" presStyleIdx="3" presStyleCnt="8">
        <dgm:presLayoutVars>
          <dgm:chPref val="3"/>
        </dgm:presLayoutVars>
      </dgm:prSet>
      <dgm:spPr/>
    </dgm:pt>
    <dgm:pt modelId="{F3EDB307-A6DE-4B2B-B9D6-30D1F65BFD61}" type="pres">
      <dgm:prSet presAssocID="{8540ACA5-FB44-4B3B-921D-BB7425019448}" presName="rootConnector3" presStyleLbl="asst2" presStyleIdx="3" presStyleCnt="8"/>
      <dgm:spPr/>
    </dgm:pt>
    <dgm:pt modelId="{4BBC72AC-5617-43CA-8F8F-6BB9953B1DCF}" type="pres">
      <dgm:prSet presAssocID="{8540ACA5-FB44-4B3B-921D-BB7425019448}" presName="hierChild6" presStyleCnt="0"/>
      <dgm:spPr/>
    </dgm:pt>
    <dgm:pt modelId="{9A1A1220-120D-4F80-96FB-8003354BA91A}" type="pres">
      <dgm:prSet presAssocID="{8540ACA5-FB44-4B3B-921D-BB7425019448}" presName="hierChild7" presStyleCnt="0"/>
      <dgm:spPr/>
    </dgm:pt>
    <dgm:pt modelId="{2F1C66AA-F83B-4567-A15B-DEB569785D2D}" type="pres">
      <dgm:prSet presAssocID="{A840D64D-EA30-4229-A499-7F2A1C649119}" presName="Name37" presStyleLbl="parChTrans1D2" presStyleIdx="1" presStyleCnt="2"/>
      <dgm:spPr/>
    </dgm:pt>
    <dgm:pt modelId="{01CE5B6C-3BB0-4F50-AB01-D2B5BA04AEA0}" type="pres">
      <dgm:prSet presAssocID="{D57DD606-5191-481C-81AE-AB54D3E33B1D}" presName="hierRoot2" presStyleCnt="0">
        <dgm:presLayoutVars>
          <dgm:hierBranch val="init"/>
        </dgm:presLayoutVars>
      </dgm:prSet>
      <dgm:spPr/>
    </dgm:pt>
    <dgm:pt modelId="{A338D69B-316E-4257-AB4A-5F089E230DE3}" type="pres">
      <dgm:prSet presAssocID="{D57DD606-5191-481C-81AE-AB54D3E33B1D}" presName="rootComposite" presStyleCnt="0"/>
      <dgm:spPr/>
    </dgm:pt>
    <dgm:pt modelId="{CE83B44D-0981-4EAC-BFDC-24D04367E797}" type="pres">
      <dgm:prSet presAssocID="{D57DD606-5191-481C-81AE-AB54D3E33B1D}" presName="rootText" presStyleLbl="node2" presStyleIdx="1" presStyleCnt="2">
        <dgm:presLayoutVars>
          <dgm:chPref val="3"/>
        </dgm:presLayoutVars>
      </dgm:prSet>
      <dgm:spPr/>
    </dgm:pt>
    <dgm:pt modelId="{E534B350-E289-4612-8265-5A55FEA9E711}" type="pres">
      <dgm:prSet presAssocID="{D57DD606-5191-481C-81AE-AB54D3E33B1D}" presName="rootConnector" presStyleLbl="node2" presStyleIdx="1" presStyleCnt="2"/>
      <dgm:spPr/>
    </dgm:pt>
    <dgm:pt modelId="{ED01E508-0F44-4B44-A29E-5DCD8654013E}" type="pres">
      <dgm:prSet presAssocID="{D57DD606-5191-481C-81AE-AB54D3E33B1D}" presName="hierChild4" presStyleCnt="0"/>
      <dgm:spPr/>
    </dgm:pt>
    <dgm:pt modelId="{D055786F-3F2F-430E-A8E0-77F5231BF066}" type="pres">
      <dgm:prSet presAssocID="{D57DD606-5191-481C-81AE-AB54D3E33B1D}" presName="hierChild5" presStyleCnt="0"/>
      <dgm:spPr/>
    </dgm:pt>
    <dgm:pt modelId="{122C029F-1203-4FAD-88E5-ED7C3A896268}" type="pres">
      <dgm:prSet presAssocID="{D509D1CF-43A7-4140-A125-69B66B6503BB}" presName="Name111" presStyleLbl="parChTrans1D3" presStyleIdx="4" presStyleCnt="8"/>
      <dgm:spPr/>
    </dgm:pt>
    <dgm:pt modelId="{0B31814D-1154-4507-B255-81B309ADFFC7}" type="pres">
      <dgm:prSet presAssocID="{AF4BC33B-4D36-47E7-B2F8-AE6C5E131A91}" presName="hierRoot3" presStyleCnt="0">
        <dgm:presLayoutVars>
          <dgm:hierBranch val="init"/>
        </dgm:presLayoutVars>
      </dgm:prSet>
      <dgm:spPr/>
    </dgm:pt>
    <dgm:pt modelId="{F9B7024F-C1DC-4258-877F-F7006F5DEDE3}" type="pres">
      <dgm:prSet presAssocID="{AF4BC33B-4D36-47E7-B2F8-AE6C5E131A91}" presName="rootComposite3" presStyleCnt="0"/>
      <dgm:spPr/>
    </dgm:pt>
    <dgm:pt modelId="{557B245A-7473-41B2-9B9F-68B2E295A167}" type="pres">
      <dgm:prSet presAssocID="{AF4BC33B-4D36-47E7-B2F8-AE6C5E131A91}" presName="rootText3" presStyleLbl="asst2" presStyleIdx="4" presStyleCnt="8">
        <dgm:presLayoutVars>
          <dgm:chPref val="3"/>
        </dgm:presLayoutVars>
      </dgm:prSet>
      <dgm:spPr/>
    </dgm:pt>
    <dgm:pt modelId="{5E308637-F5A4-4CF6-A4A6-DFED7EF38391}" type="pres">
      <dgm:prSet presAssocID="{AF4BC33B-4D36-47E7-B2F8-AE6C5E131A91}" presName="rootConnector3" presStyleLbl="asst2" presStyleIdx="4" presStyleCnt="8"/>
      <dgm:spPr/>
    </dgm:pt>
    <dgm:pt modelId="{401E30B4-9491-4625-A29A-C80F7BE0EE4F}" type="pres">
      <dgm:prSet presAssocID="{AF4BC33B-4D36-47E7-B2F8-AE6C5E131A91}" presName="hierChild6" presStyleCnt="0"/>
      <dgm:spPr/>
    </dgm:pt>
    <dgm:pt modelId="{7D78FBD1-B9B2-4DF9-B6CB-0409DD6B1829}" type="pres">
      <dgm:prSet presAssocID="{AF4BC33B-4D36-47E7-B2F8-AE6C5E131A91}" presName="hierChild7" presStyleCnt="0"/>
      <dgm:spPr/>
    </dgm:pt>
    <dgm:pt modelId="{F4CB5089-20C7-4F82-BF5F-A2DE2A3DC6FB}" type="pres">
      <dgm:prSet presAssocID="{9005ED24-2CA5-4E9F-92F9-082A5355DFB4}" presName="Name111" presStyleLbl="parChTrans1D3" presStyleIdx="5" presStyleCnt="8"/>
      <dgm:spPr/>
    </dgm:pt>
    <dgm:pt modelId="{DACB3E6C-3FE8-4959-B91F-0923E1D4A67B}" type="pres">
      <dgm:prSet presAssocID="{1556F425-3EC1-4784-B2B8-C7864A4617E0}" presName="hierRoot3" presStyleCnt="0">
        <dgm:presLayoutVars>
          <dgm:hierBranch val="init"/>
        </dgm:presLayoutVars>
      </dgm:prSet>
      <dgm:spPr/>
    </dgm:pt>
    <dgm:pt modelId="{29EB0587-A717-4E92-81DE-CF8C06B626D5}" type="pres">
      <dgm:prSet presAssocID="{1556F425-3EC1-4784-B2B8-C7864A4617E0}" presName="rootComposite3" presStyleCnt="0"/>
      <dgm:spPr/>
    </dgm:pt>
    <dgm:pt modelId="{AC9334AF-B8C5-4512-A5BA-DF39EEA9AEC4}" type="pres">
      <dgm:prSet presAssocID="{1556F425-3EC1-4784-B2B8-C7864A4617E0}" presName="rootText3" presStyleLbl="asst2" presStyleIdx="5" presStyleCnt="8">
        <dgm:presLayoutVars>
          <dgm:chPref val="3"/>
        </dgm:presLayoutVars>
      </dgm:prSet>
      <dgm:spPr/>
    </dgm:pt>
    <dgm:pt modelId="{CC7AB372-8509-4A39-A26B-905A2084209B}" type="pres">
      <dgm:prSet presAssocID="{1556F425-3EC1-4784-B2B8-C7864A4617E0}" presName="rootConnector3" presStyleLbl="asst2" presStyleIdx="5" presStyleCnt="8"/>
      <dgm:spPr/>
    </dgm:pt>
    <dgm:pt modelId="{DC340EED-F0F7-402A-A801-7A2D64B46887}" type="pres">
      <dgm:prSet presAssocID="{1556F425-3EC1-4784-B2B8-C7864A4617E0}" presName="hierChild6" presStyleCnt="0"/>
      <dgm:spPr/>
    </dgm:pt>
    <dgm:pt modelId="{701A8CB0-E1D1-42B7-8A9D-9F5636CB48D1}" type="pres">
      <dgm:prSet presAssocID="{1556F425-3EC1-4784-B2B8-C7864A4617E0}" presName="hierChild7" presStyleCnt="0"/>
      <dgm:spPr/>
    </dgm:pt>
    <dgm:pt modelId="{B6059277-DD0D-4DAD-8743-2471EA51572D}" type="pres">
      <dgm:prSet presAssocID="{552D3E2A-9B66-4FB5-90A7-212DB5A8113A}" presName="Name111" presStyleLbl="parChTrans1D3" presStyleIdx="6" presStyleCnt="8"/>
      <dgm:spPr/>
    </dgm:pt>
    <dgm:pt modelId="{80F3F63F-016F-4067-9BF1-BC17AAE0C766}" type="pres">
      <dgm:prSet presAssocID="{81CFACD2-C68D-404D-AE1C-E144AD4F6401}" presName="hierRoot3" presStyleCnt="0">
        <dgm:presLayoutVars>
          <dgm:hierBranch val="init"/>
        </dgm:presLayoutVars>
      </dgm:prSet>
      <dgm:spPr/>
    </dgm:pt>
    <dgm:pt modelId="{5E2C84F8-C48C-46A9-AA8B-D0A23CD1F627}" type="pres">
      <dgm:prSet presAssocID="{81CFACD2-C68D-404D-AE1C-E144AD4F6401}" presName="rootComposite3" presStyleCnt="0"/>
      <dgm:spPr/>
    </dgm:pt>
    <dgm:pt modelId="{79B32AA2-44BF-47B4-9279-342DC6357F6B}" type="pres">
      <dgm:prSet presAssocID="{81CFACD2-C68D-404D-AE1C-E144AD4F6401}" presName="rootText3" presStyleLbl="asst2" presStyleIdx="6" presStyleCnt="8">
        <dgm:presLayoutVars>
          <dgm:chPref val="3"/>
        </dgm:presLayoutVars>
      </dgm:prSet>
      <dgm:spPr/>
    </dgm:pt>
    <dgm:pt modelId="{C95D64D6-DBF2-439B-8317-271A33B02524}" type="pres">
      <dgm:prSet presAssocID="{81CFACD2-C68D-404D-AE1C-E144AD4F6401}" presName="rootConnector3" presStyleLbl="asst2" presStyleIdx="6" presStyleCnt="8"/>
      <dgm:spPr/>
    </dgm:pt>
    <dgm:pt modelId="{7B02104A-0290-42EF-8269-86EC8E9751BC}" type="pres">
      <dgm:prSet presAssocID="{81CFACD2-C68D-404D-AE1C-E144AD4F6401}" presName="hierChild6" presStyleCnt="0"/>
      <dgm:spPr/>
    </dgm:pt>
    <dgm:pt modelId="{6FD24BB7-E62C-43FB-B2AF-0D7967841916}" type="pres">
      <dgm:prSet presAssocID="{81CFACD2-C68D-404D-AE1C-E144AD4F6401}" presName="hierChild7" presStyleCnt="0"/>
      <dgm:spPr/>
    </dgm:pt>
    <dgm:pt modelId="{48568FC4-2F6E-47B1-B268-365041E5A850}" type="pres">
      <dgm:prSet presAssocID="{DF22B116-67F6-4944-BF22-9EAD46314579}" presName="Name111" presStyleLbl="parChTrans1D3" presStyleIdx="7" presStyleCnt="8"/>
      <dgm:spPr/>
    </dgm:pt>
    <dgm:pt modelId="{24670902-57AC-491F-AC4B-3C1201A9E2AF}" type="pres">
      <dgm:prSet presAssocID="{68277BCE-8120-4929-8000-7CDF53326700}" presName="hierRoot3" presStyleCnt="0">
        <dgm:presLayoutVars>
          <dgm:hierBranch val="init"/>
        </dgm:presLayoutVars>
      </dgm:prSet>
      <dgm:spPr/>
    </dgm:pt>
    <dgm:pt modelId="{97BFD9E5-3A88-44C1-A53B-0C0D04AF08E8}" type="pres">
      <dgm:prSet presAssocID="{68277BCE-8120-4929-8000-7CDF53326700}" presName="rootComposite3" presStyleCnt="0"/>
      <dgm:spPr/>
    </dgm:pt>
    <dgm:pt modelId="{64FB179F-95A6-4DA6-8B2E-104D702A5341}" type="pres">
      <dgm:prSet presAssocID="{68277BCE-8120-4929-8000-7CDF53326700}" presName="rootText3" presStyleLbl="asst2" presStyleIdx="7" presStyleCnt="8">
        <dgm:presLayoutVars>
          <dgm:chPref val="3"/>
        </dgm:presLayoutVars>
      </dgm:prSet>
      <dgm:spPr/>
    </dgm:pt>
    <dgm:pt modelId="{7EB6290D-7EC0-4C31-BF33-2E2BD4CD5880}" type="pres">
      <dgm:prSet presAssocID="{68277BCE-8120-4929-8000-7CDF53326700}" presName="rootConnector3" presStyleLbl="asst2" presStyleIdx="7" presStyleCnt="8"/>
      <dgm:spPr/>
    </dgm:pt>
    <dgm:pt modelId="{B7870891-9225-48DD-AA04-33D1C34DAF37}" type="pres">
      <dgm:prSet presAssocID="{68277BCE-8120-4929-8000-7CDF53326700}" presName="hierChild6" presStyleCnt="0"/>
      <dgm:spPr/>
    </dgm:pt>
    <dgm:pt modelId="{000CE89D-AC4A-4B59-91EC-3604CD3C37A8}" type="pres">
      <dgm:prSet presAssocID="{68277BCE-8120-4929-8000-7CDF53326700}" presName="hierChild7" presStyleCnt="0"/>
      <dgm:spPr/>
    </dgm:pt>
    <dgm:pt modelId="{512A0DB7-4120-40F5-81E7-E85C113EAE73}" type="pres">
      <dgm:prSet presAssocID="{445242A5-9DBF-4136-A437-AEA34D575D82}" presName="hierChild3" presStyleCnt="0"/>
      <dgm:spPr/>
    </dgm:pt>
  </dgm:ptLst>
  <dgm:cxnLst>
    <dgm:cxn modelId="{15DD2F03-FE9F-47EF-B847-720AE9578C20}" type="presOf" srcId="{7797E262-E644-4AF9-97B7-B8A640B7722D}" destId="{1A0BE2F5-C895-49DB-AAF4-0FBA2D38326C}" srcOrd="1" destOrd="0" presId="urn:microsoft.com/office/officeart/2005/8/layout/orgChart1"/>
    <dgm:cxn modelId="{0179C204-547A-4CF3-9875-0AB312FD08A6}" srcId="{CC49429C-2E03-4A56-8312-118E115D201E}" destId="{8540ACA5-FB44-4B3B-921D-BB7425019448}" srcOrd="3" destOrd="0" parTransId="{06DFF4AE-21BB-4A29-A4E8-3DB5FB6E648A}" sibTransId="{0B09576D-9334-406D-AE02-576B59610724}"/>
    <dgm:cxn modelId="{C7594E0C-3976-4CB0-A0C3-8089A13280F4}" srcId="{D57DD606-5191-481C-81AE-AB54D3E33B1D}" destId="{81CFACD2-C68D-404D-AE1C-E144AD4F6401}" srcOrd="2" destOrd="0" parTransId="{552D3E2A-9B66-4FB5-90A7-212DB5A8113A}" sibTransId="{B7887E12-AEE0-4B8B-A869-9FDA2C6B1337}"/>
    <dgm:cxn modelId="{4C7EB60C-7C60-43CE-891D-138413E3A7F1}" type="presOf" srcId="{81CFACD2-C68D-404D-AE1C-E144AD4F6401}" destId="{79B32AA2-44BF-47B4-9279-342DC6357F6B}" srcOrd="0" destOrd="0" presId="urn:microsoft.com/office/officeart/2005/8/layout/orgChart1"/>
    <dgm:cxn modelId="{EE70EF11-AEC6-4D81-9AB3-B9E6483B429F}" srcId="{CC49429C-2E03-4A56-8312-118E115D201E}" destId="{7797E262-E644-4AF9-97B7-B8A640B7722D}" srcOrd="1" destOrd="0" parTransId="{2F8E46E3-CAE7-4C11-8A43-A82104A64E99}" sibTransId="{B1D037A4-3F79-4A2C-A6A9-CA75D6EF5564}"/>
    <dgm:cxn modelId="{CFAFFF12-364C-480C-B98A-C488FF9E7FA2}" type="presOf" srcId="{76D6BF64-77BB-472A-916F-BF8595F15C0C}" destId="{5F5AFBB1-5902-4919-8733-EB21CBD53B65}" srcOrd="1" destOrd="0" presId="urn:microsoft.com/office/officeart/2005/8/layout/orgChart1"/>
    <dgm:cxn modelId="{1D8C561A-8C59-4842-A5B9-85E31DC620EC}" type="presOf" srcId="{81CFACD2-C68D-404D-AE1C-E144AD4F6401}" destId="{C95D64D6-DBF2-439B-8317-271A33B02524}" srcOrd="1" destOrd="0" presId="urn:microsoft.com/office/officeart/2005/8/layout/orgChart1"/>
    <dgm:cxn modelId="{1E46B821-1E02-496A-8471-0E0D34A5DB07}" type="presOf" srcId="{9005ED24-2CA5-4E9F-92F9-082A5355DFB4}" destId="{F4CB5089-20C7-4F82-BF5F-A2DE2A3DC6FB}" srcOrd="0" destOrd="0" presId="urn:microsoft.com/office/officeart/2005/8/layout/orgChart1"/>
    <dgm:cxn modelId="{BD973823-A98F-4A26-8028-E71C1C0AB753}" type="presOf" srcId="{D509D1CF-43A7-4140-A125-69B66B6503BB}" destId="{122C029F-1203-4FAD-88E5-ED7C3A896268}" srcOrd="0" destOrd="0" presId="urn:microsoft.com/office/officeart/2005/8/layout/orgChart1"/>
    <dgm:cxn modelId="{B9FEC232-63C5-42EC-904C-9E6791A9CAAA}" type="presOf" srcId="{AF4BC33B-4D36-47E7-B2F8-AE6C5E131A91}" destId="{5E308637-F5A4-4CF6-A4A6-DFED7EF38391}" srcOrd="1" destOrd="0" presId="urn:microsoft.com/office/officeart/2005/8/layout/orgChart1"/>
    <dgm:cxn modelId="{F5502B34-BC2A-4B53-9DBD-E5CBC6EF2590}" type="presOf" srcId="{552D3E2A-9B66-4FB5-90A7-212DB5A8113A}" destId="{B6059277-DD0D-4DAD-8743-2471EA51572D}" srcOrd="0" destOrd="0" presId="urn:microsoft.com/office/officeart/2005/8/layout/orgChart1"/>
    <dgm:cxn modelId="{21DD5737-26AB-404E-B2BE-F9360AD340CE}" type="presOf" srcId="{D57DD606-5191-481C-81AE-AB54D3E33B1D}" destId="{E534B350-E289-4612-8265-5A55FEA9E711}" srcOrd="1" destOrd="0" presId="urn:microsoft.com/office/officeart/2005/8/layout/orgChart1"/>
    <dgm:cxn modelId="{06A00D3A-95B5-42FF-869F-7CA5B7045134}" type="presOf" srcId="{76D6BF64-77BB-472A-916F-BF8595F15C0C}" destId="{07C8A7C7-65B4-4EF8-B406-3E7092563B2D}" srcOrd="0" destOrd="0" presId="urn:microsoft.com/office/officeart/2005/8/layout/orgChart1"/>
    <dgm:cxn modelId="{F2FCD55F-3D1E-4ECB-BA93-E33199DFCAE9}" type="presOf" srcId="{F8017A06-DE52-4D44-8508-248E2B71655A}" destId="{BE83DBE1-C3CC-4251-B5AE-E4810FC7A428}" srcOrd="0" destOrd="0" presId="urn:microsoft.com/office/officeart/2005/8/layout/orgChart1"/>
    <dgm:cxn modelId="{398CF464-639C-455C-A1CF-9F1C811B6CDE}" type="presOf" srcId="{2E4C8CD6-65A9-4746-9361-F83FE13C2419}" destId="{2C6C822A-56EF-4E6B-8A69-FF7A7BD4F34F}" srcOrd="0" destOrd="0" presId="urn:microsoft.com/office/officeart/2005/8/layout/orgChart1"/>
    <dgm:cxn modelId="{C4C1A866-A6BE-43E0-B85C-26F74BF1A8F9}" type="presOf" srcId="{68277BCE-8120-4929-8000-7CDF53326700}" destId="{64FB179F-95A6-4DA6-8B2E-104D702A5341}" srcOrd="0" destOrd="0" presId="urn:microsoft.com/office/officeart/2005/8/layout/orgChart1"/>
    <dgm:cxn modelId="{BDBE6567-C67B-495D-86CE-7E4263EAA3DD}" type="presOf" srcId="{445242A5-9DBF-4136-A437-AEA34D575D82}" destId="{3D5F697F-2D37-429B-89D5-AE9D6CAFD11A}" srcOrd="0" destOrd="0" presId="urn:microsoft.com/office/officeart/2005/8/layout/orgChart1"/>
    <dgm:cxn modelId="{A27A6968-69CC-47D4-B934-E019EE5A1E21}" type="presOf" srcId="{C02A0781-AD1F-413E-B504-74D485682143}" destId="{811D0A6B-3E60-4590-8968-FE986DDCF46B}" srcOrd="0" destOrd="0" presId="urn:microsoft.com/office/officeart/2005/8/layout/orgChart1"/>
    <dgm:cxn modelId="{3EFAB16E-F907-4306-92AC-F3792A2B4FAD}" type="presOf" srcId="{AF4BC33B-4D36-47E7-B2F8-AE6C5E131A91}" destId="{557B245A-7473-41B2-9B9F-68B2E295A167}" srcOrd="0" destOrd="0" presId="urn:microsoft.com/office/officeart/2005/8/layout/orgChart1"/>
    <dgm:cxn modelId="{ACFDEA50-0346-4823-BD69-F0D3006FD7A5}" type="presOf" srcId="{67E94361-3C8B-4D13-BEEB-DB20D7319EA5}" destId="{DE463B5D-350E-4EFC-8C99-D1C0D60E5505}" srcOrd="0" destOrd="0" presId="urn:microsoft.com/office/officeart/2005/8/layout/orgChart1"/>
    <dgm:cxn modelId="{ADEE9C72-B11A-496D-88AD-BFC86C25FD05}" srcId="{D57DD606-5191-481C-81AE-AB54D3E33B1D}" destId="{68277BCE-8120-4929-8000-7CDF53326700}" srcOrd="3" destOrd="0" parTransId="{DF22B116-67F6-4944-BF22-9EAD46314579}" sibTransId="{59E1B2C2-60C0-4CC6-9C0D-A51295A5DCAA}"/>
    <dgm:cxn modelId="{4F245D53-E6FB-4EE4-A590-E06F2BE9514C}" type="presOf" srcId="{A840D64D-EA30-4229-A499-7F2A1C649119}" destId="{2F1C66AA-F83B-4567-A15B-DEB569785D2D}" srcOrd="0" destOrd="0" presId="urn:microsoft.com/office/officeart/2005/8/layout/orgChart1"/>
    <dgm:cxn modelId="{FE6AC974-3B0E-488E-9819-C99168599126}" type="presOf" srcId="{1556F425-3EC1-4784-B2B8-C7864A4617E0}" destId="{CC7AB372-8509-4A39-A26B-905A2084209B}" srcOrd="1" destOrd="0" presId="urn:microsoft.com/office/officeart/2005/8/layout/orgChart1"/>
    <dgm:cxn modelId="{CE12AB56-1832-4F47-93B6-2BBC3799678D}" srcId="{445242A5-9DBF-4136-A437-AEA34D575D82}" destId="{CC49429C-2E03-4A56-8312-118E115D201E}" srcOrd="0" destOrd="0" parTransId="{CE855312-FE8A-424C-A37C-E9005363C679}" sibTransId="{5DF26F25-F629-4D68-9E43-9CFC1CA0F7DC}"/>
    <dgm:cxn modelId="{B76A7B59-5F8A-4B4C-A9A9-8FCC6B74C918}" type="presOf" srcId="{DF22B116-67F6-4944-BF22-9EAD46314579}" destId="{48568FC4-2F6E-47B1-B268-365041E5A850}" srcOrd="0" destOrd="0" presId="urn:microsoft.com/office/officeart/2005/8/layout/orgChart1"/>
    <dgm:cxn modelId="{AE4EF87A-38AD-4B29-83DF-8C0663A286B7}" type="presOf" srcId="{CE855312-FE8A-424C-A37C-E9005363C679}" destId="{F39FBB96-3F77-47D5-9503-3CFA815454F7}" srcOrd="0" destOrd="0" presId="urn:microsoft.com/office/officeart/2005/8/layout/orgChart1"/>
    <dgm:cxn modelId="{B7CB449A-D357-4C0E-8788-76CE2586330D}" type="presOf" srcId="{1556F425-3EC1-4784-B2B8-C7864A4617E0}" destId="{AC9334AF-B8C5-4512-A5BA-DF39EEA9AEC4}" srcOrd="0" destOrd="0" presId="urn:microsoft.com/office/officeart/2005/8/layout/orgChart1"/>
    <dgm:cxn modelId="{785363A3-00C9-4ECD-9126-7E7045077CB7}" type="presOf" srcId="{7797E262-E644-4AF9-97B7-B8A640B7722D}" destId="{348DDB15-1D19-45F8-B469-116B73C78E7B}" srcOrd="0" destOrd="0" presId="urn:microsoft.com/office/officeart/2005/8/layout/orgChart1"/>
    <dgm:cxn modelId="{A7D56AB8-4AAB-482D-8FD8-11B23AE6497D}" srcId="{CC49429C-2E03-4A56-8312-118E115D201E}" destId="{67E94361-3C8B-4D13-BEEB-DB20D7319EA5}" srcOrd="0" destOrd="0" parTransId="{C02A0781-AD1F-413E-B504-74D485682143}" sibTransId="{46FD6F92-D49F-4BF1-97CB-551BB5681B2C}"/>
    <dgm:cxn modelId="{FFB9BFBB-F96D-462A-9442-554736465572}" type="presOf" srcId="{06DFF4AE-21BB-4A29-A4E8-3DB5FB6E648A}" destId="{17B50DC5-244E-4516-8C56-3F3F056D41EF}" srcOrd="0" destOrd="0" presId="urn:microsoft.com/office/officeart/2005/8/layout/orgChart1"/>
    <dgm:cxn modelId="{AA39E7BB-DDE7-4AA7-97E9-08CC12931BA2}" type="presOf" srcId="{8540ACA5-FB44-4B3B-921D-BB7425019448}" destId="{8C55BB7C-0ABA-405F-86FE-0DEA06159BCF}" srcOrd="0" destOrd="0" presId="urn:microsoft.com/office/officeart/2005/8/layout/orgChart1"/>
    <dgm:cxn modelId="{D7D83EBF-9EE5-4A28-9C72-E253DFACD637}" type="presOf" srcId="{445242A5-9DBF-4136-A437-AEA34D575D82}" destId="{69016883-B1BD-4C9F-904B-ABDF50290E04}" srcOrd="1" destOrd="0" presId="urn:microsoft.com/office/officeart/2005/8/layout/orgChart1"/>
    <dgm:cxn modelId="{D1FBB0C0-D114-4307-97BB-AF23E4739BAA}" srcId="{D57DD606-5191-481C-81AE-AB54D3E33B1D}" destId="{AF4BC33B-4D36-47E7-B2F8-AE6C5E131A91}" srcOrd="0" destOrd="0" parTransId="{D509D1CF-43A7-4140-A125-69B66B6503BB}" sibTransId="{D3F954B2-69FB-40B6-9B28-C5C467F89709}"/>
    <dgm:cxn modelId="{EB9EA8C2-9165-4B49-A8AD-4CEE1C2745CC}" srcId="{D57DD606-5191-481C-81AE-AB54D3E33B1D}" destId="{1556F425-3EC1-4784-B2B8-C7864A4617E0}" srcOrd="1" destOrd="0" parTransId="{9005ED24-2CA5-4E9F-92F9-082A5355DFB4}" sibTransId="{5DECCEDA-BBF8-4D38-83CF-6E8900D8C5B8}"/>
    <dgm:cxn modelId="{94D10CCF-3809-4A4F-9CE4-5334093CF896}" type="presOf" srcId="{CC49429C-2E03-4A56-8312-118E115D201E}" destId="{0AE202AE-82F6-4B07-B4BC-3542F4A10B27}" srcOrd="0" destOrd="0" presId="urn:microsoft.com/office/officeart/2005/8/layout/orgChart1"/>
    <dgm:cxn modelId="{6F2130D8-54A6-480F-B898-AE79EED79389}" srcId="{CC49429C-2E03-4A56-8312-118E115D201E}" destId="{76D6BF64-77BB-472A-916F-BF8595F15C0C}" srcOrd="2" destOrd="0" parTransId="{F8017A06-DE52-4D44-8508-248E2B71655A}" sibTransId="{846013CD-1BE4-4D3A-99C5-809F8239D173}"/>
    <dgm:cxn modelId="{1F8033D8-FA16-4623-838A-6C390FB2B67F}" type="presOf" srcId="{67E94361-3C8B-4D13-BEEB-DB20D7319EA5}" destId="{CE0FE137-6637-430E-8A26-8D7BF86757FA}" srcOrd="1" destOrd="0" presId="urn:microsoft.com/office/officeart/2005/8/layout/orgChart1"/>
    <dgm:cxn modelId="{6CDFECDE-1F93-4016-8136-750749CBA378}" type="presOf" srcId="{68277BCE-8120-4929-8000-7CDF53326700}" destId="{7EB6290D-7EC0-4C31-BF33-2E2BD4CD5880}" srcOrd="1" destOrd="0" presId="urn:microsoft.com/office/officeart/2005/8/layout/orgChart1"/>
    <dgm:cxn modelId="{4BFEE4E0-347D-49C5-A92D-76CDDDB53786}" type="presOf" srcId="{CC49429C-2E03-4A56-8312-118E115D201E}" destId="{32432507-555D-4BEB-A5E0-2329F9E71D02}" srcOrd="1" destOrd="0" presId="urn:microsoft.com/office/officeart/2005/8/layout/orgChart1"/>
    <dgm:cxn modelId="{D29C70E2-C128-4CA6-A9AC-1514DB5CE15A}" srcId="{445242A5-9DBF-4136-A437-AEA34D575D82}" destId="{D57DD606-5191-481C-81AE-AB54D3E33B1D}" srcOrd="1" destOrd="0" parTransId="{A840D64D-EA30-4229-A499-7F2A1C649119}" sibTransId="{D16DBC58-6D36-45A3-8D54-8E79AEBCF71F}"/>
    <dgm:cxn modelId="{1910D4E2-08CA-4A17-8A64-CECF70C7CCD5}" type="presOf" srcId="{D57DD606-5191-481C-81AE-AB54D3E33B1D}" destId="{CE83B44D-0981-4EAC-BFDC-24D04367E797}" srcOrd="0" destOrd="0" presId="urn:microsoft.com/office/officeart/2005/8/layout/orgChart1"/>
    <dgm:cxn modelId="{AAC0CBEB-C212-4525-97BB-64D6B1EA2785}" type="presOf" srcId="{2F8E46E3-CAE7-4C11-8A43-A82104A64E99}" destId="{B8E94B35-6BE9-4CB1-967E-C8692FC1AAC6}" srcOrd="0" destOrd="0" presId="urn:microsoft.com/office/officeart/2005/8/layout/orgChart1"/>
    <dgm:cxn modelId="{E97C64F1-9BCD-416B-AE40-C99292D5B1F7}" type="presOf" srcId="{8540ACA5-FB44-4B3B-921D-BB7425019448}" destId="{F3EDB307-A6DE-4B2B-B9D6-30D1F65BFD61}" srcOrd="1" destOrd="0" presId="urn:microsoft.com/office/officeart/2005/8/layout/orgChart1"/>
    <dgm:cxn modelId="{0C0014F4-C1F4-4B9D-B3B6-DF3FBE7678A9}" srcId="{2E4C8CD6-65A9-4746-9361-F83FE13C2419}" destId="{445242A5-9DBF-4136-A437-AEA34D575D82}" srcOrd="0" destOrd="0" parTransId="{B05FD2C3-952A-4BC7-9404-1AFEF4323975}" sibTransId="{ADFB2B3C-6152-4DDC-B2AD-A9FD78ED03E5}"/>
    <dgm:cxn modelId="{4E4244D9-DE43-451D-94B9-CB71124ADB24}" type="presParOf" srcId="{2C6C822A-56EF-4E6B-8A69-FF7A7BD4F34F}" destId="{D5B03671-327C-40A4-A525-C2D709C33998}" srcOrd="0" destOrd="0" presId="urn:microsoft.com/office/officeart/2005/8/layout/orgChart1"/>
    <dgm:cxn modelId="{A16AB5E7-DD5E-474B-8FBD-9097ED54A194}" type="presParOf" srcId="{D5B03671-327C-40A4-A525-C2D709C33998}" destId="{19A0CE76-6D24-4F6D-B085-5F55637A0104}" srcOrd="0" destOrd="0" presId="urn:microsoft.com/office/officeart/2005/8/layout/orgChart1"/>
    <dgm:cxn modelId="{0293AF05-CA9C-4965-A939-3831B507E496}" type="presParOf" srcId="{19A0CE76-6D24-4F6D-B085-5F55637A0104}" destId="{3D5F697F-2D37-429B-89D5-AE9D6CAFD11A}" srcOrd="0" destOrd="0" presId="urn:microsoft.com/office/officeart/2005/8/layout/orgChart1"/>
    <dgm:cxn modelId="{39DC3ECE-05AA-41C6-A7D8-E27D73F768E2}" type="presParOf" srcId="{19A0CE76-6D24-4F6D-B085-5F55637A0104}" destId="{69016883-B1BD-4C9F-904B-ABDF50290E04}" srcOrd="1" destOrd="0" presId="urn:microsoft.com/office/officeart/2005/8/layout/orgChart1"/>
    <dgm:cxn modelId="{EAEF8EFA-859A-4C5B-9838-70933D06E7ED}" type="presParOf" srcId="{D5B03671-327C-40A4-A525-C2D709C33998}" destId="{6FE73720-3312-41CF-99AB-FEEC76DFC139}" srcOrd="1" destOrd="0" presId="urn:microsoft.com/office/officeart/2005/8/layout/orgChart1"/>
    <dgm:cxn modelId="{6641EFD7-D504-4563-9C15-217340188281}" type="presParOf" srcId="{6FE73720-3312-41CF-99AB-FEEC76DFC139}" destId="{F39FBB96-3F77-47D5-9503-3CFA815454F7}" srcOrd="0" destOrd="0" presId="urn:microsoft.com/office/officeart/2005/8/layout/orgChart1"/>
    <dgm:cxn modelId="{6087547C-22F1-425C-9A04-CB40EF2498CF}" type="presParOf" srcId="{6FE73720-3312-41CF-99AB-FEEC76DFC139}" destId="{82CDA11C-6D0E-4B69-8475-61A7CBEB5126}" srcOrd="1" destOrd="0" presId="urn:microsoft.com/office/officeart/2005/8/layout/orgChart1"/>
    <dgm:cxn modelId="{76B338F9-BC04-49DA-AA48-C6B648352DE4}" type="presParOf" srcId="{82CDA11C-6D0E-4B69-8475-61A7CBEB5126}" destId="{A129EA07-8A55-43C8-85AD-B3F1C43387CC}" srcOrd="0" destOrd="0" presId="urn:microsoft.com/office/officeart/2005/8/layout/orgChart1"/>
    <dgm:cxn modelId="{AAA7D2B7-6DB8-415D-AD63-0209D4C9543F}" type="presParOf" srcId="{A129EA07-8A55-43C8-85AD-B3F1C43387CC}" destId="{0AE202AE-82F6-4B07-B4BC-3542F4A10B27}" srcOrd="0" destOrd="0" presId="urn:microsoft.com/office/officeart/2005/8/layout/orgChart1"/>
    <dgm:cxn modelId="{778A5115-9203-4A91-BE0A-4DBED21A2F97}" type="presParOf" srcId="{A129EA07-8A55-43C8-85AD-B3F1C43387CC}" destId="{32432507-555D-4BEB-A5E0-2329F9E71D02}" srcOrd="1" destOrd="0" presId="urn:microsoft.com/office/officeart/2005/8/layout/orgChart1"/>
    <dgm:cxn modelId="{D1FEC09D-4F38-43BB-B87E-D618D6CFA700}" type="presParOf" srcId="{82CDA11C-6D0E-4B69-8475-61A7CBEB5126}" destId="{64A264D8-14AF-4DA6-8804-4D8EDBDA4711}" srcOrd="1" destOrd="0" presId="urn:microsoft.com/office/officeart/2005/8/layout/orgChart1"/>
    <dgm:cxn modelId="{F4E3784C-DFF4-4F6B-90E8-004C630B3D90}" type="presParOf" srcId="{82CDA11C-6D0E-4B69-8475-61A7CBEB5126}" destId="{D79DDCC3-C8CC-4544-8777-4CC76F09C285}" srcOrd="2" destOrd="0" presId="urn:microsoft.com/office/officeart/2005/8/layout/orgChart1"/>
    <dgm:cxn modelId="{DDC3C667-072A-4A99-AC67-E75404ED3899}" type="presParOf" srcId="{D79DDCC3-C8CC-4544-8777-4CC76F09C285}" destId="{811D0A6B-3E60-4590-8968-FE986DDCF46B}" srcOrd="0" destOrd="0" presId="urn:microsoft.com/office/officeart/2005/8/layout/orgChart1"/>
    <dgm:cxn modelId="{7A1711C2-6C39-4488-AE52-F8F2F07022EF}" type="presParOf" srcId="{D79DDCC3-C8CC-4544-8777-4CC76F09C285}" destId="{358DE8AE-8745-470B-A5FB-EBAB4F297A04}" srcOrd="1" destOrd="0" presId="urn:microsoft.com/office/officeart/2005/8/layout/orgChart1"/>
    <dgm:cxn modelId="{B2E91A95-8744-4928-A57F-A3CDD53C98C4}" type="presParOf" srcId="{358DE8AE-8745-470B-A5FB-EBAB4F297A04}" destId="{D632FBB9-CFE6-4378-9D69-1D1AE6B2F266}" srcOrd="0" destOrd="0" presId="urn:microsoft.com/office/officeart/2005/8/layout/orgChart1"/>
    <dgm:cxn modelId="{91174BCC-B5B7-4767-8343-480246838337}" type="presParOf" srcId="{D632FBB9-CFE6-4378-9D69-1D1AE6B2F266}" destId="{DE463B5D-350E-4EFC-8C99-D1C0D60E5505}" srcOrd="0" destOrd="0" presId="urn:microsoft.com/office/officeart/2005/8/layout/orgChart1"/>
    <dgm:cxn modelId="{538C083B-3A2B-454E-9772-070B385C312C}" type="presParOf" srcId="{D632FBB9-CFE6-4378-9D69-1D1AE6B2F266}" destId="{CE0FE137-6637-430E-8A26-8D7BF86757FA}" srcOrd="1" destOrd="0" presId="urn:microsoft.com/office/officeart/2005/8/layout/orgChart1"/>
    <dgm:cxn modelId="{B1794C32-57F1-4A0A-9805-222C6833BDB8}" type="presParOf" srcId="{358DE8AE-8745-470B-A5FB-EBAB4F297A04}" destId="{D9808226-4835-42CD-ABD2-52BED353257C}" srcOrd="1" destOrd="0" presId="urn:microsoft.com/office/officeart/2005/8/layout/orgChart1"/>
    <dgm:cxn modelId="{42FB74B8-C77C-4464-A718-8CC50B2A0F43}" type="presParOf" srcId="{358DE8AE-8745-470B-A5FB-EBAB4F297A04}" destId="{2CDC1734-ACAC-4B17-8EAD-6CF5C6AC03C8}" srcOrd="2" destOrd="0" presId="urn:microsoft.com/office/officeart/2005/8/layout/orgChart1"/>
    <dgm:cxn modelId="{84F2CCAF-B95D-4E3C-99AF-CB783FE109A1}" type="presParOf" srcId="{D79DDCC3-C8CC-4544-8777-4CC76F09C285}" destId="{B8E94B35-6BE9-4CB1-967E-C8692FC1AAC6}" srcOrd="2" destOrd="0" presId="urn:microsoft.com/office/officeart/2005/8/layout/orgChart1"/>
    <dgm:cxn modelId="{3CA728E4-A4DF-46C7-B7F7-BE8034666FE7}" type="presParOf" srcId="{D79DDCC3-C8CC-4544-8777-4CC76F09C285}" destId="{D387669B-39BB-417F-854D-B426DF3C83CE}" srcOrd="3" destOrd="0" presId="urn:microsoft.com/office/officeart/2005/8/layout/orgChart1"/>
    <dgm:cxn modelId="{A1E91ECF-7A5B-48E7-91C3-4B3153FEFDD9}" type="presParOf" srcId="{D387669B-39BB-417F-854D-B426DF3C83CE}" destId="{57132981-C36E-4652-9322-A35C409BA86D}" srcOrd="0" destOrd="0" presId="urn:microsoft.com/office/officeart/2005/8/layout/orgChart1"/>
    <dgm:cxn modelId="{4EE00AF1-CEF7-464F-A177-7DE8C610B873}" type="presParOf" srcId="{57132981-C36E-4652-9322-A35C409BA86D}" destId="{348DDB15-1D19-45F8-B469-116B73C78E7B}" srcOrd="0" destOrd="0" presId="urn:microsoft.com/office/officeart/2005/8/layout/orgChart1"/>
    <dgm:cxn modelId="{DE2C5937-F891-4FFB-945C-7F65CA73B949}" type="presParOf" srcId="{57132981-C36E-4652-9322-A35C409BA86D}" destId="{1A0BE2F5-C895-49DB-AAF4-0FBA2D38326C}" srcOrd="1" destOrd="0" presId="urn:microsoft.com/office/officeart/2005/8/layout/orgChart1"/>
    <dgm:cxn modelId="{1818118A-3358-4B46-A0C0-0481E68B788A}" type="presParOf" srcId="{D387669B-39BB-417F-854D-B426DF3C83CE}" destId="{B1E83C21-A238-4546-93A1-7D6FAB098824}" srcOrd="1" destOrd="0" presId="urn:microsoft.com/office/officeart/2005/8/layout/orgChart1"/>
    <dgm:cxn modelId="{49078472-DADD-4D9B-8323-F2EFA30FCD24}" type="presParOf" srcId="{D387669B-39BB-417F-854D-B426DF3C83CE}" destId="{1E6401F5-C995-49E1-BA12-4C391CFD3560}" srcOrd="2" destOrd="0" presId="urn:microsoft.com/office/officeart/2005/8/layout/orgChart1"/>
    <dgm:cxn modelId="{B9573B4C-8065-4E44-B7A1-13001B7BF306}" type="presParOf" srcId="{D79DDCC3-C8CC-4544-8777-4CC76F09C285}" destId="{BE83DBE1-C3CC-4251-B5AE-E4810FC7A428}" srcOrd="4" destOrd="0" presId="urn:microsoft.com/office/officeart/2005/8/layout/orgChart1"/>
    <dgm:cxn modelId="{4090AD7B-7A15-428A-9588-142D537663A5}" type="presParOf" srcId="{D79DDCC3-C8CC-4544-8777-4CC76F09C285}" destId="{3CB55761-FDE2-4E59-B10F-82668057A7B9}" srcOrd="5" destOrd="0" presId="urn:microsoft.com/office/officeart/2005/8/layout/orgChart1"/>
    <dgm:cxn modelId="{B409B806-EA4C-4F41-BBBA-3FB8651737F1}" type="presParOf" srcId="{3CB55761-FDE2-4E59-B10F-82668057A7B9}" destId="{1115EA44-D985-474C-942E-F2519EDD863C}" srcOrd="0" destOrd="0" presId="urn:microsoft.com/office/officeart/2005/8/layout/orgChart1"/>
    <dgm:cxn modelId="{5D02DE31-EA8B-46E0-8059-E1585FD228B6}" type="presParOf" srcId="{1115EA44-D985-474C-942E-F2519EDD863C}" destId="{07C8A7C7-65B4-4EF8-B406-3E7092563B2D}" srcOrd="0" destOrd="0" presId="urn:microsoft.com/office/officeart/2005/8/layout/orgChart1"/>
    <dgm:cxn modelId="{6D14FBA0-9EFF-4281-AE8E-96680AA05948}" type="presParOf" srcId="{1115EA44-D985-474C-942E-F2519EDD863C}" destId="{5F5AFBB1-5902-4919-8733-EB21CBD53B65}" srcOrd="1" destOrd="0" presId="urn:microsoft.com/office/officeart/2005/8/layout/orgChart1"/>
    <dgm:cxn modelId="{B3A6B133-D714-4A25-AEBE-406AB3D2C1AB}" type="presParOf" srcId="{3CB55761-FDE2-4E59-B10F-82668057A7B9}" destId="{F404BB15-1008-4B51-A727-0426ED920335}" srcOrd="1" destOrd="0" presId="urn:microsoft.com/office/officeart/2005/8/layout/orgChart1"/>
    <dgm:cxn modelId="{59E71330-C186-4226-B60E-5F0259C5A8A3}" type="presParOf" srcId="{3CB55761-FDE2-4E59-B10F-82668057A7B9}" destId="{8D019DC0-C2C5-4D18-9EEB-66CF7153145C}" srcOrd="2" destOrd="0" presId="urn:microsoft.com/office/officeart/2005/8/layout/orgChart1"/>
    <dgm:cxn modelId="{D9F6FC21-7418-4A27-BF30-C5407B348998}" type="presParOf" srcId="{D79DDCC3-C8CC-4544-8777-4CC76F09C285}" destId="{17B50DC5-244E-4516-8C56-3F3F056D41EF}" srcOrd="6" destOrd="0" presId="urn:microsoft.com/office/officeart/2005/8/layout/orgChart1"/>
    <dgm:cxn modelId="{9A2B4D0E-D448-43DD-8B76-95D239E6D808}" type="presParOf" srcId="{D79DDCC3-C8CC-4544-8777-4CC76F09C285}" destId="{C1C2B08A-9F80-40C2-9E95-D34B15F89795}" srcOrd="7" destOrd="0" presId="urn:microsoft.com/office/officeart/2005/8/layout/orgChart1"/>
    <dgm:cxn modelId="{5F1EAAD1-F960-406F-A4B0-30C1E8BC4EF3}" type="presParOf" srcId="{C1C2B08A-9F80-40C2-9E95-D34B15F89795}" destId="{984A2C5F-3F52-4326-9A9D-4BD97AE09888}" srcOrd="0" destOrd="0" presId="urn:microsoft.com/office/officeart/2005/8/layout/orgChart1"/>
    <dgm:cxn modelId="{FC960C3B-73E2-4664-B015-D1853A41B43F}" type="presParOf" srcId="{984A2C5F-3F52-4326-9A9D-4BD97AE09888}" destId="{8C55BB7C-0ABA-405F-86FE-0DEA06159BCF}" srcOrd="0" destOrd="0" presId="urn:microsoft.com/office/officeart/2005/8/layout/orgChart1"/>
    <dgm:cxn modelId="{C7ABDE05-6281-474F-B0D0-62AB499FCB2B}" type="presParOf" srcId="{984A2C5F-3F52-4326-9A9D-4BD97AE09888}" destId="{F3EDB307-A6DE-4B2B-B9D6-30D1F65BFD61}" srcOrd="1" destOrd="0" presId="urn:microsoft.com/office/officeart/2005/8/layout/orgChart1"/>
    <dgm:cxn modelId="{57E0FB94-859F-4BE8-A4FA-D919EB22E2E1}" type="presParOf" srcId="{C1C2B08A-9F80-40C2-9E95-D34B15F89795}" destId="{4BBC72AC-5617-43CA-8F8F-6BB9953B1DCF}" srcOrd="1" destOrd="0" presId="urn:microsoft.com/office/officeart/2005/8/layout/orgChart1"/>
    <dgm:cxn modelId="{09248378-D37B-4B03-A6F5-A93D1EB152A0}" type="presParOf" srcId="{C1C2B08A-9F80-40C2-9E95-D34B15F89795}" destId="{9A1A1220-120D-4F80-96FB-8003354BA91A}" srcOrd="2" destOrd="0" presId="urn:microsoft.com/office/officeart/2005/8/layout/orgChart1"/>
    <dgm:cxn modelId="{2CBA7EB9-D65D-4AC6-B446-41F42920D6AD}" type="presParOf" srcId="{6FE73720-3312-41CF-99AB-FEEC76DFC139}" destId="{2F1C66AA-F83B-4567-A15B-DEB569785D2D}" srcOrd="2" destOrd="0" presId="urn:microsoft.com/office/officeart/2005/8/layout/orgChart1"/>
    <dgm:cxn modelId="{C17D76D6-9E3A-49DA-8B8B-093AC75DDB00}" type="presParOf" srcId="{6FE73720-3312-41CF-99AB-FEEC76DFC139}" destId="{01CE5B6C-3BB0-4F50-AB01-D2B5BA04AEA0}" srcOrd="3" destOrd="0" presId="urn:microsoft.com/office/officeart/2005/8/layout/orgChart1"/>
    <dgm:cxn modelId="{6401077E-2839-4268-A320-F7DEB25E921C}" type="presParOf" srcId="{01CE5B6C-3BB0-4F50-AB01-D2B5BA04AEA0}" destId="{A338D69B-316E-4257-AB4A-5F089E230DE3}" srcOrd="0" destOrd="0" presId="urn:microsoft.com/office/officeart/2005/8/layout/orgChart1"/>
    <dgm:cxn modelId="{5DC53F79-CFF4-41F4-AD8D-07E92FFA0765}" type="presParOf" srcId="{A338D69B-316E-4257-AB4A-5F089E230DE3}" destId="{CE83B44D-0981-4EAC-BFDC-24D04367E797}" srcOrd="0" destOrd="0" presId="urn:microsoft.com/office/officeart/2005/8/layout/orgChart1"/>
    <dgm:cxn modelId="{5DC2D303-8EDC-467F-B133-F155CF187A31}" type="presParOf" srcId="{A338D69B-316E-4257-AB4A-5F089E230DE3}" destId="{E534B350-E289-4612-8265-5A55FEA9E711}" srcOrd="1" destOrd="0" presId="urn:microsoft.com/office/officeart/2005/8/layout/orgChart1"/>
    <dgm:cxn modelId="{BD21B95A-72C1-4C52-BA21-7027627436B2}" type="presParOf" srcId="{01CE5B6C-3BB0-4F50-AB01-D2B5BA04AEA0}" destId="{ED01E508-0F44-4B44-A29E-5DCD8654013E}" srcOrd="1" destOrd="0" presId="urn:microsoft.com/office/officeart/2005/8/layout/orgChart1"/>
    <dgm:cxn modelId="{71D876A3-1019-4327-9B20-63E5C605E26F}" type="presParOf" srcId="{01CE5B6C-3BB0-4F50-AB01-D2B5BA04AEA0}" destId="{D055786F-3F2F-430E-A8E0-77F5231BF066}" srcOrd="2" destOrd="0" presId="urn:microsoft.com/office/officeart/2005/8/layout/orgChart1"/>
    <dgm:cxn modelId="{594075B1-5432-4762-9460-8D29AF0A9216}" type="presParOf" srcId="{D055786F-3F2F-430E-A8E0-77F5231BF066}" destId="{122C029F-1203-4FAD-88E5-ED7C3A896268}" srcOrd="0" destOrd="0" presId="urn:microsoft.com/office/officeart/2005/8/layout/orgChart1"/>
    <dgm:cxn modelId="{82F8B66B-E748-4A57-A9B6-5C7A77169216}" type="presParOf" srcId="{D055786F-3F2F-430E-A8E0-77F5231BF066}" destId="{0B31814D-1154-4507-B255-81B309ADFFC7}" srcOrd="1" destOrd="0" presId="urn:microsoft.com/office/officeart/2005/8/layout/orgChart1"/>
    <dgm:cxn modelId="{ACEDA7A5-9A05-474A-BB8C-1A0978874C6F}" type="presParOf" srcId="{0B31814D-1154-4507-B255-81B309ADFFC7}" destId="{F9B7024F-C1DC-4258-877F-F7006F5DEDE3}" srcOrd="0" destOrd="0" presId="urn:microsoft.com/office/officeart/2005/8/layout/orgChart1"/>
    <dgm:cxn modelId="{462EB5DB-D62E-482C-9282-1014B80EA6E8}" type="presParOf" srcId="{F9B7024F-C1DC-4258-877F-F7006F5DEDE3}" destId="{557B245A-7473-41B2-9B9F-68B2E295A167}" srcOrd="0" destOrd="0" presId="urn:microsoft.com/office/officeart/2005/8/layout/orgChart1"/>
    <dgm:cxn modelId="{7BBEF0A9-54CA-4155-BEA4-91742D39938B}" type="presParOf" srcId="{F9B7024F-C1DC-4258-877F-F7006F5DEDE3}" destId="{5E308637-F5A4-4CF6-A4A6-DFED7EF38391}" srcOrd="1" destOrd="0" presId="urn:microsoft.com/office/officeart/2005/8/layout/orgChart1"/>
    <dgm:cxn modelId="{86B702DC-34C3-4758-870C-6A16358890E6}" type="presParOf" srcId="{0B31814D-1154-4507-B255-81B309ADFFC7}" destId="{401E30B4-9491-4625-A29A-C80F7BE0EE4F}" srcOrd="1" destOrd="0" presId="urn:microsoft.com/office/officeart/2005/8/layout/orgChart1"/>
    <dgm:cxn modelId="{4EFF26FF-4F9A-48F4-A666-394FC5A720A5}" type="presParOf" srcId="{0B31814D-1154-4507-B255-81B309ADFFC7}" destId="{7D78FBD1-B9B2-4DF9-B6CB-0409DD6B1829}" srcOrd="2" destOrd="0" presId="urn:microsoft.com/office/officeart/2005/8/layout/orgChart1"/>
    <dgm:cxn modelId="{5E82E081-AE12-4FEC-9E0C-960136293FBA}" type="presParOf" srcId="{D055786F-3F2F-430E-A8E0-77F5231BF066}" destId="{F4CB5089-20C7-4F82-BF5F-A2DE2A3DC6FB}" srcOrd="2" destOrd="0" presId="urn:microsoft.com/office/officeart/2005/8/layout/orgChart1"/>
    <dgm:cxn modelId="{6603FE84-4C49-4419-9C87-76A783CE9062}" type="presParOf" srcId="{D055786F-3F2F-430E-A8E0-77F5231BF066}" destId="{DACB3E6C-3FE8-4959-B91F-0923E1D4A67B}" srcOrd="3" destOrd="0" presId="urn:microsoft.com/office/officeart/2005/8/layout/orgChart1"/>
    <dgm:cxn modelId="{1988E971-5716-4ECC-8806-2CD9DBBAA347}" type="presParOf" srcId="{DACB3E6C-3FE8-4959-B91F-0923E1D4A67B}" destId="{29EB0587-A717-4E92-81DE-CF8C06B626D5}" srcOrd="0" destOrd="0" presId="urn:microsoft.com/office/officeart/2005/8/layout/orgChart1"/>
    <dgm:cxn modelId="{59B930B6-B7AF-4794-8E16-55DE1B63D762}" type="presParOf" srcId="{29EB0587-A717-4E92-81DE-CF8C06B626D5}" destId="{AC9334AF-B8C5-4512-A5BA-DF39EEA9AEC4}" srcOrd="0" destOrd="0" presId="urn:microsoft.com/office/officeart/2005/8/layout/orgChart1"/>
    <dgm:cxn modelId="{1C624D08-38DF-419F-8D8F-81CD1909C2CB}" type="presParOf" srcId="{29EB0587-A717-4E92-81DE-CF8C06B626D5}" destId="{CC7AB372-8509-4A39-A26B-905A2084209B}" srcOrd="1" destOrd="0" presId="urn:microsoft.com/office/officeart/2005/8/layout/orgChart1"/>
    <dgm:cxn modelId="{5EDBF15A-F290-425C-962A-7485388FFD4A}" type="presParOf" srcId="{DACB3E6C-3FE8-4959-B91F-0923E1D4A67B}" destId="{DC340EED-F0F7-402A-A801-7A2D64B46887}" srcOrd="1" destOrd="0" presId="urn:microsoft.com/office/officeart/2005/8/layout/orgChart1"/>
    <dgm:cxn modelId="{49345368-1823-4B9F-A35B-4CA64157A814}" type="presParOf" srcId="{DACB3E6C-3FE8-4959-B91F-0923E1D4A67B}" destId="{701A8CB0-E1D1-42B7-8A9D-9F5636CB48D1}" srcOrd="2" destOrd="0" presId="urn:microsoft.com/office/officeart/2005/8/layout/orgChart1"/>
    <dgm:cxn modelId="{4D5BA1F4-D95E-4909-BD41-16F1911D6860}" type="presParOf" srcId="{D055786F-3F2F-430E-A8E0-77F5231BF066}" destId="{B6059277-DD0D-4DAD-8743-2471EA51572D}" srcOrd="4" destOrd="0" presId="urn:microsoft.com/office/officeart/2005/8/layout/orgChart1"/>
    <dgm:cxn modelId="{40E0C3A2-06BE-4221-AA63-88199E561511}" type="presParOf" srcId="{D055786F-3F2F-430E-A8E0-77F5231BF066}" destId="{80F3F63F-016F-4067-9BF1-BC17AAE0C766}" srcOrd="5" destOrd="0" presId="urn:microsoft.com/office/officeart/2005/8/layout/orgChart1"/>
    <dgm:cxn modelId="{394B38DB-5328-43B9-A97F-FA61D8005ACB}" type="presParOf" srcId="{80F3F63F-016F-4067-9BF1-BC17AAE0C766}" destId="{5E2C84F8-C48C-46A9-AA8B-D0A23CD1F627}" srcOrd="0" destOrd="0" presId="urn:microsoft.com/office/officeart/2005/8/layout/orgChart1"/>
    <dgm:cxn modelId="{BA2228EC-7FED-4305-81C6-BBF169EBBE2C}" type="presParOf" srcId="{5E2C84F8-C48C-46A9-AA8B-D0A23CD1F627}" destId="{79B32AA2-44BF-47B4-9279-342DC6357F6B}" srcOrd="0" destOrd="0" presId="urn:microsoft.com/office/officeart/2005/8/layout/orgChart1"/>
    <dgm:cxn modelId="{BEA4DDCE-F981-4329-9FEB-E23436FB3FD7}" type="presParOf" srcId="{5E2C84F8-C48C-46A9-AA8B-D0A23CD1F627}" destId="{C95D64D6-DBF2-439B-8317-271A33B02524}" srcOrd="1" destOrd="0" presId="urn:microsoft.com/office/officeart/2005/8/layout/orgChart1"/>
    <dgm:cxn modelId="{22892A03-09C4-40AC-99BE-CDA90BE81D9C}" type="presParOf" srcId="{80F3F63F-016F-4067-9BF1-BC17AAE0C766}" destId="{7B02104A-0290-42EF-8269-86EC8E9751BC}" srcOrd="1" destOrd="0" presId="urn:microsoft.com/office/officeart/2005/8/layout/orgChart1"/>
    <dgm:cxn modelId="{953EDE4C-B8CD-4413-8591-CAFA074103F7}" type="presParOf" srcId="{80F3F63F-016F-4067-9BF1-BC17AAE0C766}" destId="{6FD24BB7-E62C-43FB-B2AF-0D7967841916}" srcOrd="2" destOrd="0" presId="urn:microsoft.com/office/officeart/2005/8/layout/orgChart1"/>
    <dgm:cxn modelId="{9DB698D6-6C7D-47DE-B774-13FB805DF54F}" type="presParOf" srcId="{D055786F-3F2F-430E-A8E0-77F5231BF066}" destId="{48568FC4-2F6E-47B1-B268-365041E5A850}" srcOrd="6" destOrd="0" presId="urn:microsoft.com/office/officeart/2005/8/layout/orgChart1"/>
    <dgm:cxn modelId="{3E5D7030-0A50-4435-B744-193018A8F15E}" type="presParOf" srcId="{D055786F-3F2F-430E-A8E0-77F5231BF066}" destId="{24670902-57AC-491F-AC4B-3C1201A9E2AF}" srcOrd="7" destOrd="0" presId="urn:microsoft.com/office/officeart/2005/8/layout/orgChart1"/>
    <dgm:cxn modelId="{A2A74356-EAEB-41A2-8435-C1CD6F92E366}" type="presParOf" srcId="{24670902-57AC-491F-AC4B-3C1201A9E2AF}" destId="{97BFD9E5-3A88-44C1-A53B-0C0D04AF08E8}" srcOrd="0" destOrd="0" presId="urn:microsoft.com/office/officeart/2005/8/layout/orgChart1"/>
    <dgm:cxn modelId="{F9B683BB-8633-4AF0-88BA-40AA1C730C4D}" type="presParOf" srcId="{97BFD9E5-3A88-44C1-A53B-0C0D04AF08E8}" destId="{64FB179F-95A6-4DA6-8B2E-104D702A5341}" srcOrd="0" destOrd="0" presId="urn:microsoft.com/office/officeart/2005/8/layout/orgChart1"/>
    <dgm:cxn modelId="{E16DAB79-528D-4A93-BE3A-74B5273ED21B}" type="presParOf" srcId="{97BFD9E5-3A88-44C1-A53B-0C0D04AF08E8}" destId="{7EB6290D-7EC0-4C31-BF33-2E2BD4CD5880}" srcOrd="1" destOrd="0" presId="urn:microsoft.com/office/officeart/2005/8/layout/orgChart1"/>
    <dgm:cxn modelId="{86DD80E1-1771-40C2-A51A-B64497983C61}" type="presParOf" srcId="{24670902-57AC-491F-AC4B-3C1201A9E2AF}" destId="{B7870891-9225-48DD-AA04-33D1C34DAF37}" srcOrd="1" destOrd="0" presId="urn:microsoft.com/office/officeart/2005/8/layout/orgChart1"/>
    <dgm:cxn modelId="{C02A5CB4-7ADC-4F53-BC63-1C951EADE3D1}" type="presParOf" srcId="{24670902-57AC-491F-AC4B-3C1201A9E2AF}" destId="{000CE89D-AC4A-4B59-91EC-3604CD3C37A8}" srcOrd="2" destOrd="0" presId="urn:microsoft.com/office/officeart/2005/8/layout/orgChart1"/>
    <dgm:cxn modelId="{186735C6-FF40-4C79-ADAB-59329A808828}" type="presParOf" srcId="{D5B03671-327C-40A4-A525-C2D709C33998}" destId="{512A0DB7-4120-40F5-81E7-E85C113EAE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4C8CD6-65A9-4746-9361-F83FE13C241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2C6C822A-56EF-4E6B-8A69-FF7A7BD4F34F}" type="pres">
      <dgm:prSet presAssocID="{2E4C8CD6-65A9-4746-9361-F83FE13C24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398CF464-639C-455C-A1CF-9F1C811B6CDE}" type="presOf" srcId="{2E4C8CD6-65A9-4746-9361-F83FE13C2419}" destId="{2C6C822A-56EF-4E6B-8A69-FF7A7BD4F34F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89F673-34D3-4DD8-9ED1-93BCE8A7F99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A8A414AC-523E-405F-A91C-65C0A6FB7925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Rukun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Puasa</a:t>
          </a:r>
          <a:endParaRPr lang="en-ID" dirty="0">
            <a:solidFill>
              <a:schemeClr val="tx1"/>
            </a:solidFill>
          </a:endParaRPr>
        </a:p>
      </dgm:t>
    </dgm:pt>
    <dgm:pt modelId="{DE46BC96-EFCE-4ADC-8AB6-677986AA7338}" type="parTrans" cxnId="{3872F820-EBEF-453F-BCAD-555814C99EBC}">
      <dgm:prSet/>
      <dgm:spPr/>
      <dgm:t>
        <a:bodyPr/>
        <a:lstStyle/>
        <a:p>
          <a:endParaRPr lang="en-ID"/>
        </a:p>
      </dgm:t>
    </dgm:pt>
    <dgm:pt modelId="{23C3E698-3654-4338-BAE8-9E51CFD16E29}" type="sibTrans" cxnId="{3872F820-EBEF-453F-BCAD-555814C99EBC}">
      <dgm:prSet/>
      <dgm:spPr/>
      <dgm:t>
        <a:bodyPr/>
        <a:lstStyle/>
        <a:p>
          <a:endParaRPr lang="en-ID"/>
        </a:p>
      </dgm:t>
    </dgm:pt>
    <dgm:pt modelId="{0A73680D-F58D-4AC7-8141-B5880BF38BE4}">
      <dgm:prSet phldrT="[Text]"/>
      <dgm:spPr>
        <a:solidFill>
          <a:srgbClr val="00B0F0"/>
        </a:solidFill>
      </dgm:spPr>
      <dgm:t>
        <a:bodyPr/>
        <a:lstStyle/>
        <a:p>
          <a:r>
            <a:rPr lang="en-ID" dirty="0" err="1"/>
            <a:t>Menepati</a:t>
          </a:r>
          <a:r>
            <a:rPr lang="en-ID" dirty="0"/>
            <a:t> Waktu</a:t>
          </a:r>
        </a:p>
      </dgm:t>
    </dgm:pt>
    <dgm:pt modelId="{7E76F6AF-BE51-4EF8-B534-CA1B0035DD8A}" type="parTrans" cxnId="{B6248915-4BBB-46C7-9B2C-0812CE242058}">
      <dgm:prSet/>
      <dgm:spPr/>
      <dgm:t>
        <a:bodyPr/>
        <a:lstStyle/>
        <a:p>
          <a:endParaRPr lang="en-ID"/>
        </a:p>
      </dgm:t>
    </dgm:pt>
    <dgm:pt modelId="{AC38162D-2838-409A-B5F7-DF3BB4645860}" type="sibTrans" cxnId="{B6248915-4BBB-46C7-9B2C-0812CE242058}">
      <dgm:prSet/>
      <dgm:spPr/>
      <dgm:t>
        <a:bodyPr/>
        <a:lstStyle/>
        <a:p>
          <a:endParaRPr lang="en-ID"/>
        </a:p>
      </dgm:t>
    </dgm:pt>
    <dgm:pt modelId="{CCA245DA-3C3C-4309-9BAC-31C08C3BA10C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>
              <a:solidFill>
                <a:schemeClr val="bg1"/>
              </a:solidFill>
            </a:rPr>
            <a:t>Hingga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Terbenam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dirty="0" err="1">
              <a:solidFill>
                <a:schemeClr val="bg1"/>
              </a:solidFill>
            </a:rPr>
            <a:t>Matarhari</a:t>
          </a:r>
          <a:endParaRPr lang="en-ID" dirty="0">
            <a:solidFill>
              <a:schemeClr val="bg1"/>
            </a:solidFill>
          </a:endParaRPr>
        </a:p>
      </dgm:t>
    </dgm:pt>
    <dgm:pt modelId="{0F4135A3-4910-4328-9C3E-D4FE70ACD76A}" type="parTrans" cxnId="{75CBE215-5313-481C-A9AB-8E36C4CA31C8}">
      <dgm:prSet/>
      <dgm:spPr>
        <a:ln>
          <a:solidFill>
            <a:srgbClr val="00B0F0"/>
          </a:solidFill>
        </a:ln>
      </dgm:spPr>
      <dgm:t>
        <a:bodyPr/>
        <a:lstStyle/>
        <a:p>
          <a:endParaRPr lang="en-ID"/>
        </a:p>
      </dgm:t>
    </dgm:pt>
    <dgm:pt modelId="{AABF9CBD-A9C4-42DA-B606-E5FD2B02DD42}" type="sibTrans" cxnId="{75CBE215-5313-481C-A9AB-8E36C4CA31C8}">
      <dgm:prSet/>
      <dgm:spPr/>
      <dgm:t>
        <a:bodyPr/>
        <a:lstStyle/>
        <a:p>
          <a:endParaRPr lang="en-ID"/>
        </a:p>
      </dgm:t>
    </dgm:pt>
    <dgm:pt modelId="{0DB1F0DF-184E-4DB1-8A22-F542A57AC6A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Menahan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diri</a:t>
          </a:r>
          <a:endParaRPr lang="en-ID" dirty="0">
            <a:solidFill>
              <a:schemeClr val="tx1"/>
            </a:solidFill>
          </a:endParaRPr>
        </a:p>
      </dgm:t>
    </dgm:pt>
    <dgm:pt modelId="{73678B02-ABE8-44C6-8B57-55D3613ADFCD}" type="parTrans" cxnId="{53D00500-966C-48A3-91A7-F71FD2A9AE76}">
      <dgm:prSet/>
      <dgm:spPr/>
      <dgm:t>
        <a:bodyPr/>
        <a:lstStyle/>
        <a:p>
          <a:endParaRPr lang="en-ID"/>
        </a:p>
      </dgm:t>
    </dgm:pt>
    <dgm:pt modelId="{18C70454-38D7-414E-92B8-CFC2E192FA6C}" type="sibTrans" cxnId="{53D00500-966C-48A3-91A7-F71FD2A9AE76}">
      <dgm:prSet/>
      <dgm:spPr/>
      <dgm:t>
        <a:bodyPr/>
        <a:lstStyle/>
        <a:p>
          <a:endParaRPr lang="en-ID"/>
        </a:p>
      </dgm:t>
    </dgm:pt>
    <dgm:pt modelId="{AC550E3C-CEE9-4A83-A53B-5A1ECB0583E7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Makan</a:t>
          </a:r>
          <a:r>
            <a:rPr lang="en-US" dirty="0">
              <a:solidFill>
                <a:schemeClr val="tx1"/>
              </a:solidFill>
            </a:rPr>
            <a:t> / </a:t>
          </a:r>
          <a:r>
            <a:rPr lang="en-US" dirty="0" err="1">
              <a:solidFill>
                <a:schemeClr val="tx1"/>
              </a:solidFill>
            </a:rPr>
            <a:t>Minum</a:t>
          </a:r>
          <a:endParaRPr lang="en-ID" dirty="0">
            <a:solidFill>
              <a:schemeClr val="tx1"/>
            </a:solidFill>
          </a:endParaRPr>
        </a:p>
      </dgm:t>
    </dgm:pt>
    <dgm:pt modelId="{0B4D93E4-8CA7-444E-B8AD-43F881F87248}" type="parTrans" cxnId="{3A3BA8D2-111F-44AA-9761-59E7E5A55793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D"/>
        </a:p>
      </dgm:t>
    </dgm:pt>
    <dgm:pt modelId="{74F51C09-001B-4DC1-87BF-1F78C6D0752C}" type="sibTrans" cxnId="{3A3BA8D2-111F-44AA-9761-59E7E5A55793}">
      <dgm:prSet/>
      <dgm:spPr/>
      <dgm:t>
        <a:bodyPr/>
        <a:lstStyle/>
        <a:p>
          <a:endParaRPr lang="en-ID"/>
        </a:p>
      </dgm:t>
    </dgm:pt>
    <dgm:pt modelId="{E4D0BCD4-498A-431B-843C-F283661A67F7}">
      <dgm:prSet/>
      <dgm:spPr>
        <a:solidFill>
          <a:srgbClr val="FF00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Hubungan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Suami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Istri</a:t>
          </a:r>
          <a:endParaRPr lang="en-ID" dirty="0">
            <a:solidFill>
              <a:schemeClr val="tx1"/>
            </a:solidFill>
          </a:endParaRPr>
        </a:p>
      </dgm:t>
    </dgm:pt>
    <dgm:pt modelId="{303A80F2-E811-4758-9E09-1539C4C26A12}" type="parTrans" cxnId="{6126FED0-D3BC-4AFC-8F18-F78BB3109E90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D"/>
        </a:p>
      </dgm:t>
    </dgm:pt>
    <dgm:pt modelId="{9597CCEA-3611-4DF3-85B5-BE4CF86BC387}" type="sibTrans" cxnId="{6126FED0-D3BC-4AFC-8F18-F78BB3109E90}">
      <dgm:prSet/>
      <dgm:spPr/>
      <dgm:t>
        <a:bodyPr/>
        <a:lstStyle/>
        <a:p>
          <a:endParaRPr lang="en-ID"/>
        </a:p>
      </dgm:t>
    </dgm:pt>
    <dgm:pt modelId="{8B2050F4-0C74-4C4B-9D06-47F5B66CDEC3}">
      <dgm:prSet/>
      <dgm:spPr>
        <a:solidFill>
          <a:srgbClr val="FF00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Masturbasi</a:t>
          </a:r>
          <a:endParaRPr lang="en-ID" dirty="0">
            <a:solidFill>
              <a:schemeClr val="tx1"/>
            </a:solidFill>
          </a:endParaRPr>
        </a:p>
      </dgm:t>
    </dgm:pt>
    <dgm:pt modelId="{502876C7-3EB3-4038-8127-EEEA12C93407}" type="parTrans" cxnId="{A7843E0D-46C9-48C2-85D9-6ADE5A8D3F4C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D"/>
        </a:p>
      </dgm:t>
    </dgm:pt>
    <dgm:pt modelId="{35598424-5156-456D-BF21-BEE8137DCE29}" type="sibTrans" cxnId="{A7843E0D-46C9-48C2-85D9-6ADE5A8D3F4C}">
      <dgm:prSet/>
      <dgm:spPr/>
      <dgm:t>
        <a:bodyPr/>
        <a:lstStyle/>
        <a:p>
          <a:endParaRPr lang="en-ID"/>
        </a:p>
      </dgm:t>
    </dgm:pt>
    <dgm:pt modelId="{25BD33BA-7875-4855-AA12-643D48A18C45}">
      <dgm:prSet/>
      <dgm:spPr>
        <a:solidFill>
          <a:srgbClr val="FF00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Sengaja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Muntah</a:t>
          </a:r>
          <a:endParaRPr lang="en-ID" dirty="0">
            <a:solidFill>
              <a:schemeClr val="tx1"/>
            </a:solidFill>
          </a:endParaRPr>
        </a:p>
      </dgm:t>
    </dgm:pt>
    <dgm:pt modelId="{3631A676-4320-46C4-8BE0-6C032EBF1838}" type="parTrans" cxnId="{FA209E4E-72FD-4B46-8857-4CE904147E6F}">
      <dgm:prSet/>
      <dgm:spPr>
        <a:ln>
          <a:solidFill>
            <a:srgbClr val="00B050"/>
          </a:solidFill>
        </a:ln>
      </dgm:spPr>
      <dgm:t>
        <a:bodyPr/>
        <a:lstStyle/>
        <a:p>
          <a:endParaRPr lang="en-ID"/>
        </a:p>
      </dgm:t>
    </dgm:pt>
    <dgm:pt modelId="{7A160627-97CF-425C-83FC-8C200E427338}" type="sibTrans" cxnId="{FA209E4E-72FD-4B46-8857-4CE904147E6F}">
      <dgm:prSet/>
      <dgm:spPr/>
      <dgm:t>
        <a:bodyPr/>
        <a:lstStyle/>
        <a:p>
          <a:endParaRPr lang="en-ID"/>
        </a:p>
      </dgm:t>
    </dgm:pt>
    <dgm:pt modelId="{B74BA021-F0C0-4D7E-9EA4-7D35E1E80E66}">
      <dgm:prSet/>
      <dgm:spPr>
        <a:solidFill>
          <a:srgbClr val="00B0F0"/>
        </a:solidFill>
      </dgm:spPr>
      <dgm:t>
        <a:bodyPr/>
        <a:lstStyle/>
        <a:p>
          <a:r>
            <a:rPr lang="en-US" b="0" i="0" dirty="0" err="1"/>
            <a:t>Terbit</a:t>
          </a:r>
          <a:r>
            <a:rPr lang="en-US" b="0" i="0" dirty="0"/>
            <a:t> </a:t>
          </a:r>
          <a:r>
            <a:rPr lang="en-US" b="0" i="0" dirty="0" err="1"/>
            <a:t>fajar</a:t>
          </a:r>
          <a:r>
            <a:rPr lang="en-US" b="0" i="0" dirty="0"/>
            <a:t> </a:t>
          </a:r>
          <a:r>
            <a:rPr lang="en-US" b="0" i="0" dirty="0" err="1"/>
            <a:t>shadiq</a:t>
          </a:r>
          <a:r>
            <a:rPr lang="en-US" b="0" i="0" dirty="0"/>
            <a:t> </a:t>
          </a:r>
          <a:r>
            <a:rPr lang="en-US" b="0" i="0" dirty="0" err="1"/>
            <a:t>atau</a:t>
          </a:r>
          <a:r>
            <a:rPr lang="en-US" b="0" i="0" dirty="0"/>
            <a:t> </a:t>
          </a:r>
          <a:r>
            <a:rPr lang="en-US" b="0" i="0" dirty="0" err="1"/>
            <a:t>fajar</a:t>
          </a:r>
          <a:r>
            <a:rPr lang="en-US" b="0" i="0" dirty="0"/>
            <a:t> yang </a:t>
          </a:r>
          <a:r>
            <a:rPr lang="en-US" b="0" i="0" dirty="0" err="1"/>
            <a:t>kedua</a:t>
          </a:r>
          <a:endParaRPr lang="en-ID" dirty="0">
            <a:solidFill>
              <a:schemeClr val="tx1"/>
            </a:solidFill>
          </a:endParaRPr>
        </a:p>
      </dgm:t>
    </dgm:pt>
    <dgm:pt modelId="{CC0665EF-CCA4-4163-B55B-6A61E7D8DAD1}" type="sibTrans" cxnId="{6BDD0137-F1A2-4716-83FB-5295955A02AD}">
      <dgm:prSet/>
      <dgm:spPr/>
      <dgm:t>
        <a:bodyPr/>
        <a:lstStyle/>
        <a:p>
          <a:endParaRPr lang="en-ID"/>
        </a:p>
      </dgm:t>
    </dgm:pt>
    <dgm:pt modelId="{057C23E0-3E69-4146-899A-6104A9348017}" type="parTrans" cxnId="{6BDD0137-F1A2-4716-83FB-5295955A02AD}">
      <dgm:prSet/>
      <dgm:spPr>
        <a:ln>
          <a:solidFill>
            <a:srgbClr val="00B0F0"/>
          </a:solidFill>
        </a:ln>
      </dgm:spPr>
      <dgm:t>
        <a:bodyPr/>
        <a:lstStyle/>
        <a:p>
          <a:endParaRPr lang="en-ID"/>
        </a:p>
      </dgm:t>
    </dgm:pt>
    <dgm:pt modelId="{FE3914B0-D5E7-4030-9241-6DF2C2D85434}" type="pres">
      <dgm:prSet presAssocID="{4A89F673-34D3-4DD8-9ED1-93BCE8A7F99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CAD3AD3-AB34-4586-B64C-9E3BA56CDB8F}" type="pres">
      <dgm:prSet presAssocID="{A8A414AC-523E-405F-A91C-65C0A6FB7925}" presName="root1" presStyleCnt="0"/>
      <dgm:spPr/>
    </dgm:pt>
    <dgm:pt modelId="{33824DA4-F44C-41B3-A010-511E5374D906}" type="pres">
      <dgm:prSet presAssocID="{A8A414AC-523E-405F-A91C-65C0A6FB7925}" presName="LevelOneTextNode" presStyleLbl="node0" presStyleIdx="0" presStyleCnt="1">
        <dgm:presLayoutVars>
          <dgm:chPref val="3"/>
        </dgm:presLayoutVars>
      </dgm:prSet>
      <dgm:spPr/>
    </dgm:pt>
    <dgm:pt modelId="{90EAC216-D745-4695-AF9B-C1F8899AC4D5}" type="pres">
      <dgm:prSet presAssocID="{A8A414AC-523E-405F-A91C-65C0A6FB7925}" presName="level2hierChild" presStyleCnt="0"/>
      <dgm:spPr/>
    </dgm:pt>
    <dgm:pt modelId="{E8591BDF-31E7-4987-97C5-16F8D4281248}" type="pres">
      <dgm:prSet presAssocID="{7E76F6AF-BE51-4EF8-B534-CA1B0035DD8A}" presName="conn2-1" presStyleLbl="parChTrans1D2" presStyleIdx="0" presStyleCnt="2"/>
      <dgm:spPr/>
    </dgm:pt>
    <dgm:pt modelId="{ACBF2E91-1A45-496A-BC7D-6E4117F18FDE}" type="pres">
      <dgm:prSet presAssocID="{7E76F6AF-BE51-4EF8-B534-CA1B0035DD8A}" presName="connTx" presStyleLbl="parChTrans1D2" presStyleIdx="0" presStyleCnt="2"/>
      <dgm:spPr/>
    </dgm:pt>
    <dgm:pt modelId="{98AC0F4C-7519-42FE-B460-2B11B96E519E}" type="pres">
      <dgm:prSet presAssocID="{0A73680D-F58D-4AC7-8141-B5880BF38BE4}" presName="root2" presStyleCnt="0"/>
      <dgm:spPr/>
    </dgm:pt>
    <dgm:pt modelId="{0648A224-20E0-47DB-A3FF-890A3531EBCE}" type="pres">
      <dgm:prSet presAssocID="{0A73680D-F58D-4AC7-8141-B5880BF38BE4}" presName="LevelTwoTextNode" presStyleLbl="node2" presStyleIdx="0" presStyleCnt="2">
        <dgm:presLayoutVars>
          <dgm:chPref val="3"/>
        </dgm:presLayoutVars>
      </dgm:prSet>
      <dgm:spPr/>
    </dgm:pt>
    <dgm:pt modelId="{2773D15F-993C-4028-B9D0-4D81B741C3B3}" type="pres">
      <dgm:prSet presAssocID="{0A73680D-F58D-4AC7-8141-B5880BF38BE4}" presName="level3hierChild" presStyleCnt="0"/>
      <dgm:spPr/>
    </dgm:pt>
    <dgm:pt modelId="{7F8DA858-82F5-42F1-8162-B486FA780097}" type="pres">
      <dgm:prSet presAssocID="{057C23E0-3E69-4146-899A-6104A9348017}" presName="conn2-1" presStyleLbl="parChTrans1D3" presStyleIdx="0" presStyleCnt="5"/>
      <dgm:spPr/>
    </dgm:pt>
    <dgm:pt modelId="{C6E8387A-EE6E-409B-8829-713296B61B30}" type="pres">
      <dgm:prSet presAssocID="{057C23E0-3E69-4146-899A-6104A9348017}" presName="connTx" presStyleLbl="parChTrans1D3" presStyleIdx="0" presStyleCnt="5"/>
      <dgm:spPr/>
    </dgm:pt>
    <dgm:pt modelId="{9ED6167F-DA5C-47C5-B466-C53D235EF661}" type="pres">
      <dgm:prSet presAssocID="{B74BA021-F0C0-4D7E-9EA4-7D35E1E80E66}" presName="root2" presStyleCnt="0"/>
      <dgm:spPr/>
    </dgm:pt>
    <dgm:pt modelId="{DCF8FC38-E55B-4DEA-9628-9D6745E163E6}" type="pres">
      <dgm:prSet presAssocID="{B74BA021-F0C0-4D7E-9EA4-7D35E1E80E66}" presName="LevelTwoTextNode" presStyleLbl="node3" presStyleIdx="0" presStyleCnt="5">
        <dgm:presLayoutVars>
          <dgm:chPref val="3"/>
        </dgm:presLayoutVars>
      </dgm:prSet>
      <dgm:spPr/>
    </dgm:pt>
    <dgm:pt modelId="{1C1E1074-531B-4222-BF23-345C1F7DC39F}" type="pres">
      <dgm:prSet presAssocID="{B74BA021-F0C0-4D7E-9EA4-7D35E1E80E66}" presName="level3hierChild" presStyleCnt="0"/>
      <dgm:spPr/>
    </dgm:pt>
    <dgm:pt modelId="{3C682183-558D-4570-A6B5-6A949B076341}" type="pres">
      <dgm:prSet presAssocID="{0F4135A3-4910-4328-9C3E-D4FE70ACD76A}" presName="conn2-1" presStyleLbl="parChTrans1D4" presStyleIdx="0" presStyleCnt="1"/>
      <dgm:spPr/>
    </dgm:pt>
    <dgm:pt modelId="{312E91F8-ECE8-4A2C-8C43-B8B4C95DBD7E}" type="pres">
      <dgm:prSet presAssocID="{0F4135A3-4910-4328-9C3E-D4FE70ACD76A}" presName="connTx" presStyleLbl="parChTrans1D4" presStyleIdx="0" presStyleCnt="1"/>
      <dgm:spPr/>
    </dgm:pt>
    <dgm:pt modelId="{2735AB06-ED4B-40D7-942B-1ACBFE337A80}" type="pres">
      <dgm:prSet presAssocID="{CCA245DA-3C3C-4309-9BAC-31C08C3BA10C}" presName="root2" presStyleCnt="0"/>
      <dgm:spPr/>
    </dgm:pt>
    <dgm:pt modelId="{B8DA4218-0AAD-4461-A358-D8972DF43462}" type="pres">
      <dgm:prSet presAssocID="{CCA245DA-3C3C-4309-9BAC-31C08C3BA10C}" presName="LevelTwoTextNode" presStyleLbl="node4" presStyleIdx="0" presStyleCnt="1" custScaleX="141205">
        <dgm:presLayoutVars>
          <dgm:chPref val="3"/>
        </dgm:presLayoutVars>
      </dgm:prSet>
      <dgm:spPr/>
    </dgm:pt>
    <dgm:pt modelId="{1BBA22FB-1071-4FC7-BAAA-DC947E2BEC2B}" type="pres">
      <dgm:prSet presAssocID="{CCA245DA-3C3C-4309-9BAC-31C08C3BA10C}" presName="level3hierChild" presStyleCnt="0"/>
      <dgm:spPr/>
    </dgm:pt>
    <dgm:pt modelId="{FF04B1A1-FF8B-4CDC-A377-7D059B395197}" type="pres">
      <dgm:prSet presAssocID="{73678B02-ABE8-44C6-8B57-55D3613ADFCD}" presName="conn2-1" presStyleLbl="parChTrans1D2" presStyleIdx="1" presStyleCnt="2"/>
      <dgm:spPr/>
    </dgm:pt>
    <dgm:pt modelId="{99E0C3A9-5480-4FC4-BDE6-2136EAD88E7E}" type="pres">
      <dgm:prSet presAssocID="{73678B02-ABE8-44C6-8B57-55D3613ADFCD}" presName="connTx" presStyleLbl="parChTrans1D2" presStyleIdx="1" presStyleCnt="2"/>
      <dgm:spPr/>
    </dgm:pt>
    <dgm:pt modelId="{A11518DD-941D-49DB-B558-6F22E63505A8}" type="pres">
      <dgm:prSet presAssocID="{0DB1F0DF-184E-4DB1-8A22-F542A57AC6A5}" presName="root2" presStyleCnt="0"/>
      <dgm:spPr/>
    </dgm:pt>
    <dgm:pt modelId="{638FD828-F4AB-48EE-A641-81D0B51352AD}" type="pres">
      <dgm:prSet presAssocID="{0DB1F0DF-184E-4DB1-8A22-F542A57AC6A5}" presName="LevelTwoTextNode" presStyleLbl="node2" presStyleIdx="1" presStyleCnt="2">
        <dgm:presLayoutVars>
          <dgm:chPref val="3"/>
        </dgm:presLayoutVars>
      </dgm:prSet>
      <dgm:spPr/>
    </dgm:pt>
    <dgm:pt modelId="{709AB884-78BA-4D42-8698-A3A5C4016087}" type="pres">
      <dgm:prSet presAssocID="{0DB1F0DF-184E-4DB1-8A22-F542A57AC6A5}" presName="level3hierChild" presStyleCnt="0"/>
      <dgm:spPr/>
    </dgm:pt>
    <dgm:pt modelId="{8ED330C5-0E7E-4778-96CB-47AC39E52A6F}" type="pres">
      <dgm:prSet presAssocID="{0B4D93E4-8CA7-444E-B8AD-43F881F87248}" presName="conn2-1" presStyleLbl="parChTrans1D3" presStyleIdx="1" presStyleCnt="5"/>
      <dgm:spPr/>
    </dgm:pt>
    <dgm:pt modelId="{AF9F9AEB-1953-453A-96E2-268B1E53C231}" type="pres">
      <dgm:prSet presAssocID="{0B4D93E4-8CA7-444E-B8AD-43F881F87248}" presName="connTx" presStyleLbl="parChTrans1D3" presStyleIdx="1" presStyleCnt="5"/>
      <dgm:spPr/>
    </dgm:pt>
    <dgm:pt modelId="{180AB4F6-C37B-46BB-8A5B-E4CF77B721B0}" type="pres">
      <dgm:prSet presAssocID="{AC550E3C-CEE9-4A83-A53B-5A1ECB0583E7}" presName="root2" presStyleCnt="0"/>
      <dgm:spPr/>
    </dgm:pt>
    <dgm:pt modelId="{F947ED2B-5F06-4752-9AFD-8E5DEE2864EE}" type="pres">
      <dgm:prSet presAssocID="{AC550E3C-CEE9-4A83-A53B-5A1ECB0583E7}" presName="LevelTwoTextNode" presStyleLbl="node3" presStyleIdx="1" presStyleCnt="5">
        <dgm:presLayoutVars>
          <dgm:chPref val="3"/>
        </dgm:presLayoutVars>
      </dgm:prSet>
      <dgm:spPr/>
    </dgm:pt>
    <dgm:pt modelId="{27D254F9-9A7F-4DAF-B96A-2CB0333DBF79}" type="pres">
      <dgm:prSet presAssocID="{AC550E3C-CEE9-4A83-A53B-5A1ECB0583E7}" presName="level3hierChild" presStyleCnt="0"/>
      <dgm:spPr/>
    </dgm:pt>
    <dgm:pt modelId="{048A4CB8-144E-4998-A6C7-C495B9D281EF}" type="pres">
      <dgm:prSet presAssocID="{303A80F2-E811-4758-9E09-1539C4C26A12}" presName="conn2-1" presStyleLbl="parChTrans1D3" presStyleIdx="2" presStyleCnt="5"/>
      <dgm:spPr/>
    </dgm:pt>
    <dgm:pt modelId="{849786A9-4542-40B6-B160-B5FF0137C043}" type="pres">
      <dgm:prSet presAssocID="{303A80F2-E811-4758-9E09-1539C4C26A12}" presName="connTx" presStyleLbl="parChTrans1D3" presStyleIdx="2" presStyleCnt="5"/>
      <dgm:spPr/>
    </dgm:pt>
    <dgm:pt modelId="{AD8D6696-4DAB-440F-ADC3-73D705A91841}" type="pres">
      <dgm:prSet presAssocID="{E4D0BCD4-498A-431B-843C-F283661A67F7}" presName="root2" presStyleCnt="0"/>
      <dgm:spPr/>
    </dgm:pt>
    <dgm:pt modelId="{779F412E-9341-492F-917F-DD0CB38F1E91}" type="pres">
      <dgm:prSet presAssocID="{E4D0BCD4-498A-431B-843C-F283661A67F7}" presName="LevelTwoTextNode" presStyleLbl="node3" presStyleIdx="2" presStyleCnt="5">
        <dgm:presLayoutVars>
          <dgm:chPref val="3"/>
        </dgm:presLayoutVars>
      </dgm:prSet>
      <dgm:spPr/>
    </dgm:pt>
    <dgm:pt modelId="{9F7F7F18-A736-483E-815B-D5303F885B67}" type="pres">
      <dgm:prSet presAssocID="{E4D0BCD4-498A-431B-843C-F283661A67F7}" presName="level3hierChild" presStyleCnt="0"/>
      <dgm:spPr/>
    </dgm:pt>
    <dgm:pt modelId="{0DFE1769-75DE-4226-9BC7-DAF3210DCF76}" type="pres">
      <dgm:prSet presAssocID="{502876C7-3EB3-4038-8127-EEEA12C93407}" presName="conn2-1" presStyleLbl="parChTrans1D3" presStyleIdx="3" presStyleCnt="5"/>
      <dgm:spPr/>
    </dgm:pt>
    <dgm:pt modelId="{CE258BEA-F40B-4F51-8D2F-705658C6F1E2}" type="pres">
      <dgm:prSet presAssocID="{502876C7-3EB3-4038-8127-EEEA12C93407}" presName="connTx" presStyleLbl="parChTrans1D3" presStyleIdx="3" presStyleCnt="5"/>
      <dgm:spPr/>
    </dgm:pt>
    <dgm:pt modelId="{95E7A629-C5C8-4D8A-9280-0617DEE0D017}" type="pres">
      <dgm:prSet presAssocID="{8B2050F4-0C74-4C4B-9D06-47F5B66CDEC3}" presName="root2" presStyleCnt="0"/>
      <dgm:spPr/>
    </dgm:pt>
    <dgm:pt modelId="{8306BB5F-D886-4E30-A0BD-4C3A7A9B3EB4}" type="pres">
      <dgm:prSet presAssocID="{8B2050F4-0C74-4C4B-9D06-47F5B66CDEC3}" presName="LevelTwoTextNode" presStyleLbl="node3" presStyleIdx="3" presStyleCnt="5">
        <dgm:presLayoutVars>
          <dgm:chPref val="3"/>
        </dgm:presLayoutVars>
      </dgm:prSet>
      <dgm:spPr/>
    </dgm:pt>
    <dgm:pt modelId="{9CE2CEFA-724B-4086-AD85-F4B7ABB50844}" type="pres">
      <dgm:prSet presAssocID="{8B2050F4-0C74-4C4B-9D06-47F5B66CDEC3}" presName="level3hierChild" presStyleCnt="0"/>
      <dgm:spPr/>
    </dgm:pt>
    <dgm:pt modelId="{5DC0BFEC-672D-4D23-B8BD-5FCB62AF2FD2}" type="pres">
      <dgm:prSet presAssocID="{3631A676-4320-46C4-8BE0-6C032EBF1838}" presName="conn2-1" presStyleLbl="parChTrans1D3" presStyleIdx="4" presStyleCnt="5"/>
      <dgm:spPr/>
    </dgm:pt>
    <dgm:pt modelId="{C8401301-0263-4DAB-BCF1-E90B6A457984}" type="pres">
      <dgm:prSet presAssocID="{3631A676-4320-46C4-8BE0-6C032EBF1838}" presName="connTx" presStyleLbl="parChTrans1D3" presStyleIdx="4" presStyleCnt="5"/>
      <dgm:spPr/>
    </dgm:pt>
    <dgm:pt modelId="{626092B5-EFAB-487E-8424-6BFAB74C8D0B}" type="pres">
      <dgm:prSet presAssocID="{25BD33BA-7875-4855-AA12-643D48A18C45}" presName="root2" presStyleCnt="0"/>
      <dgm:spPr/>
    </dgm:pt>
    <dgm:pt modelId="{44D6CA2D-860D-406B-A622-FF6D535700BC}" type="pres">
      <dgm:prSet presAssocID="{25BD33BA-7875-4855-AA12-643D48A18C45}" presName="LevelTwoTextNode" presStyleLbl="node3" presStyleIdx="4" presStyleCnt="5">
        <dgm:presLayoutVars>
          <dgm:chPref val="3"/>
        </dgm:presLayoutVars>
      </dgm:prSet>
      <dgm:spPr/>
    </dgm:pt>
    <dgm:pt modelId="{D845CF0F-47AF-4AAF-9D64-05E29EDC4D8D}" type="pres">
      <dgm:prSet presAssocID="{25BD33BA-7875-4855-AA12-643D48A18C45}" presName="level3hierChild" presStyleCnt="0"/>
      <dgm:spPr/>
    </dgm:pt>
  </dgm:ptLst>
  <dgm:cxnLst>
    <dgm:cxn modelId="{53D00500-966C-48A3-91A7-F71FD2A9AE76}" srcId="{A8A414AC-523E-405F-A91C-65C0A6FB7925}" destId="{0DB1F0DF-184E-4DB1-8A22-F542A57AC6A5}" srcOrd="1" destOrd="0" parTransId="{73678B02-ABE8-44C6-8B57-55D3613ADFCD}" sibTransId="{18C70454-38D7-414E-92B8-CFC2E192FA6C}"/>
    <dgm:cxn modelId="{F6132E06-DA1E-4E17-A031-3B93920B5CD2}" type="presOf" srcId="{057C23E0-3E69-4146-899A-6104A9348017}" destId="{C6E8387A-EE6E-409B-8829-713296B61B30}" srcOrd="1" destOrd="0" presId="urn:microsoft.com/office/officeart/2005/8/layout/hierarchy2"/>
    <dgm:cxn modelId="{94CBE309-6EA5-4661-BCBE-0003BF1D7275}" type="presOf" srcId="{B74BA021-F0C0-4D7E-9EA4-7D35E1E80E66}" destId="{DCF8FC38-E55B-4DEA-9628-9D6745E163E6}" srcOrd="0" destOrd="0" presId="urn:microsoft.com/office/officeart/2005/8/layout/hierarchy2"/>
    <dgm:cxn modelId="{A7843E0D-46C9-48C2-85D9-6ADE5A8D3F4C}" srcId="{0DB1F0DF-184E-4DB1-8A22-F542A57AC6A5}" destId="{8B2050F4-0C74-4C4B-9D06-47F5B66CDEC3}" srcOrd="2" destOrd="0" parTransId="{502876C7-3EB3-4038-8127-EEEA12C93407}" sibTransId="{35598424-5156-456D-BF21-BEE8137DCE29}"/>
    <dgm:cxn modelId="{4F46600F-D049-4ED9-8088-AC1048C581E3}" type="presOf" srcId="{0F4135A3-4910-4328-9C3E-D4FE70ACD76A}" destId="{3C682183-558D-4570-A6B5-6A949B076341}" srcOrd="0" destOrd="0" presId="urn:microsoft.com/office/officeart/2005/8/layout/hierarchy2"/>
    <dgm:cxn modelId="{65993D10-E960-417F-ABCA-1A1C1DDA662E}" type="presOf" srcId="{4A89F673-34D3-4DD8-9ED1-93BCE8A7F993}" destId="{FE3914B0-D5E7-4030-9241-6DF2C2D85434}" srcOrd="0" destOrd="0" presId="urn:microsoft.com/office/officeart/2005/8/layout/hierarchy2"/>
    <dgm:cxn modelId="{645E5B14-CD3C-4DE6-B4AD-8EF213C1727B}" type="presOf" srcId="{AC550E3C-CEE9-4A83-A53B-5A1ECB0583E7}" destId="{F947ED2B-5F06-4752-9AFD-8E5DEE2864EE}" srcOrd="0" destOrd="0" presId="urn:microsoft.com/office/officeart/2005/8/layout/hierarchy2"/>
    <dgm:cxn modelId="{B6248915-4BBB-46C7-9B2C-0812CE242058}" srcId="{A8A414AC-523E-405F-A91C-65C0A6FB7925}" destId="{0A73680D-F58D-4AC7-8141-B5880BF38BE4}" srcOrd="0" destOrd="0" parTransId="{7E76F6AF-BE51-4EF8-B534-CA1B0035DD8A}" sibTransId="{AC38162D-2838-409A-B5F7-DF3BB4645860}"/>
    <dgm:cxn modelId="{75CBE215-5313-481C-A9AB-8E36C4CA31C8}" srcId="{B74BA021-F0C0-4D7E-9EA4-7D35E1E80E66}" destId="{CCA245DA-3C3C-4309-9BAC-31C08C3BA10C}" srcOrd="0" destOrd="0" parTransId="{0F4135A3-4910-4328-9C3E-D4FE70ACD76A}" sibTransId="{AABF9CBD-A9C4-42DA-B606-E5FD2B02DD42}"/>
    <dgm:cxn modelId="{9EA4BB19-6F3E-457E-BDE8-F8B0E8A8A5DB}" type="presOf" srcId="{73678B02-ABE8-44C6-8B57-55D3613ADFCD}" destId="{99E0C3A9-5480-4FC4-BDE6-2136EAD88E7E}" srcOrd="1" destOrd="0" presId="urn:microsoft.com/office/officeart/2005/8/layout/hierarchy2"/>
    <dgm:cxn modelId="{011C3D1F-2088-4DD2-AC9C-F500B6E36494}" type="presOf" srcId="{0B4D93E4-8CA7-444E-B8AD-43F881F87248}" destId="{8ED330C5-0E7E-4778-96CB-47AC39E52A6F}" srcOrd="0" destOrd="0" presId="urn:microsoft.com/office/officeart/2005/8/layout/hierarchy2"/>
    <dgm:cxn modelId="{ECCEE620-5853-4EBE-8059-FF991C8AD0D0}" type="presOf" srcId="{303A80F2-E811-4758-9E09-1539C4C26A12}" destId="{048A4CB8-144E-4998-A6C7-C495B9D281EF}" srcOrd="0" destOrd="0" presId="urn:microsoft.com/office/officeart/2005/8/layout/hierarchy2"/>
    <dgm:cxn modelId="{3872F820-EBEF-453F-BCAD-555814C99EBC}" srcId="{4A89F673-34D3-4DD8-9ED1-93BCE8A7F993}" destId="{A8A414AC-523E-405F-A91C-65C0A6FB7925}" srcOrd="0" destOrd="0" parTransId="{DE46BC96-EFCE-4ADC-8AB6-677986AA7338}" sibTransId="{23C3E698-3654-4338-BAE8-9E51CFD16E29}"/>
    <dgm:cxn modelId="{7CBCE428-D284-4D42-B5A7-D7B7EC5DA1F7}" type="presOf" srcId="{25BD33BA-7875-4855-AA12-643D48A18C45}" destId="{44D6CA2D-860D-406B-A622-FF6D535700BC}" srcOrd="0" destOrd="0" presId="urn:microsoft.com/office/officeart/2005/8/layout/hierarchy2"/>
    <dgm:cxn modelId="{4F67612E-63E2-4180-82DE-A069A9406D2E}" type="presOf" srcId="{3631A676-4320-46C4-8BE0-6C032EBF1838}" destId="{C8401301-0263-4DAB-BCF1-E90B6A457984}" srcOrd="1" destOrd="0" presId="urn:microsoft.com/office/officeart/2005/8/layout/hierarchy2"/>
    <dgm:cxn modelId="{1E9A3934-5199-4614-A17C-543D81A3D5D8}" type="presOf" srcId="{502876C7-3EB3-4038-8127-EEEA12C93407}" destId="{CE258BEA-F40B-4F51-8D2F-705658C6F1E2}" srcOrd="1" destOrd="0" presId="urn:microsoft.com/office/officeart/2005/8/layout/hierarchy2"/>
    <dgm:cxn modelId="{6BDD0137-F1A2-4716-83FB-5295955A02AD}" srcId="{0A73680D-F58D-4AC7-8141-B5880BF38BE4}" destId="{B74BA021-F0C0-4D7E-9EA4-7D35E1E80E66}" srcOrd="0" destOrd="0" parTransId="{057C23E0-3E69-4146-899A-6104A9348017}" sibTransId="{CC0665EF-CCA4-4163-B55B-6A61E7D8DAD1}"/>
    <dgm:cxn modelId="{E7A47C37-DAF6-4855-BC16-79E2A8721B8C}" type="presOf" srcId="{A8A414AC-523E-405F-A91C-65C0A6FB7925}" destId="{33824DA4-F44C-41B3-A010-511E5374D906}" srcOrd="0" destOrd="0" presId="urn:microsoft.com/office/officeart/2005/8/layout/hierarchy2"/>
    <dgm:cxn modelId="{3D0DB75E-C1C3-439C-A46C-89FDCFC69669}" type="presOf" srcId="{0F4135A3-4910-4328-9C3E-D4FE70ACD76A}" destId="{312E91F8-ECE8-4A2C-8C43-B8B4C95DBD7E}" srcOrd="1" destOrd="0" presId="urn:microsoft.com/office/officeart/2005/8/layout/hierarchy2"/>
    <dgm:cxn modelId="{FBFB8646-DA52-4761-9432-CCB0C7D3288C}" type="presOf" srcId="{CCA245DA-3C3C-4309-9BAC-31C08C3BA10C}" destId="{B8DA4218-0AAD-4461-A358-D8972DF43462}" srcOrd="0" destOrd="0" presId="urn:microsoft.com/office/officeart/2005/8/layout/hierarchy2"/>
    <dgm:cxn modelId="{4E18C26C-CCF8-486A-B0C6-BF297FFFA9CE}" type="presOf" srcId="{7E76F6AF-BE51-4EF8-B534-CA1B0035DD8A}" destId="{E8591BDF-31E7-4987-97C5-16F8D4281248}" srcOrd="0" destOrd="0" presId="urn:microsoft.com/office/officeart/2005/8/layout/hierarchy2"/>
    <dgm:cxn modelId="{FA209E4E-72FD-4B46-8857-4CE904147E6F}" srcId="{0DB1F0DF-184E-4DB1-8A22-F542A57AC6A5}" destId="{25BD33BA-7875-4855-AA12-643D48A18C45}" srcOrd="3" destOrd="0" parTransId="{3631A676-4320-46C4-8BE0-6C032EBF1838}" sibTransId="{7A160627-97CF-425C-83FC-8C200E427338}"/>
    <dgm:cxn modelId="{5AAC1D51-B7A3-440D-A919-AB4FDCBF8422}" type="presOf" srcId="{0A73680D-F58D-4AC7-8141-B5880BF38BE4}" destId="{0648A224-20E0-47DB-A3FF-890A3531EBCE}" srcOrd="0" destOrd="0" presId="urn:microsoft.com/office/officeart/2005/8/layout/hierarchy2"/>
    <dgm:cxn modelId="{DE84107F-F085-4F37-805C-626AC9FAE624}" type="presOf" srcId="{0B4D93E4-8CA7-444E-B8AD-43F881F87248}" destId="{AF9F9AEB-1953-453A-96E2-268B1E53C231}" srcOrd="1" destOrd="0" presId="urn:microsoft.com/office/officeart/2005/8/layout/hierarchy2"/>
    <dgm:cxn modelId="{F1D79BB1-571E-49B3-ABF5-04F48C9BC051}" type="presOf" srcId="{0DB1F0DF-184E-4DB1-8A22-F542A57AC6A5}" destId="{638FD828-F4AB-48EE-A641-81D0B51352AD}" srcOrd="0" destOrd="0" presId="urn:microsoft.com/office/officeart/2005/8/layout/hierarchy2"/>
    <dgm:cxn modelId="{67A7C7B1-F088-4D6F-A5F1-198786AF2542}" type="presOf" srcId="{7E76F6AF-BE51-4EF8-B534-CA1B0035DD8A}" destId="{ACBF2E91-1A45-496A-BC7D-6E4117F18FDE}" srcOrd="1" destOrd="0" presId="urn:microsoft.com/office/officeart/2005/8/layout/hierarchy2"/>
    <dgm:cxn modelId="{2DD29BB2-D6E0-4D16-B1B8-AEA7C70AE923}" type="presOf" srcId="{E4D0BCD4-498A-431B-843C-F283661A67F7}" destId="{779F412E-9341-492F-917F-DD0CB38F1E91}" srcOrd="0" destOrd="0" presId="urn:microsoft.com/office/officeart/2005/8/layout/hierarchy2"/>
    <dgm:cxn modelId="{53E830BB-E637-492F-9146-E91E6FDE58AC}" type="presOf" srcId="{502876C7-3EB3-4038-8127-EEEA12C93407}" destId="{0DFE1769-75DE-4226-9BC7-DAF3210DCF76}" srcOrd="0" destOrd="0" presId="urn:microsoft.com/office/officeart/2005/8/layout/hierarchy2"/>
    <dgm:cxn modelId="{6126FED0-D3BC-4AFC-8F18-F78BB3109E90}" srcId="{0DB1F0DF-184E-4DB1-8A22-F542A57AC6A5}" destId="{E4D0BCD4-498A-431B-843C-F283661A67F7}" srcOrd="1" destOrd="0" parTransId="{303A80F2-E811-4758-9E09-1539C4C26A12}" sibTransId="{9597CCEA-3611-4DF3-85B5-BE4CF86BC387}"/>
    <dgm:cxn modelId="{3A3BA8D2-111F-44AA-9761-59E7E5A55793}" srcId="{0DB1F0DF-184E-4DB1-8A22-F542A57AC6A5}" destId="{AC550E3C-CEE9-4A83-A53B-5A1ECB0583E7}" srcOrd="0" destOrd="0" parTransId="{0B4D93E4-8CA7-444E-B8AD-43F881F87248}" sibTransId="{74F51C09-001B-4DC1-87BF-1F78C6D0752C}"/>
    <dgm:cxn modelId="{6199F1D5-8B03-427A-A618-EE6B3CAD6E94}" type="presOf" srcId="{303A80F2-E811-4758-9E09-1539C4C26A12}" destId="{849786A9-4542-40B6-B160-B5FF0137C043}" srcOrd="1" destOrd="0" presId="urn:microsoft.com/office/officeart/2005/8/layout/hierarchy2"/>
    <dgm:cxn modelId="{3C3FCBDF-C654-4D94-A300-4323DA981DDC}" type="presOf" srcId="{73678B02-ABE8-44C6-8B57-55D3613ADFCD}" destId="{FF04B1A1-FF8B-4CDC-A377-7D059B395197}" srcOrd="0" destOrd="0" presId="urn:microsoft.com/office/officeart/2005/8/layout/hierarchy2"/>
    <dgm:cxn modelId="{8CADD3E2-B3CC-4531-805C-1E1520C6310A}" type="presOf" srcId="{057C23E0-3E69-4146-899A-6104A9348017}" destId="{7F8DA858-82F5-42F1-8162-B486FA780097}" srcOrd="0" destOrd="0" presId="urn:microsoft.com/office/officeart/2005/8/layout/hierarchy2"/>
    <dgm:cxn modelId="{04EB04F2-336F-4718-976D-052181121014}" type="presOf" srcId="{3631A676-4320-46C4-8BE0-6C032EBF1838}" destId="{5DC0BFEC-672D-4D23-B8BD-5FCB62AF2FD2}" srcOrd="0" destOrd="0" presId="urn:microsoft.com/office/officeart/2005/8/layout/hierarchy2"/>
    <dgm:cxn modelId="{45D91AFF-6835-4EFC-AA15-85775F3DF429}" type="presOf" srcId="{8B2050F4-0C74-4C4B-9D06-47F5B66CDEC3}" destId="{8306BB5F-D886-4E30-A0BD-4C3A7A9B3EB4}" srcOrd="0" destOrd="0" presId="urn:microsoft.com/office/officeart/2005/8/layout/hierarchy2"/>
    <dgm:cxn modelId="{9D316FEA-7BFE-4610-9CE5-31828312A0C8}" type="presParOf" srcId="{FE3914B0-D5E7-4030-9241-6DF2C2D85434}" destId="{9CAD3AD3-AB34-4586-B64C-9E3BA56CDB8F}" srcOrd="0" destOrd="0" presId="urn:microsoft.com/office/officeart/2005/8/layout/hierarchy2"/>
    <dgm:cxn modelId="{155FBCDD-D9AF-491D-A7FA-35FE59C8C521}" type="presParOf" srcId="{9CAD3AD3-AB34-4586-B64C-9E3BA56CDB8F}" destId="{33824DA4-F44C-41B3-A010-511E5374D906}" srcOrd="0" destOrd="0" presId="urn:microsoft.com/office/officeart/2005/8/layout/hierarchy2"/>
    <dgm:cxn modelId="{4E62D24C-AF8F-4443-8468-CD315346E927}" type="presParOf" srcId="{9CAD3AD3-AB34-4586-B64C-9E3BA56CDB8F}" destId="{90EAC216-D745-4695-AF9B-C1F8899AC4D5}" srcOrd="1" destOrd="0" presId="urn:microsoft.com/office/officeart/2005/8/layout/hierarchy2"/>
    <dgm:cxn modelId="{B62E14B6-33AA-46B6-A1EA-BD0AB42EBDB8}" type="presParOf" srcId="{90EAC216-D745-4695-AF9B-C1F8899AC4D5}" destId="{E8591BDF-31E7-4987-97C5-16F8D4281248}" srcOrd="0" destOrd="0" presId="urn:microsoft.com/office/officeart/2005/8/layout/hierarchy2"/>
    <dgm:cxn modelId="{268B4FB9-663C-40DE-AF54-AA3D85D03B80}" type="presParOf" srcId="{E8591BDF-31E7-4987-97C5-16F8D4281248}" destId="{ACBF2E91-1A45-496A-BC7D-6E4117F18FDE}" srcOrd="0" destOrd="0" presId="urn:microsoft.com/office/officeart/2005/8/layout/hierarchy2"/>
    <dgm:cxn modelId="{E3EEE58D-E7F3-48B8-B448-BDBF961ACE95}" type="presParOf" srcId="{90EAC216-D745-4695-AF9B-C1F8899AC4D5}" destId="{98AC0F4C-7519-42FE-B460-2B11B96E519E}" srcOrd="1" destOrd="0" presId="urn:microsoft.com/office/officeart/2005/8/layout/hierarchy2"/>
    <dgm:cxn modelId="{65248C24-0DD2-4D7E-8132-731F33170C5B}" type="presParOf" srcId="{98AC0F4C-7519-42FE-B460-2B11B96E519E}" destId="{0648A224-20E0-47DB-A3FF-890A3531EBCE}" srcOrd="0" destOrd="0" presId="urn:microsoft.com/office/officeart/2005/8/layout/hierarchy2"/>
    <dgm:cxn modelId="{0222419A-E9CE-4527-8A04-295631A2F5E6}" type="presParOf" srcId="{98AC0F4C-7519-42FE-B460-2B11B96E519E}" destId="{2773D15F-993C-4028-B9D0-4D81B741C3B3}" srcOrd="1" destOrd="0" presId="urn:microsoft.com/office/officeart/2005/8/layout/hierarchy2"/>
    <dgm:cxn modelId="{34EE0EA0-0798-4EC2-BA8C-5CF70EF4BABE}" type="presParOf" srcId="{2773D15F-993C-4028-B9D0-4D81B741C3B3}" destId="{7F8DA858-82F5-42F1-8162-B486FA780097}" srcOrd="0" destOrd="0" presId="urn:microsoft.com/office/officeart/2005/8/layout/hierarchy2"/>
    <dgm:cxn modelId="{E4D41957-9267-4801-8274-D357C550E58C}" type="presParOf" srcId="{7F8DA858-82F5-42F1-8162-B486FA780097}" destId="{C6E8387A-EE6E-409B-8829-713296B61B30}" srcOrd="0" destOrd="0" presId="urn:microsoft.com/office/officeart/2005/8/layout/hierarchy2"/>
    <dgm:cxn modelId="{A69979B4-DC32-46EC-B7EB-DDA5E458FE05}" type="presParOf" srcId="{2773D15F-993C-4028-B9D0-4D81B741C3B3}" destId="{9ED6167F-DA5C-47C5-B466-C53D235EF661}" srcOrd="1" destOrd="0" presId="urn:microsoft.com/office/officeart/2005/8/layout/hierarchy2"/>
    <dgm:cxn modelId="{4BBCF0EA-C82D-46B6-8F58-9F9DDC059863}" type="presParOf" srcId="{9ED6167F-DA5C-47C5-B466-C53D235EF661}" destId="{DCF8FC38-E55B-4DEA-9628-9D6745E163E6}" srcOrd="0" destOrd="0" presId="urn:microsoft.com/office/officeart/2005/8/layout/hierarchy2"/>
    <dgm:cxn modelId="{9CA62F27-6C8F-4339-A2EA-7FA6BBD927C0}" type="presParOf" srcId="{9ED6167F-DA5C-47C5-B466-C53D235EF661}" destId="{1C1E1074-531B-4222-BF23-345C1F7DC39F}" srcOrd="1" destOrd="0" presId="urn:microsoft.com/office/officeart/2005/8/layout/hierarchy2"/>
    <dgm:cxn modelId="{F4FD63AA-915B-4F92-930C-BA39EE706148}" type="presParOf" srcId="{1C1E1074-531B-4222-BF23-345C1F7DC39F}" destId="{3C682183-558D-4570-A6B5-6A949B076341}" srcOrd="0" destOrd="0" presId="urn:microsoft.com/office/officeart/2005/8/layout/hierarchy2"/>
    <dgm:cxn modelId="{4516054A-0B72-4469-8C66-FC824DE0CBC3}" type="presParOf" srcId="{3C682183-558D-4570-A6B5-6A949B076341}" destId="{312E91F8-ECE8-4A2C-8C43-B8B4C95DBD7E}" srcOrd="0" destOrd="0" presId="urn:microsoft.com/office/officeart/2005/8/layout/hierarchy2"/>
    <dgm:cxn modelId="{607145BA-8AA6-4C60-B11A-00E31C8BFA39}" type="presParOf" srcId="{1C1E1074-531B-4222-BF23-345C1F7DC39F}" destId="{2735AB06-ED4B-40D7-942B-1ACBFE337A80}" srcOrd="1" destOrd="0" presId="urn:microsoft.com/office/officeart/2005/8/layout/hierarchy2"/>
    <dgm:cxn modelId="{14F06A39-FE87-4819-9BF7-0B530D9C7FDB}" type="presParOf" srcId="{2735AB06-ED4B-40D7-942B-1ACBFE337A80}" destId="{B8DA4218-0AAD-4461-A358-D8972DF43462}" srcOrd="0" destOrd="0" presId="urn:microsoft.com/office/officeart/2005/8/layout/hierarchy2"/>
    <dgm:cxn modelId="{A9BAA370-9223-4ADA-BF74-FE23D365EDCA}" type="presParOf" srcId="{2735AB06-ED4B-40D7-942B-1ACBFE337A80}" destId="{1BBA22FB-1071-4FC7-BAAA-DC947E2BEC2B}" srcOrd="1" destOrd="0" presId="urn:microsoft.com/office/officeart/2005/8/layout/hierarchy2"/>
    <dgm:cxn modelId="{3D3ED583-0FE3-4AF0-85A1-1A5EF35375CD}" type="presParOf" srcId="{90EAC216-D745-4695-AF9B-C1F8899AC4D5}" destId="{FF04B1A1-FF8B-4CDC-A377-7D059B395197}" srcOrd="2" destOrd="0" presId="urn:microsoft.com/office/officeart/2005/8/layout/hierarchy2"/>
    <dgm:cxn modelId="{934E795A-B9D5-4151-AA64-CCAD98B8925A}" type="presParOf" srcId="{FF04B1A1-FF8B-4CDC-A377-7D059B395197}" destId="{99E0C3A9-5480-4FC4-BDE6-2136EAD88E7E}" srcOrd="0" destOrd="0" presId="urn:microsoft.com/office/officeart/2005/8/layout/hierarchy2"/>
    <dgm:cxn modelId="{FA825F5D-99DB-4067-BA2B-D8CB848C0BEC}" type="presParOf" srcId="{90EAC216-D745-4695-AF9B-C1F8899AC4D5}" destId="{A11518DD-941D-49DB-B558-6F22E63505A8}" srcOrd="3" destOrd="0" presId="urn:microsoft.com/office/officeart/2005/8/layout/hierarchy2"/>
    <dgm:cxn modelId="{F23F51F2-22C5-4F87-B6FE-C31B3CE92F95}" type="presParOf" srcId="{A11518DD-941D-49DB-B558-6F22E63505A8}" destId="{638FD828-F4AB-48EE-A641-81D0B51352AD}" srcOrd="0" destOrd="0" presId="urn:microsoft.com/office/officeart/2005/8/layout/hierarchy2"/>
    <dgm:cxn modelId="{436ED023-E210-47DA-9F7A-42B76CB65353}" type="presParOf" srcId="{A11518DD-941D-49DB-B558-6F22E63505A8}" destId="{709AB884-78BA-4D42-8698-A3A5C4016087}" srcOrd="1" destOrd="0" presId="urn:microsoft.com/office/officeart/2005/8/layout/hierarchy2"/>
    <dgm:cxn modelId="{D33B5C72-579C-449A-A125-AF47960BBFA6}" type="presParOf" srcId="{709AB884-78BA-4D42-8698-A3A5C4016087}" destId="{8ED330C5-0E7E-4778-96CB-47AC39E52A6F}" srcOrd="0" destOrd="0" presId="urn:microsoft.com/office/officeart/2005/8/layout/hierarchy2"/>
    <dgm:cxn modelId="{CF48DC34-099F-4802-BFCE-D8012991A97B}" type="presParOf" srcId="{8ED330C5-0E7E-4778-96CB-47AC39E52A6F}" destId="{AF9F9AEB-1953-453A-96E2-268B1E53C231}" srcOrd="0" destOrd="0" presId="urn:microsoft.com/office/officeart/2005/8/layout/hierarchy2"/>
    <dgm:cxn modelId="{CC306EE6-48E4-43D6-897B-82E6B8776654}" type="presParOf" srcId="{709AB884-78BA-4D42-8698-A3A5C4016087}" destId="{180AB4F6-C37B-46BB-8A5B-E4CF77B721B0}" srcOrd="1" destOrd="0" presId="urn:microsoft.com/office/officeart/2005/8/layout/hierarchy2"/>
    <dgm:cxn modelId="{59417682-BBE9-46AE-A510-EB5B85148366}" type="presParOf" srcId="{180AB4F6-C37B-46BB-8A5B-E4CF77B721B0}" destId="{F947ED2B-5F06-4752-9AFD-8E5DEE2864EE}" srcOrd="0" destOrd="0" presId="urn:microsoft.com/office/officeart/2005/8/layout/hierarchy2"/>
    <dgm:cxn modelId="{5C86DE2F-DA63-4741-BEA1-A3EC5894551C}" type="presParOf" srcId="{180AB4F6-C37B-46BB-8A5B-E4CF77B721B0}" destId="{27D254F9-9A7F-4DAF-B96A-2CB0333DBF79}" srcOrd="1" destOrd="0" presId="urn:microsoft.com/office/officeart/2005/8/layout/hierarchy2"/>
    <dgm:cxn modelId="{980C6687-E67A-4813-857E-7BD6E3AD3509}" type="presParOf" srcId="{709AB884-78BA-4D42-8698-A3A5C4016087}" destId="{048A4CB8-144E-4998-A6C7-C495B9D281EF}" srcOrd="2" destOrd="0" presId="urn:microsoft.com/office/officeart/2005/8/layout/hierarchy2"/>
    <dgm:cxn modelId="{63770F46-EE4A-403D-8A8C-F85F55E249CA}" type="presParOf" srcId="{048A4CB8-144E-4998-A6C7-C495B9D281EF}" destId="{849786A9-4542-40B6-B160-B5FF0137C043}" srcOrd="0" destOrd="0" presId="urn:microsoft.com/office/officeart/2005/8/layout/hierarchy2"/>
    <dgm:cxn modelId="{9FFDA0A1-B71B-4B53-8153-D64BB6AAC95B}" type="presParOf" srcId="{709AB884-78BA-4D42-8698-A3A5C4016087}" destId="{AD8D6696-4DAB-440F-ADC3-73D705A91841}" srcOrd="3" destOrd="0" presId="urn:microsoft.com/office/officeart/2005/8/layout/hierarchy2"/>
    <dgm:cxn modelId="{EC2B100F-E4C2-463B-B382-6C17F245AE3C}" type="presParOf" srcId="{AD8D6696-4DAB-440F-ADC3-73D705A91841}" destId="{779F412E-9341-492F-917F-DD0CB38F1E91}" srcOrd="0" destOrd="0" presId="urn:microsoft.com/office/officeart/2005/8/layout/hierarchy2"/>
    <dgm:cxn modelId="{688E1792-528C-417D-929D-2625D9F7F992}" type="presParOf" srcId="{AD8D6696-4DAB-440F-ADC3-73D705A91841}" destId="{9F7F7F18-A736-483E-815B-D5303F885B67}" srcOrd="1" destOrd="0" presId="urn:microsoft.com/office/officeart/2005/8/layout/hierarchy2"/>
    <dgm:cxn modelId="{C7A4E877-56E8-4583-A5D6-D0B4B8A41FA4}" type="presParOf" srcId="{709AB884-78BA-4D42-8698-A3A5C4016087}" destId="{0DFE1769-75DE-4226-9BC7-DAF3210DCF76}" srcOrd="4" destOrd="0" presId="urn:microsoft.com/office/officeart/2005/8/layout/hierarchy2"/>
    <dgm:cxn modelId="{93D1F55A-1C85-49E1-9B33-D376B6D8E4F4}" type="presParOf" srcId="{0DFE1769-75DE-4226-9BC7-DAF3210DCF76}" destId="{CE258BEA-F40B-4F51-8D2F-705658C6F1E2}" srcOrd="0" destOrd="0" presId="urn:microsoft.com/office/officeart/2005/8/layout/hierarchy2"/>
    <dgm:cxn modelId="{836513E9-FC17-4EB2-A529-3DDB72F0371C}" type="presParOf" srcId="{709AB884-78BA-4D42-8698-A3A5C4016087}" destId="{95E7A629-C5C8-4D8A-9280-0617DEE0D017}" srcOrd="5" destOrd="0" presId="urn:microsoft.com/office/officeart/2005/8/layout/hierarchy2"/>
    <dgm:cxn modelId="{7780A284-5792-4EA4-931D-603D6CFB01D5}" type="presParOf" srcId="{95E7A629-C5C8-4D8A-9280-0617DEE0D017}" destId="{8306BB5F-D886-4E30-A0BD-4C3A7A9B3EB4}" srcOrd="0" destOrd="0" presId="urn:microsoft.com/office/officeart/2005/8/layout/hierarchy2"/>
    <dgm:cxn modelId="{399C801F-5DA2-4ECD-B299-F2D170799D27}" type="presParOf" srcId="{95E7A629-C5C8-4D8A-9280-0617DEE0D017}" destId="{9CE2CEFA-724B-4086-AD85-F4B7ABB50844}" srcOrd="1" destOrd="0" presId="urn:microsoft.com/office/officeart/2005/8/layout/hierarchy2"/>
    <dgm:cxn modelId="{601ADC37-D130-4D39-B7AE-E6DB98DFABC7}" type="presParOf" srcId="{709AB884-78BA-4D42-8698-A3A5C4016087}" destId="{5DC0BFEC-672D-4D23-B8BD-5FCB62AF2FD2}" srcOrd="6" destOrd="0" presId="urn:microsoft.com/office/officeart/2005/8/layout/hierarchy2"/>
    <dgm:cxn modelId="{831DC5E5-14E0-4206-855A-28DDDCCC81CB}" type="presParOf" srcId="{5DC0BFEC-672D-4D23-B8BD-5FCB62AF2FD2}" destId="{C8401301-0263-4DAB-BCF1-E90B6A457984}" srcOrd="0" destOrd="0" presId="urn:microsoft.com/office/officeart/2005/8/layout/hierarchy2"/>
    <dgm:cxn modelId="{5018F30C-6313-47D3-BB80-16818FA26EE3}" type="presParOf" srcId="{709AB884-78BA-4D42-8698-A3A5C4016087}" destId="{626092B5-EFAB-487E-8424-6BFAB74C8D0B}" srcOrd="7" destOrd="0" presId="urn:microsoft.com/office/officeart/2005/8/layout/hierarchy2"/>
    <dgm:cxn modelId="{82BECDED-F6EE-41A2-BA91-B272F9792E61}" type="presParOf" srcId="{626092B5-EFAB-487E-8424-6BFAB74C8D0B}" destId="{44D6CA2D-860D-406B-A622-FF6D535700BC}" srcOrd="0" destOrd="0" presId="urn:microsoft.com/office/officeart/2005/8/layout/hierarchy2"/>
    <dgm:cxn modelId="{63B780AB-476F-4933-BA73-74D1E5D3A7A9}" type="presParOf" srcId="{626092B5-EFAB-487E-8424-6BFAB74C8D0B}" destId="{D845CF0F-47AF-4AAF-9D64-05E29EDC4D8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5162FB-B668-435E-B2F1-59FDB45E280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5CBDBBF6-A537-40D1-87AC-40A7D7CB3744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Dispensasi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Puasa</a:t>
          </a:r>
          <a:endParaRPr lang="en-ID" dirty="0">
            <a:solidFill>
              <a:schemeClr val="tx1"/>
            </a:solidFill>
          </a:endParaRPr>
        </a:p>
      </dgm:t>
    </dgm:pt>
    <dgm:pt modelId="{7F482189-0B2F-4CE2-939D-89F07C6007ED}" type="parTrans" cxnId="{1D4F94DD-FE24-4062-9621-C15D190C6C80}">
      <dgm:prSet/>
      <dgm:spPr/>
      <dgm:t>
        <a:bodyPr/>
        <a:lstStyle/>
        <a:p>
          <a:endParaRPr lang="en-ID"/>
        </a:p>
      </dgm:t>
    </dgm:pt>
    <dgm:pt modelId="{CEC7E398-EA47-4754-91F2-69A6842BDC01}" type="sibTrans" cxnId="{1D4F94DD-FE24-4062-9621-C15D190C6C80}">
      <dgm:prSet/>
      <dgm:spPr/>
      <dgm:t>
        <a:bodyPr/>
        <a:lstStyle/>
        <a:p>
          <a:endParaRPr lang="en-ID"/>
        </a:p>
      </dgm:t>
    </dgm:pt>
    <dgm:pt modelId="{EDFB6A14-623E-49CF-B0FD-598840B3EC4B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Sakit</a:t>
          </a:r>
          <a:endParaRPr lang="en-ID" dirty="0">
            <a:solidFill>
              <a:schemeClr val="tx1"/>
            </a:solidFill>
          </a:endParaRPr>
        </a:p>
      </dgm:t>
    </dgm:pt>
    <dgm:pt modelId="{218E72F7-714E-42B3-9169-A3105074B0EE}" type="parTrans" cxnId="{B84EBB33-BB4F-4242-9F2C-A69A28820D4A}">
      <dgm:prSet/>
      <dgm:spPr/>
      <dgm:t>
        <a:bodyPr/>
        <a:lstStyle/>
        <a:p>
          <a:endParaRPr lang="en-ID"/>
        </a:p>
      </dgm:t>
    </dgm:pt>
    <dgm:pt modelId="{9768C4C9-387C-425E-9522-506DD3966B47}" type="sibTrans" cxnId="{B84EBB33-BB4F-4242-9F2C-A69A28820D4A}">
      <dgm:prSet/>
      <dgm:spPr/>
      <dgm:t>
        <a:bodyPr/>
        <a:lstStyle/>
        <a:p>
          <a:endParaRPr lang="en-ID"/>
        </a:p>
      </dgm:t>
    </dgm:pt>
    <dgm:pt modelId="{70920272-2353-43B4-B133-46C69CC77AD6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Bepergian</a:t>
          </a:r>
          <a:endParaRPr lang="en-ID" dirty="0">
            <a:solidFill>
              <a:schemeClr val="tx1"/>
            </a:solidFill>
          </a:endParaRPr>
        </a:p>
      </dgm:t>
    </dgm:pt>
    <dgm:pt modelId="{B79F7A16-C141-42F6-858C-B60364921908}" type="parTrans" cxnId="{D1E91D19-02D3-4E16-91E3-D3ACDE9AC10A}">
      <dgm:prSet/>
      <dgm:spPr/>
      <dgm:t>
        <a:bodyPr/>
        <a:lstStyle/>
        <a:p>
          <a:endParaRPr lang="en-ID"/>
        </a:p>
      </dgm:t>
    </dgm:pt>
    <dgm:pt modelId="{1361608B-D73C-4605-8131-016E93198C3B}" type="sibTrans" cxnId="{D1E91D19-02D3-4E16-91E3-D3ACDE9AC10A}">
      <dgm:prSet/>
      <dgm:spPr/>
      <dgm:t>
        <a:bodyPr/>
        <a:lstStyle/>
        <a:p>
          <a:endParaRPr lang="en-ID"/>
        </a:p>
      </dgm:t>
    </dgm:pt>
    <dgm:pt modelId="{FC816A4D-EFA5-4805-9C3D-ACAACF073739}">
      <dgm:prSet phldrT="[Text]"/>
      <dgm:spPr>
        <a:solidFill>
          <a:srgbClr val="FFFF00"/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Tidak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Kuat</a:t>
          </a:r>
          <a:endParaRPr lang="en-ID" dirty="0">
            <a:solidFill>
              <a:schemeClr val="tx1"/>
            </a:solidFill>
          </a:endParaRPr>
        </a:p>
      </dgm:t>
    </dgm:pt>
    <dgm:pt modelId="{E319828B-45F4-42DB-BF69-737D7475A5A1}" type="parTrans" cxnId="{D6060566-3E52-46CE-BC4F-74C21564C053}">
      <dgm:prSet/>
      <dgm:spPr/>
      <dgm:t>
        <a:bodyPr/>
        <a:lstStyle/>
        <a:p>
          <a:endParaRPr lang="en-ID"/>
        </a:p>
      </dgm:t>
    </dgm:pt>
    <dgm:pt modelId="{5FC7E19F-F454-4D3B-B14E-0FA222F5E9B9}" type="sibTrans" cxnId="{D6060566-3E52-46CE-BC4F-74C21564C053}">
      <dgm:prSet/>
      <dgm:spPr/>
      <dgm:t>
        <a:bodyPr/>
        <a:lstStyle/>
        <a:p>
          <a:endParaRPr lang="en-ID"/>
        </a:p>
      </dgm:t>
    </dgm:pt>
    <dgm:pt modelId="{DF257AFB-81D0-4880-B6D3-EB8D0C2F72B8}" type="pres">
      <dgm:prSet presAssocID="{295162FB-B668-435E-B2F1-59FDB45E28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E3B921-079C-425A-8AB8-85578B088275}" type="pres">
      <dgm:prSet presAssocID="{5CBDBBF6-A537-40D1-87AC-40A7D7CB3744}" presName="hierRoot1" presStyleCnt="0">
        <dgm:presLayoutVars>
          <dgm:hierBranch val="init"/>
        </dgm:presLayoutVars>
      </dgm:prSet>
      <dgm:spPr/>
    </dgm:pt>
    <dgm:pt modelId="{CE1DFB22-C709-4030-ADB4-6A8468FC006E}" type="pres">
      <dgm:prSet presAssocID="{5CBDBBF6-A537-40D1-87AC-40A7D7CB3744}" presName="rootComposite1" presStyleCnt="0"/>
      <dgm:spPr/>
    </dgm:pt>
    <dgm:pt modelId="{ED20B601-857C-4C2C-89D8-90F1A3710CC7}" type="pres">
      <dgm:prSet presAssocID="{5CBDBBF6-A537-40D1-87AC-40A7D7CB3744}" presName="rootText1" presStyleLbl="node0" presStyleIdx="0" presStyleCnt="1">
        <dgm:presLayoutVars>
          <dgm:chPref val="3"/>
        </dgm:presLayoutVars>
      </dgm:prSet>
      <dgm:spPr/>
    </dgm:pt>
    <dgm:pt modelId="{4E84ADDB-2160-479B-AC73-1E3A81FEA377}" type="pres">
      <dgm:prSet presAssocID="{5CBDBBF6-A537-40D1-87AC-40A7D7CB3744}" presName="rootConnector1" presStyleLbl="node1" presStyleIdx="0" presStyleCnt="0"/>
      <dgm:spPr/>
    </dgm:pt>
    <dgm:pt modelId="{2F88A133-0462-49DE-9D82-1F0C7D39492D}" type="pres">
      <dgm:prSet presAssocID="{5CBDBBF6-A537-40D1-87AC-40A7D7CB3744}" presName="hierChild2" presStyleCnt="0"/>
      <dgm:spPr/>
    </dgm:pt>
    <dgm:pt modelId="{6E78DC0A-28CD-4C8C-A096-ADD661932B1F}" type="pres">
      <dgm:prSet presAssocID="{218E72F7-714E-42B3-9169-A3105074B0EE}" presName="Name37" presStyleLbl="parChTrans1D2" presStyleIdx="0" presStyleCnt="3"/>
      <dgm:spPr/>
    </dgm:pt>
    <dgm:pt modelId="{EEE400D1-89E9-4221-B9A6-50CBB6E5D292}" type="pres">
      <dgm:prSet presAssocID="{EDFB6A14-623E-49CF-B0FD-598840B3EC4B}" presName="hierRoot2" presStyleCnt="0">
        <dgm:presLayoutVars>
          <dgm:hierBranch val="init"/>
        </dgm:presLayoutVars>
      </dgm:prSet>
      <dgm:spPr/>
    </dgm:pt>
    <dgm:pt modelId="{8EBB5BEC-1442-48BC-8852-0B160C74D303}" type="pres">
      <dgm:prSet presAssocID="{EDFB6A14-623E-49CF-B0FD-598840B3EC4B}" presName="rootComposite" presStyleCnt="0"/>
      <dgm:spPr/>
    </dgm:pt>
    <dgm:pt modelId="{B53E2E39-B5DF-44D1-A579-8FE3A4C9A688}" type="pres">
      <dgm:prSet presAssocID="{EDFB6A14-623E-49CF-B0FD-598840B3EC4B}" presName="rootText" presStyleLbl="node2" presStyleIdx="0" presStyleCnt="3">
        <dgm:presLayoutVars>
          <dgm:chPref val="3"/>
        </dgm:presLayoutVars>
      </dgm:prSet>
      <dgm:spPr/>
    </dgm:pt>
    <dgm:pt modelId="{3244E1D1-79D3-4A73-99A8-4F4EB3C5B450}" type="pres">
      <dgm:prSet presAssocID="{EDFB6A14-623E-49CF-B0FD-598840B3EC4B}" presName="rootConnector" presStyleLbl="node2" presStyleIdx="0" presStyleCnt="3"/>
      <dgm:spPr/>
    </dgm:pt>
    <dgm:pt modelId="{C83610BC-8FB6-4B67-8B1F-B60128422005}" type="pres">
      <dgm:prSet presAssocID="{EDFB6A14-623E-49CF-B0FD-598840B3EC4B}" presName="hierChild4" presStyleCnt="0"/>
      <dgm:spPr/>
    </dgm:pt>
    <dgm:pt modelId="{316C2D9A-B3EE-4AFC-83B9-BEC7B60F2D7B}" type="pres">
      <dgm:prSet presAssocID="{EDFB6A14-623E-49CF-B0FD-598840B3EC4B}" presName="hierChild5" presStyleCnt="0"/>
      <dgm:spPr/>
    </dgm:pt>
    <dgm:pt modelId="{0115B43D-72B2-416F-BFB6-C24A9BB52428}" type="pres">
      <dgm:prSet presAssocID="{B79F7A16-C141-42F6-858C-B60364921908}" presName="Name37" presStyleLbl="parChTrans1D2" presStyleIdx="1" presStyleCnt="3"/>
      <dgm:spPr/>
    </dgm:pt>
    <dgm:pt modelId="{6EE4CAB1-3B1B-4E80-B1DE-FFADF43661E4}" type="pres">
      <dgm:prSet presAssocID="{70920272-2353-43B4-B133-46C69CC77AD6}" presName="hierRoot2" presStyleCnt="0">
        <dgm:presLayoutVars>
          <dgm:hierBranch val="init"/>
        </dgm:presLayoutVars>
      </dgm:prSet>
      <dgm:spPr/>
    </dgm:pt>
    <dgm:pt modelId="{AC8E3C68-5DC1-4836-97E1-4043029B181C}" type="pres">
      <dgm:prSet presAssocID="{70920272-2353-43B4-B133-46C69CC77AD6}" presName="rootComposite" presStyleCnt="0"/>
      <dgm:spPr/>
    </dgm:pt>
    <dgm:pt modelId="{88A4181B-F151-4E2E-AAED-2F0C5186E084}" type="pres">
      <dgm:prSet presAssocID="{70920272-2353-43B4-B133-46C69CC77AD6}" presName="rootText" presStyleLbl="node2" presStyleIdx="1" presStyleCnt="3">
        <dgm:presLayoutVars>
          <dgm:chPref val="3"/>
        </dgm:presLayoutVars>
      </dgm:prSet>
      <dgm:spPr/>
    </dgm:pt>
    <dgm:pt modelId="{B0278C7D-DC46-4346-AE64-8E9FCA42BAB8}" type="pres">
      <dgm:prSet presAssocID="{70920272-2353-43B4-B133-46C69CC77AD6}" presName="rootConnector" presStyleLbl="node2" presStyleIdx="1" presStyleCnt="3"/>
      <dgm:spPr/>
    </dgm:pt>
    <dgm:pt modelId="{943AE264-AB36-4A42-A955-292A9990D73F}" type="pres">
      <dgm:prSet presAssocID="{70920272-2353-43B4-B133-46C69CC77AD6}" presName="hierChild4" presStyleCnt="0"/>
      <dgm:spPr/>
    </dgm:pt>
    <dgm:pt modelId="{1B4DEF24-090D-4386-BE33-4D462A9ED2D3}" type="pres">
      <dgm:prSet presAssocID="{70920272-2353-43B4-B133-46C69CC77AD6}" presName="hierChild5" presStyleCnt="0"/>
      <dgm:spPr/>
    </dgm:pt>
    <dgm:pt modelId="{4398835E-6685-401E-B5A8-AD5EE429C8EA}" type="pres">
      <dgm:prSet presAssocID="{E319828B-45F4-42DB-BF69-737D7475A5A1}" presName="Name37" presStyleLbl="parChTrans1D2" presStyleIdx="2" presStyleCnt="3"/>
      <dgm:spPr/>
    </dgm:pt>
    <dgm:pt modelId="{2CAC5594-DAE1-4031-929B-3B40980D1166}" type="pres">
      <dgm:prSet presAssocID="{FC816A4D-EFA5-4805-9C3D-ACAACF073739}" presName="hierRoot2" presStyleCnt="0">
        <dgm:presLayoutVars>
          <dgm:hierBranch val="init"/>
        </dgm:presLayoutVars>
      </dgm:prSet>
      <dgm:spPr/>
    </dgm:pt>
    <dgm:pt modelId="{5C8AAD16-D1EB-43CC-90EB-FD60486ECA3C}" type="pres">
      <dgm:prSet presAssocID="{FC816A4D-EFA5-4805-9C3D-ACAACF073739}" presName="rootComposite" presStyleCnt="0"/>
      <dgm:spPr/>
    </dgm:pt>
    <dgm:pt modelId="{FBD37EFE-2AC7-478A-82F6-F18179E01101}" type="pres">
      <dgm:prSet presAssocID="{FC816A4D-EFA5-4805-9C3D-ACAACF073739}" presName="rootText" presStyleLbl="node2" presStyleIdx="2" presStyleCnt="3">
        <dgm:presLayoutVars>
          <dgm:chPref val="3"/>
        </dgm:presLayoutVars>
      </dgm:prSet>
      <dgm:spPr/>
    </dgm:pt>
    <dgm:pt modelId="{9C30D379-BF5F-4A2A-8DB1-473C4F5E9651}" type="pres">
      <dgm:prSet presAssocID="{FC816A4D-EFA5-4805-9C3D-ACAACF073739}" presName="rootConnector" presStyleLbl="node2" presStyleIdx="2" presStyleCnt="3"/>
      <dgm:spPr/>
    </dgm:pt>
    <dgm:pt modelId="{BE022312-169F-41D3-A59E-37E4505E4AB1}" type="pres">
      <dgm:prSet presAssocID="{FC816A4D-EFA5-4805-9C3D-ACAACF073739}" presName="hierChild4" presStyleCnt="0"/>
      <dgm:spPr/>
    </dgm:pt>
    <dgm:pt modelId="{1103649F-FE46-4DA4-8E3D-CD343055F183}" type="pres">
      <dgm:prSet presAssocID="{FC816A4D-EFA5-4805-9C3D-ACAACF073739}" presName="hierChild5" presStyleCnt="0"/>
      <dgm:spPr/>
    </dgm:pt>
    <dgm:pt modelId="{169151BF-BD5F-4ACC-A534-C106C0EC2D0C}" type="pres">
      <dgm:prSet presAssocID="{5CBDBBF6-A537-40D1-87AC-40A7D7CB3744}" presName="hierChild3" presStyleCnt="0"/>
      <dgm:spPr/>
    </dgm:pt>
  </dgm:ptLst>
  <dgm:cxnLst>
    <dgm:cxn modelId="{D1E91D19-02D3-4E16-91E3-D3ACDE9AC10A}" srcId="{5CBDBBF6-A537-40D1-87AC-40A7D7CB3744}" destId="{70920272-2353-43B4-B133-46C69CC77AD6}" srcOrd="1" destOrd="0" parTransId="{B79F7A16-C141-42F6-858C-B60364921908}" sibTransId="{1361608B-D73C-4605-8131-016E93198C3B}"/>
    <dgm:cxn modelId="{4C1FB619-8314-4C73-894D-71F2EEFFEC93}" type="presOf" srcId="{FC816A4D-EFA5-4805-9C3D-ACAACF073739}" destId="{FBD37EFE-2AC7-478A-82F6-F18179E01101}" srcOrd="0" destOrd="0" presId="urn:microsoft.com/office/officeart/2005/8/layout/orgChart1"/>
    <dgm:cxn modelId="{5E893A27-8AED-497B-8851-842674C4C91E}" type="presOf" srcId="{EDFB6A14-623E-49CF-B0FD-598840B3EC4B}" destId="{B53E2E39-B5DF-44D1-A579-8FE3A4C9A688}" srcOrd="0" destOrd="0" presId="urn:microsoft.com/office/officeart/2005/8/layout/orgChart1"/>
    <dgm:cxn modelId="{B84EBB33-BB4F-4242-9F2C-A69A28820D4A}" srcId="{5CBDBBF6-A537-40D1-87AC-40A7D7CB3744}" destId="{EDFB6A14-623E-49CF-B0FD-598840B3EC4B}" srcOrd="0" destOrd="0" parTransId="{218E72F7-714E-42B3-9169-A3105074B0EE}" sibTransId="{9768C4C9-387C-425E-9522-506DD3966B47}"/>
    <dgm:cxn modelId="{ECCAD13B-143A-42EB-A328-986176300C63}" type="presOf" srcId="{70920272-2353-43B4-B133-46C69CC77AD6}" destId="{B0278C7D-DC46-4346-AE64-8E9FCA42BAB8}" srcOrd="1" destOrd="0" presId="urn:microsoft.com/office/officeart/2005/8/layout/orgChart1"/>
    <dgm:cxn modelId="{B10D7D40-21B6-4969-887A-F6FDF1EE035C}" type="presOf" srcId="{B79F7A16-C141-42F6-858C-B60364921908}" destId="{0115B43D-72B2-416F-BFB6-C24A9BB52428}" srcOrd="0" destOrd="0" presId="urn:microsoft.com/office/officeart/2005/8/layout/orgChart1"/>
    <dgm:cxn modelId="{D6060566-3E52-46CE-BC4F-74C21564C053}" srcId="{5CBDBBF6-A537-40D1-87AC-40A7D7CB3744}" destId="{FC816A4D-EFA5-4805-9C3D-ACAACF073739}" srcOrd="2" destOrd="0" parTransId="{E319828B-45F4-42DB-BF69-737D7475A5A1}" sibTransId="{5FC7E19F-F454-4D3B-B14E-0FA222F5E9B9}"/>
    <dgm:cxn modelId="{B26F4B76-1EB2-4BEB-B582-BB21744B12DE}" type="presOf" srcId="{EDFB6A14-623E-49CF-B0FD-598840B3EC4B}" destId="{3244E1D1-79D3-4A73-99A8-4F4EB3C5B450}" srcOrd="1" destOrd="0" presId="urn:microsoft.com/office/officeart/2005/8/layout/orgChart1"/>
    <dgm:cxn modelId="{F351C87E-2D65-4A7B-BE91-B0E56C65C1DC}" type="presOf" srcId="{FC816A4D-EFA5-4805-9C3D-ACAACF073739}" destId="{9C30D379-BF5F-4A2A-8DB1-473C4F5E9651}" srcOrd="1" destOrd="0" presId="urn:microsoft.com/office/officeart/2005/8/layout/orgChart1"/>
    <dgm:cxn modelId="{7030449B-9571-47AC-884A-1A31615D0435}" type="presOf" srcId="{5CBDBBF6-A537-40D1-87AC-40A7D7CB3744}" destId="{ED20B601-857C-4C2C-89D8-90F1A3710CC7}" srcOrd="0" destOrd="0" presId="urn:microsoft.com/office/officeart/2005/8/layout/orgChart1"/>
    <dgm:cxn modelId="{F07BF6A4-E67C-4F4F-B603-182AB22A0283}" type="presOf" srcId="{70920272-2353-43B4-B133-46C69CC77AD6}" destId="{88A4181B-F151-4E2E-AAED-2F0C5186E084}" srcOrd="0" destOrd="0" presId="urn:microsoft.com/office/officeart/2005/8/layout/orgChart1"/>
    <dgm:cxn modelId="{315E54A6-856F-4018-AF0E-4DAE3AFF200D}" type="presOf" srcId="{E319828B-45F4-42DB-BF69-737D7475A5A1}" destId="{4398835E-6685-401E-B5A8-AD5EE429C8EA}" srcOrd="0" destOrd="0" presId="urn:microsoft.com/office/officeart/2005/8/layout/orgChart1"/>
    <dgm:cxn modelId="{45E044C5-AC1F-4E1B-BF38-BAF36D77F913}" type="presOf" srcId="{295162FB-B668-435E-B2F1-59FDB45E280A}" destId="{DF257AFB-81D0-4880-B6D3-EB8D0C2F72B8}" srcOrd="0" destOrd="0" presId="urn:microsoft.com/office/officeart/2005/8/layout/orgChart1"/>
    <dgm:cxn modelId="{1D4F94DD-FE24-4062-9621-C15D190C6C80}" srcId="{295162FB-B668-435E-B2F1-59FDB45E280A}" destId="{5CBDBBF6-A537-40D1-87AC-40A7D7CB3744}" srcOrd="0" destOrd="0" parTransId="{7F482189-0B2F-4CE2-939D-89F07C6007ED}" sibTransId="{CEC7E398-EA47-4754-91F2-69A6842BDC01}"/>
    <dgm:cxn modelId="{C47654FB-2E35-4041-B3F5-536FB15BB0FB}" type="presOf" srcId="{5CBDBBF6-A537-40D1-87AC-40A7D7CB3744}" destId="{4E84ADDB-2160-479B-AC73-1E3A81FEA377}" srcOrd="1" destOrd="0" presId="urn:microsoft.com/office/officeart/2005/8/layout/orgChart1"/>
    <dgm:cxn modelId="{D8D7E6FF-5292-4381-BF4F-2BC27E96F376}" type="presOf" srcId="{218E72F7-714E-42B3-9169-A3105074B0EE}" destId="{6E78DC0A-28CD-4C8C-A096-ADD661932B1F}" srcOrd="0" destOrd="0" presId="urn:microsoft.com/office/officeart/2005/8/layout/orgChart1"/>
    <dgm:cxn modelId="{E3F21B3F-1307-4AAA-AACC-2E5201D41EB5}" type="presParOf" srcId="{DF257AFB-81D0-4880-B6D3-EB8D0C2F72B8}" destId="{5DE3B921-079C-425A-8AB8-85578B088275}" srcOrd="0" destOrd="0" presId="urn:microsoft.com/office/officeart/2005/8/layout/orgChart1"/>
    <dgm:cxn modelId="{6F3589B7-5BC0-494D-8FB6-4D069888EA84}" type="presParOf" srcId="{5DE3B921-079C-425A-8AB8-85578B088275}" destId="{CE1DFB22-C709-4030-ADB4-6A8468FC006E}" srcOrd="0" destOrd="0" presId="urn:microsoft.com/office/officeart/2005/8/layout/orgChart1"/>
    <dgm:cxn modelId="{BB72E216-5600-4DD9-9B3A-0E5B83381F4E}" type="presParOf" srcId="{CE1DFB22-C709-4030-ADB4-6A8468FC006E}" destId="{ED20B601-857C-4C2C-89D8-90F1A3710CC7}" srcOrd="0" destOrd="0" presId="urn:microsoft.com/office/officeart/2005/8/layout/orgChart1"/>
    <dgm:cxn modelId="{4FFFFE8B-CFBF-45AB-A66D-707491144912}" type="presParOf" srcId="{CE1DFB22-C709-4030-ADB4-6A8468FC006E}" destId="{4E84ADDB-2160-479B-AC73-1E3A81FEA377}" srcOrd="1" destOrd="0" presId="urn:microsoft.com/office/officeart/2005/8/layout/orgChart1"/>
    <dgm:cxn modelId="{FE49C569-7379-4033-9A1C-F39B8C8E36E4}" type="presParOf" srcId="{5DE3B921-079C-425A-8AB8-85578B088275}" destId="{2F88A133-0462-49DE-9D82-1F0C7D39492D}" srcOrd="1" destOrd="0" presId="urn:microsoft.com/office/officeart/2005/8/layout/orgChart1"/>
    <dgm:cxn modelId="{F2CB9FD8-64C1-41FE-B2B7-C2744B731FDF}" type="presParOf" srcId="{2F88A133-0462-49DE-9D82-1F0C7D39492D}" destId="{6E78DC0A-28CD-4C8C-A096-ADD661932B1F}" srcOrd="0" destOrd="0" presId="urn:microsoft.com/office/officeart/2005/8/layout/orgChart1"/>
    <dgm:cxn modelId="{392283A0-BD98-49E2-98A3-273E30162177}" type="presParOf" srcId="{2F88A133-0462-49DE-9D82-1F0C7D39492D}" destId="{EEE400D1-89E9-4221-B9A6-50CBB6E5D292}" srcOrd="1" destOrd="0" presId="urn:microsoft.com/office/officeart/2005/8/layout/orgChart1"/>
    <dgm:cxn modelId="{1AA02C30-5EF3-4529-83E4-FBFBD59A11B4}" type="presParOf" srcId="{EEE400D1-89E9-4221-B9A6-50CBB6E5D292}" destId="{8EBB5BEC-1442-48BC-8852-0B160C74D303}" srcOrd="0" destOrd="0" presId="urn:microsoft.com/office/officeart/2005/8/layout/orgChart1"/>
    <dgm:cxn modelId="{DD78566B-C324-4DAF-9912-01F14DFF94A7}" type="presParOf" srcId="{8EBB5BEC-1442-48BC-8852-0B160C74D303}" destId="{B53E2E39-B5DF-44D1-A579-8FE3A4C9A688}" srcOrd="0" destOrd="0" presId="urn:microsoft.com/office/officeart/2005/8/layout/orgChart1"/>
    <dgm:cxn modelId="{2D070FEA-F708-4CF2-BD07-1EDD43C212DE}" type="presParOf" srcId="{8EBB5BEC-1442-48BC-8852-0B160C74D303}" destId="{3244E1D1-79D3-4A73-99A8-4F4EB3C5B450}" srcOrd="1" destOrd="0" presId="urn:microsoft.com/office/officeart/2005/8/layout/orgChart1"/>
    <dgm:cxn modelId="{D37C5188-BD06-454A-806A-8B75F982D3A2}" type="presParOf" srcId="{EEE400D1-89E9-4221-B9A6-50CBB6E5D292}" destId="{C83610BC-8FB6-4B67-8B1F-B60128422005}" srcOrd="1" destOrd="0" presId="urn:microsoft.com/office/officeart/2005/8/layout/orgChart1"/>
    <dgm:cxn modelId="{2E748608-616D-4252-BEC4-5AED4CB781C5}" type="presParOf" srcId="{EEE400D1-89E9-4221-B9A6-50CBB6E5D292}" destId="{316C2D9A-B3EE-4AFC-83B9-BEC7B60F2D7B}" srcOrd="2" destOrd="0" presId="urn:microsoft.com/office/officeart/2005/8/layout/orgChart1"/>
    <dgm:cxn modelId="{78A57894-95A1-416F-8B9E-9F4B1795F031}" type="presParOf" srcId="{2F88A133-0462-49DE-9D82-1F0C7D39492D}" destId="{0115B43D-72B2-416F-BFB6-C24A9BB52428}" srcOrd="2" destOrd="0" presId="urn:microsoft.com/office/officeart/2005/8/layout/orgChart1"/>
    <dgm:cxn modelId="{3AE617DB-87E9-4C49-9CE7-50B529B9A645}" type="presParOf" srcId="{2F88A133-0462-49DE-9D82-1F0C7D39492D}" destId="{6EE4CAB1-3B1B-4E80-B1DE-FFADF43661E4}" srcOrd="3" destOrd="0" presId="urn:microsoft.com/office/officeart/2005/8/layout/orgChart1"/>
    <dgm:cxn modelId="{C44E6933-022F-4B95-B3DA-9770C4F60306}" type="presParOf" srcId="{6EE4CAB1-3B1B-4E80-B1DE-FFADF43661E4}" destId="{AC8E3C68-5DC1-4836-97E1-4043029B181C}" srcOrd="0" destOrd="0" presId="urn:microsoft.com/office/officeart/2005/8/layout/orgChart1"/>
    <dgm:cxn modelId="{FA3AA28C-0D34-4E8D-9B45-4CE32A1A2345}" type="presParOf" srcId="{AC8E3C68-5DC1-4836-97E1-4043029B181C}" destId="{88A4181B-F151-4E2E-AAED-2F0C5186E084}" srcOrd="0" destOrd="0" presId="urn:microsoft.com/office/officeart/2005/8/layout/orgChart1"/>
    <dgm:cxn modelId="{CF773670-96E1-4853-8DD8-36E47FFED19B}" type="presParOf" srcId="{AC8E3C68-5DC1-4836-97E1-4043029B181C}" destId="{B0278C7D-DC46-4346-AE64-8E9FCA42BAB8}" srcOrd="1" destOrd="0" presId="urn:microsoft.com/office/officeart/2005/8/layout/orgChart1"/>
    <dgm:cxn modelId="{B8E2D9A7-6F81-43F5-9ED9-4BB0699225B4}" type="presParOf" srcId="{6EE4CAB1-3B1B-4E80-B1DE-FFADF43661E4}" destId="{943AE264-AB36-4A42-A955-292A9990D73F}" srcOrd="1" destOrd="0" presId="urn:microsoft.com/office/officeart/2005/8/layout/orgChart1"/>
    <dgm:cxn modelId="{F82ADC4D-08E1-4675-A40E-9DD2B0D0E0DD}" type="presParOf" srcId="{6EE4CAB1-3B1B-4E80-B1DE-FFADF43661E4}" destId="{1B4DEF24-090D-4386-BE33-4D462A9ED2D3}" srcOrd="2" destOrd="0" presId="urn:microsoft.com/office/officeart/2005/8/layout/orgChart1"/>
    <dgm:cxn modelId="{79C727AB-01F0-46E4-9F82-EBA76F73DED7}" type="presParOf" srcId="{2F88A133-0462-49DE-9D82-1F0C7D39492D}" destId="{4398835E-6685-401E-B5A8-AD5EE429C8EA}" srcOrd="4" destOrd="0" presId="urn:microsoft.com/office/officeart/2005/8/layout/orgChart1"/>
    <dgm:cxn modelId="{D3953D86-9FB3-4A47-B071-BC767D8DC3FB}" type="presParOf" srcId="{2F88A133-0462-49DE-9D82-1F0C7D39492D}" destId="{2CAC5594-DAE1-4031-929B-3B40980D1166}" srcOrd="5" destOrd="0" presId="urn:microsoft.com/office/officeart/2005/8/layout/orgChart1"/>
    <dgm:cxn modelId="{4936C259-FA71-4A68-A03B-B4EE36BD833F}" type="presParOf" srcId="{2CAC5594-DAE1-4031-929B-3B40980D1166}" destId="{5C8AAD16-D1EB-43CC-90EB-FD60486ECA3C}" srcOrd="0" destOrd="0" presId="urn:microsoft.com/office/officeart/2005/8/layout/orgChart1"/>
    <dgm:cxn modelId="{9BDA873C-083F-466E-A651-09C7DE7BB277}" type="presParOf" srcId="{5C8AAD16-D1EB-43CC-90EB-FD60486ECA3C}" destId="{FBD37EFE-2AC7-478A-82F6-F18179E01101}" srcOrd="0" destOrd="0" presId="urn:microsoft.com/office/officeart/2005/8/layout/orgChart1"/>
    <dgm:cxn modelId="{85D58007-45FC-423C-90F8-F5CAF7FDFF35}" type="presParOf" srcId="{5C8AAD16-D1EB-43CC-90EB-FD60486ECA3C}" destId="{9C30D379-BF5F-4A2A-8DB1-473C4F5E9651}" srcOrd="1" destOrd="0" presId="urn:microsoft.com/office/officeart/2005/8/layout/orgChart1"/>
    <dgm:cxn modelId="{EBAD85B1-43A6-4635-BA2D-14996B96C52C}" type="presParOf" srcId="{2CAC5594-DAE1-4031-929B-3B40980D1166}" destId="{BE022312-169F-41D3-A59E-37E4505E4AB1}" srcOrd="1" destOrd="0" presId="urn:microsoft.com/office/officeart/2005/8/layout/orgChart1"/>
    <dgm:cxn modelId="{EF589CE7-AD33-4983-8991-3D5EB43F9125}" type="presParOf" srcId="{2CAC5594-DAE1-4031-929B-3B40980D1166}" destId="{1103649F-FE46-4DA4-8E3D-CD343055F183}" srcOrd="2" destOrd="0" presId="urn:microsoft.com/office/officeart/2005/8/layout/orgChart1"/>
    <dgm:cxn modelId="{0D640231-1242-4D47-9623-98D2BDA3D2B2}" type="presParOf" srcId="{5DE3B921-079C-425A-8AB8-85578B088275}" destId="{169151BF-BD5F-4ACC-A534-C106C0EC2D0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01F3C-7B07-4BE4-8442-E30D1BCB3E06}">
      <dsp:nvSpPr>
        <dsp:cNvPr id="0" name=""/>
        <dsp:cNvSpPr/>
      </dsp:nvSpPr>
      <dsp:spPr>
        <a:xfrm>
          <a:off x="8434109" y="1590163"/>
          <a:ext cx="137815" cy="1535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53"/>
              </a:lnTo>
              <a:lnTo>
                <a:pt x="137815" y="1535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F38FC-D419-4FD3-9B54-B4DEC9385278}">
      <dsp:nvSpPr>
        <dsp:cNvPr id="0" name=""/>
        <dsp:cNvSpPr/>
      </dsp:nvSpPr>
      <dsp:spPr>
        <a:xfrm>
          <a:off x="8296294" y="1590163"/>
          <a:ext cx="137815" cy="1535653"/>
        </a:xfrm>
        <a:custGeom>
          <a:avLst/>
          <a:gdLst/>
          <a:ahLst/>
          <a:cxnLst/>
          <a:rect l="0" t="0" r="0" b="0"/>
          <a:pathLst>
            <a:path>
              <a:moveTo>
                <a:pt x="137815" y="0"/>
              </a:moveTo>
              <a:lnTo>
                <a:pt x="137815" y="1535653"/>
              </a:lnTo>
              <a:lnTo>
                <a:pt x="0" y="1535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91980-3690-4801-9CF0-0925AF73F530}">
      <dsp:nvSpPr>
        <dsp:cNvPr id="0" name=""/>
        <dsp:cNvSpPr/>
      </dsp:nvSpPr>
      <dsp:spPr>
        <a:xfrm>
          <a:off x="8434109" y="1590163"/>
          <a:ext cx="137815" cy="603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761"/>
              </a:lnTo>
              <a:lnTo>
                <a:pt x="137815" y="6037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81942-9223-4410-B22D-CBBAD5C46EEC}">
      <dsp:nvSpPr>
        <dsp:cNvPr id="0" name=""/>
        <dsp:cNvSpPr/>
      </dsp:nvSpPr>
      <dsp:spPr>
        <a:xfrm>
          <a:off x="8296294" y="1590163"/>
          <a:ext cx="137815" cy="603761"/>
        </a:xfrm>
        <a:custGeom>
          <a:avLst/>
          <a:gdLst/>
          <a:ahLst/>
          <a:cxnLst/>
          <a:rect l="0" t="0" r="0" b="0"/>
          <a:pathLst>
            <a:path>
              <a:moveTo>
                <a:pt x="137815" y="0"/>
              </a:moveTo>
              <a:lnTo>
                <a:pt x="137815" y="603761"/>
              </a:lnTo>
              <a:lnTo>
                <a:pt x="0" y="6037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6F326-2A07-4A95-8FBE-0BF94F7CF911}">
      <dsp:nvSpPr>
        <dsp:cNvPr id="0" name=""/>
        <dsp:cNvSpPr/>
      </dsp:nvSpPr>
      <dsp:spPr>
        <a:xfrm>
          <a:off x="5257800" y="658271"/>
          <a:ext cx="3176309" cy="275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15"/>
              </a:lnTo>
              <a:lnTo>
                <a:pt x="3176309" y="137815"/>
              </a:lnTo>
              <a:lnTo>
                <a:pt x="3176309" y="275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B3A74-DEBE-4964-8553-80D3D2DA103F}">
      <dsp:nvSpPr>
        <dsp:cNvPr id="0" name=""/>
        <dsp:cNvSpPr/>
      </dsp:nvSpPr>
      <dsp:spPr>
        <a:xfrm>
          <a:off x="5257799" y="1590163"/>
          <a:ext cx="137815" cy="2467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546"/>
              </a:lnTo>
              <a:lnTo>
                <a:pt x="137815" y="2467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C1475-C398-4D70-AD44-9F18262337BC}">
      <dsp:nvSpPr>
        <dsp:cNvPr id="0" name=""/>
        <dsp:cNvSpPr/>
      </dsp:nvSpPr>
      <dsp:spPr>
        <a:xfrm>
          <a:off x="5119984" y="1590163"/>
          <a:ext cx="137815" cy="2467546"/>
        </a:xfrm>
        <a:custGeom>
          <a:avLst/>
          <a:gdLst/>
          <a:ahLst/>
          <a:cxnLst/>
          <a:rect l="0" t="0" r="0" b="0"/>
          <a:pathLst>
            <a:path>
              <a:moveTo>
                <a:pt x="137815" y="0"/>
              </a:moveTo>
              <a:lnTo>
                <a:pt x="137815" y="2467546"/>
              </a:lnTo>
              <a:lnTo>
                <a:pt x="0" y="24675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288FEE-E025-4343-AD0D-4B450114D523}">
      <dsp:nvSpPr>
        <dsp:cNvPr id="0" name=""/>
        <dsp:cNvSpPr/>
      </dsp:nvSpPr>
      <dsp:spPr>
        <a:xfrm>
          <a:off x="5257799" y="1590163"/>
          <a:ext cx="137815" cy="1535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53"/>
              </a:lnTo>
              <a:lnTo>
                <a:pt x="137815" y="1535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FA9B5-1648-492C-8AFB-681F7207DB02}">
      <dsp:nvSpPr>
        <dsp:cNvPr id="0" name=""/>
        <dsp:cNvSpPr/>
      </dsp:nvSpPr>
      <dsp:spPr>
        <a:xfrm>
          <a:off x="5119984" y="1590163"/>
          <a:ext cx="137815" cy="1535653"/>
        </a:xfrm>
        <a:custGeom>
          <a:avLst/>
          <a:gdLst/>
          <a:ahLst/>
          <a:cxnLst/>
          <a:rect l="0" t="0" r="0" b="0"/>
          <a:pathLst>
            <a:path>
              <a:moveTo>
                <a:pt x="137815" y="0"/>
              </a:moveTo>
              <a:lnTo>
                <a:pt x="137815" y="1535653"/>
              </a:lnTo>
              <a:lnTo>
                <a:pt x="0" y="1535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81873-9FAD-42EB-8D9D-4D36B3BB25A6}">
      <dsp:nvSpPr>
        <dsp:cNvPr id="0" name=""/>
        <dsp:cNvSpPr/>
      </dsp:nvSpPr>
      <dsp:spPr>
        <a:xfrm>
          <a:off x="5257799" y="1590163"/>
          <a:ext cx="137815" cy="603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761"/>
              </a:lnTo>
              <a:lnTo>
                <a:pt x="137815" y="6037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C0588-4EE2-468F-9EA7-23237F17E010}">
      <dsp:nvSpPr>
        <dsp:cNvPr id="0" name=""/>
        <dsp:cNvSpPr/>
      </dsp:nvSpPr>
      <dsp:spPr>
        <a:xfrm>
          <a:off x="5119984" y="1590163"/>
          <a:ext cx="137815" cy="603761"/>
        </a:xfrm>
        <a:custGeom>
          <a:avLst/>
          <a:gdLst/>
          <a:ahLst/>
          <a:cxnLst/>
          <a:rect l="0" t="0" r="0" b="0"/>
          <a:pathLst>
            <a:path>
              <a:moveTo>
                <a:pt x="137815" y="0"/>
              </a:moveTo>
              <a:lnTo>
                <a:pt x="137815" y="603761"/>
              </a:lnTo>
              <a:lnTo>
                <a:pt x="0" y="6037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4B189-67C1-448F-8C28-B5C88ECE8F92}">
      <dsp:nvSpPr>
        <dsp:cNvPr id="0" name=""/>
        <dsp:cNvSpPr/>
      </dsp:nvSpPr>
      <dsp:spPr>
        <a:xfrm>
          <a:off x="5212079" y="658271"/>
          <a:ext cx="91440" cy="275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106F9-F35C-4616-B6A6-1E5B619C23DE}">
      <dsp:nvSpPr>
        <dsp:cNvPr id="0" name=""/>
        <dsp:cNvSpPr/>
      </dsp:nvSpPr>
      <dsp:spPr>
        <a:xfrm>
          <a:off x="2081490" y="1590163"/>
          <a:ext cx="137815" cy="1535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5653"/>
              </a:lnTo>
              <a:lnTo>
                <a:pt x="137815" y="1535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2F422-6247-45FF-9F03-1A60477BCBBF}">
      <dsp:nvSpPr>
        <dsp:cNvPr id="0" name=""/>
        <dsp:cNvSpPr/>
      </dsp:nvSpPr>
      <dsp:spPr>
        <a:xfrm>
          <a:off x="1943675" y="1590163"/>
          <a:ext cx="137815" cy="1535653"/>
        </a:xfrm>
        <a:custGeom>
          <a:avLst/>
          <a:gdLst/>
          <a:ahLst/>
          <a:cxnLst/>
          <a:rect l="0" t="0" r="0" b="0"/>
          <a:pathLst>
            <a:path>
              <a:moveTo>
                <a:pt x="137815" y="0"/>
              </a:moveTo>
              <a:lnTo>
                <a:pt x="137815" y="1535653"/>
              </a:lnTo>
              <a:lnTo>
                <a:pt x="0" y="15356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4FCEF-3C95-4E6C-A6B3-17C1721519C0}">
      <dsp:nvSpPr>
        <dsp:cNvPr id="0" name=""/>
        <dsp:cNvSpPr/>
      </dsp:nvSpPr>
      <dsp:spPr>
        <a:xfrm>
          <a:off x="2081490" y="1590163"/>
          <a:ext cx="137815" cy="603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761"/>
              </a:lnTo>
              <a:lnTo>
                <a:pt x="137815" y="6037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085D9-518D-4A25-A43E-76E681018225}">
      <dsp:nvSpPr>
        <dsp:cNvPr id="0" name=""/>
        <dsp:cNvSpPr/>
      </dsp:nvSpPr>
      <dsp:spPr>
        <a:xfrm>
          <a:off x="1943675" y="1590163"/>
          <a:ext cx="137815" cy="603761"/>
        </a:xfrm>
        <a:custGeom>
          <a:avLst/>
          <a:gdLst/>
          <a:ahLst/>
          <a:cxnLst/>
          <a:rect l="0" t="0" r="0" b="0"/>
          <a:pathLst>
            <a:path>
              <a:moveTo>
                <a:pt x="137815" y="0"/>
              </a:moveTo>
              <a:lnTo>
                <a:pt x="137815" y="603761"/>
              </a:lnTo>
              <a:lnTo>
                <a:pt x="0" y="6037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AB8E6A-409C-411C-8736-30FB3AC3EF9F}">
      <dsp:nvSpPr>
        <dsp:cNvPr id="0" name=""/>
        <dsp:cNvSpPr/>
      </dsp:nvSpPr>
      <dsp:spPr>
        <a:xfrm>
          <a:off x="2081490" y="658271"/>
          <a:ext cx="3176309" cy="275630"/>
        </a:xfrm>
        <a:custGeom>
          <a:avLst/>
          <a:gdLst/>
          <a:ahLst/>
          <a:cxnLst/>
          <a:rect l="0" t="0" r="0" b="0"/>
          <a:pathLst>
            <a:path>
              <a:moveTo>
                <a:pt x="3176309" y="0"/>
              </a:moveTo>
              <a:lnTo>
                <a:pt x="3176309" y="137815"/>
              </a:lnTo>
              <a:lnTo>
                <a:pt x="0" y="137815"/>
              </a:lnTo>
              <a:lnTo>
                <a:pt x="0" y="275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43619-6E8D-4F17-B762-C6EC00D823A2}">
      <dsp:nvSpPr>
        <dsp:cNvPr id="0" name=""/>
        <dsp:cNvSpPr/>
      </dsp:nvSpPr>
      <dsp:spPr>
        <a:xfrm>
          <a:off x="4601537" y="2009"/>
          <a:ext cx="1312524" cy="65626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Hukum </a:t>
          </a:r>
          <a:r>
            <a:rPr lang="en-US" sz="2000" kern="1200" dirty="0" err="1"/>
            <a:t>Puasa</a:t>
          </a:r>
          <a:endParaRPr lang="en-ID" sz="2000" kern="1200" dirty="0"/>
        </a:p>
      </dsp:txBody>
      <dsp:txXfrm>
        <a:off x="4601537" y="2009"/>
        <a:ext cx="1312524" cy="656262"/>
      </dsp:txXfrm>
    </dsp:sp>
    <dsp:sp modelId="{E1CA2875-4A8B-415D-850E-0CF192145247}">
      <dsp:nvSpPr>
        <dsp:cNvPr id="0" name=""/>
        <dsp:cNvSpPr/>
      </dsp:nvSpPr>
      <dsp:spPr>
        <a:xfrm>
          <a:off x="1425228" y="933901"/>
          <a:ext cx="1312524" cy="65626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Wajib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1425228" y="933901"/>
        <a:ext cx="1312524" cy="656262"/>
      </dsp:txXfrm>
    </dsp:sp>
    <dsp:sp modelId="{72BBDEEE-CA3C-4F17-9E94-2210020E6BA8}">
      <dsp:nvSpPr>
        <dsp:cNvPr id="0" name=""/>
        <dsp:cNvSpPr/>
      </dsp:nvSpPr>
      <dsp:spPr>
        <a:xfrm>
          <a:off x="631151" y="1865793"/>
          <a:ext cx="1312524" cy="65626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Ramadhan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631151" y="1865793"/>
        <a:ext cx="1312524" cy="656262"/>
      </dsp:txXfrm>
    </dsp:sp>
    <dsp:sp modelId="{F3C6CE4F-CA00-4736-B8CF-14EE28CA3B49}">
      <dsp:nvSpPr>
        <dsp:cNvPr id="0" name=""/>
        <dsp:cNvSpPr/>
      </dsp:nvSpPr>
      <dsp:spPr>
        <a:xfrm>
          <a:off x="2219305" y="1865793"/>
          <a:ext cx="1312524" cy="65626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Qadha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2219305" y="1865793"/>
        <a:ext cx="1312524" cy="656262"/>
      </dsp:txXfrm>
    </dsp:sp>
    <dsp:sp modelId="{6AA2DF31-9717-40A9-B724-FA730D4EF3CC}">
      <dsp:nvSpPr>
        <dsp:cNvPr id="0" name=""/>
        <dsp:cNvSpPr/>
      </dsp:nvSpPr>
      <dsp:spPr>
        <a:xfrm>
          <a:off x="631151" y="2797686"/>
          <a:ext cx="1312524" cy="65626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Kafarat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631151" y="2797686"/>
        <a:ext cx="1312524" cy="656262"/>
      </dsp:txXfrm>
    </dsp:sp>
    <dsp:sp modelId="{A55FDA68-1726-4DBD-820A-55EC9F6D22E2}">
      <dsp:nvSpPr>
        <dsp:cNvPr id="0" name=""/>
        <dsp:cNvSpPr/>
      </dsp:nvSpPr>
      <dsp:spPr>
        <a:xfrm>
          <a:off x="2219305" y="2797686"/>
          <a:ext cx="1312524" cy="65626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Nadzar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2219305" y="2797686"/>
        <a:ext cx="1312524" cy="656262"/>
      </dsp:txXfrm>
    </dsp:sp>
    <dsp:sp modelId="{2683393C-831A-4EA7-934C-904C26EEAF9B}">
      <dsp:nvSpPr>
        <dsp:cNvPr id="0" name=""/>
        <dsp:cNvSpPr/>
      </dsp:nvSpPr>
      <dsp:spPr>
        <a:xfrm>
          <a:off x="4601537" y="933901"/>
          <a:ext cx="1312524" cy="65626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Sunnah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4601537" y="933901"/>
        <a:ext cx="1312524" cy="656262"/>
      </dsp:txXfrm>
    </dsp:sp>
    <dsp:sp modelId="{1DA8A43A-4A90-47A7-9203-CC2AFF357B11}">
      <dsp:nvSpPr>
        <dsp:cNvPr id="0" name=""/>
        <dsp:cNvSpPr/>
      </dsp:nvSpPr>
      <dsp:spPr>
        <a:xfrm>
          <a:off x="3807460" y="1865793"/>
          <a:ext cx="1312524" cy="65626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Senin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Kamis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3807460" y="1865793"/>
        <a:ext cx="1312524" cy="656262"/>
      </dsp:txXfrm>
    </dsp:sp>
    <dsp:sp modelId="{E4CD28DE-9DE4-4655-805A-D08C380AFF9C}">
      <dsp:nvSpPr>
        <dsp:cNvPr id="0" name=""/>
        <dsp:cNvSpPr/>
      </dsp:nvSpPr>
      <dsp:spPr>
        <a:xfrm>
          <a:off x="5395615" y="1865793"/>
          <a:ext cx="1312524" cy="65626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Tasu’a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Asyura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5395615" y="1865793"/>
        <a:ext cx="1312524" cy="656262"/>
      </dsp:txXfrm>
    </dsp:sp>
    <dsp:sp modelId="{61E48BA3-5C71-429F-9D34-E3FAC1087CC4}">
      <dsp:nvSpPr>
        <dsp:cNvPr id="0" name=""/>
        <dsp:cNvSpPr/>
      </dsp:nvSpPr>
      <dsp:spPr>
        <a:xfrm>
          <a:off x="3807460" y="2797686"/>
          <a:ext cx="1312524" cy="65626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Ayyamil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Bidh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3807460" y="2797686"/>
        <a:ext cx="1312524" cy="656262"/>
      </dsp:txXfrm>
    </dsp:sp>
    <dsp:sp modelId="{9FDA3069-0801-4B29-A0A1-08C488F89EB0}">
      <dsp:nvSpPr>
        <dsp:cNvPr id="0" name=""/>
        <dsp:cNvSpPr/>
      </dsp:nvSpPr>
      <dsp:spPr>
        <a:xfrm>
          <a:off x="5395615" y="2797686"/>
          <a:ext cx="1312524" cy="65626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Arafah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5395615" y="2797686"/>
        <a:ext cx="1312524" cy="656262"/>
      </dsp:txXfrm>
    </dsp:sp>
    <dsp:sp modelId="{FDA071D2-3309-4696-9A6C-1521A138981B}">
      <dsp:nvSpPr>
        <dsp:cNvPr id="0" name=""/>
        <dsp:cNvSpPr/>
      </dsp:nvSpPr>
      <dsp:spPr>
        <a:xfrm>
          <a:off x="3807460" y="3729578"/>
          <a:ext cx="1312524" cy="65626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Bulan</a:t>
          </a:r>
          <a:r>
            <a:rPr lang="en-US" sz="2000" kern="1200" dirty="0">
              <a:solidFill>
                <a:schemeClr val="tx1"/>
              </a:solidFill>
            </a:rPr>
            <a:t> Haram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3807460" y="3729578"/>
        <a:ext cx="1312524" cy="656262"/>
      </dsp:txXfrm>
    </dsp:sp>
    <dsp:sp modelId="{7A8BD92D-C936-464C-802D-AC207136903B}">
      <dsp:nvSpPr>
        <dsp:cNvPr id="0" name=""/>
        <dsp:cNvSpPr/>
      </dsp:nvSpPr>
      <dsp:spPr>
        <a:xfrm>
          <a:off x="5395615" y="3729578"/>
          <a:ext cx="1312524" cy="656262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6 Hari </a:t>
          </a:r>
          <a:r>
            <a:rPr lang="en-US" sz="2000" kern="1200" dirty="0" err="1">
              <a:solidFill>
                <a:schemeClr val="tx1"/>
              </a:solidFill>
            </a:rPr>
            <a:t>Syawal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5395615" y="3729578"/>
        <a:ext cx="1312524" cy="656262"/>
      </dsp:txXfrm>
    </dsp:sp>
    <dsp:sp modelId="{817ACF11-6505-4190-88B5-C92F3008856D}">
      <dsp:nvSpPr>
        <dsp:cNvPr id="0" name=""/>
        <dsp:cNvSpPr/>
      </dsp:nvSpPr>
      <dsp:spPr>
        <a:xfrm>
          <a:off x="7777847" y="933901"/>
          <a:ext cx="1312524" cy="65626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Haram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7777847" y="933901"/>
        <a:ext cx="1312524" cy="656262"/>
      </dsp:txXfrm>
    </dsp:sp>
    <dsp:sp modelId="{27986095-804A-41B7-8580-4A5324F6FD46}">
      <dsp:nvSpPr>
        <dsp:cNvPr id="0" name=""/>
        <dsp:cNvSpPr/>
      </dsp:nvSpPr>
      <dsp:spPr>
        <a:xfrm>
          <a:off x="6983769" y="1865793"/>
          <a:ext cx="1312524" cy="65626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Idul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Fitri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6983769" y="1865793"/>
        <a:ext cx="1312524" cy="656262"/>
      </dsp:txXfrm>
    </dsp:sp>
    <dsp:sp modelId="{04A9FF87-8D66-415B-859A-2EDF165FC6AA}">
      <dsp:nvSpPr>
        <dsp:cNvPr id="0" name=""/>
        <dsp:cNvSpPr/>
      </dsp:nvSpPr>
      <dsp:spPr>
        <a:xfrm>
          <a:off x="8571924" y="1865793"/>
          <a:ext cx="1312524" cy="65626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Idul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Adha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8571924" y="1865793"/>
        <a:ext cx="1312524" cy="656262"/>
      </dsp:txXfrm>
    </dsp:sp>
    <dsp:sp modelId="{67E33C45-E69C-4243-867D-93DCB20795FC}">
      <dsp:nvSpPr>
        <dsp:cNvPr id="0" name=""/>
        <dsp:cNvSpPr/>
      </dsp:nvSpPr>
      <dsp:spPr>
        <a:xfrm>
          <a:off x="6983769" y="2797686"/>
          <a:ext cx="1312524" cy="65626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Hari </a:t>
          </a:r>
          <a:r>
            <a:rPr lang="en-US" sz="2000" kern="1200" dirty="0" err="1">
              <a:solidFill>
                <a:schemeClr val="tx1"/>
              </a:solidFill>
            </a:rPr>
            <a:t>Tasyriq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6983769" y="2797686"/>
        <a:ext cx="1312524" cy="656262"/>
      </dsp:txXfrm>
    </dsp:sp>
    <dsp:sp modelId="{291F8B86-AD30-4421-B7F3-4055B576E726}">
      <dsp:nvSpPr>
        <dsp:cNvPr id="0" name=""/>
        <dsp:cNvSpPr/>
      </dsp:nvSpPr>
      <dsp:spPr>
        <a:xfrm>
          <a:off x="8571924" y="2797686"/>
          <a:ext cx="1312524" cy="65626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schemeClr val="tx1"/>
              </a:solidFill>
            </a:rPr>
            <a:t>Bukan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Lillahi</a:t>
          </a:r>
          <a:r>
            <a:rPr lang="en-US" sz="2000" kern="1200" dirty="0">
              <a:solidFill>
                <a:schemeClr val="tx1"/>
              </a:solidFill>
            </a:rPr>
            <a:t> </a:t>
          </a:r>
          <a:r>
            <a:rPr lang="en-US" sz="2000" kern="1200" dirty="0" err="1">
              <a:solidFill>
                <a:schemeClr val="tx1"/>
              </a:solidFill>
            </a:rPr>
            <a:t>Ta’ala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8571924" y="2797686"/>
        <a:ext cx="1312524" cy="656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68FC4-2F6E-47B1-B268-365041E5A850}">
      <dsp:nvSpPr>
        <dsp:cNvPr id="0" name=""/>
        <dsp:cNvSpPr/>
      </dsp:nvSpPr>
      <dsp:spPr>
        <a:xfrm>
          <a:off x="7273086" y="2019044"/>
          <a:ext cx="174880" cy="1948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665"/>
              </a:lnTo>
              <a:lnTo>
                <a:pt x="174880" y="19486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59277-DD0D-4DAD-8743-2471EA51572D}">
      <dsp:nvSpPr>
        <dsp:cNvPr id="0" name=""/>
        <dsp:cNvSpPr/>
      </dsp:nvSpPr>
      <dsp:spPr>
        <a:xfrm>
          <a:off x="7098206" y="2019044"/>
          <a:ext cx="174880" cy="1948665"/>
        </a:xfrm>
        <a:custGeom>
          <a:avLst/>
          <a:gdLst/>
          <a:ahLst/>
          <a:cxnLst/>
          <a:rect l="0" t="0" r="0" b="0"/>
          <a:pathLst>
            <a:path>
              <a:moveTo>
                <a:pt x="174880" y="0"/>
              </a:moveTo>
              <a:lnTo>
                <a:pt x="174880" y="1948665"/>
              </a:lnTo>
              <a:lnTo>
                <a:pt x="0" y="1948665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B5089-20C7-4F82-BF5F-A2DE2A3DC6FB}">
      <dsp:nvSpPr>
        <dsp:cNvPr id="0" name=""/>
        <dsp:cNvSpPr/>
      </dsp:nvSpPr>
      <dsp:spPr>
        <a:xfrm>
          <a:off x="7273086" y="2019044"/>
          <a:ext cx="174880" cy="766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142"/>
              </a:lnTo>
              <a:lnTo>
                <a:pt x="174880" y="766142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C029F-1203-4FAD-88E5-ED7C3A896268}">
      <dsp:nvSpPr>
        <dsp:cNvPr id="0" name=""/>
        <dsp:cNvSpPr/>
      </dsp:nvSpPr>
      <dsp:spPr>
        <a:xfrm>
          <a:off x="7098206" y="2019044"/>
          <a:ext cx="174880" cy="766142"/>
        </a:xfrm>
        <a:custGeom>
          <a:avLst/>
          <a:gdLst/>
          <a:ahLst/>
          <a:cxnLst/>
          <a:rect l="0" t="0" r="0" b="0"/>
          <a:pathLst>
            <a:path>
              <a:moveTo>
                <a:pt x="174880" y="0"/>
              </a:moveTo>
              <a:lnTo>
                <a:pt x="174880" y="766142"/>
              </a:lnTo>
              <a:lnTo>
                <a:pt x="0" y="766142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C66AA-F83B-4567-A15B-DEB569785D2D}">
      <dsp:nvSpPr>
        <dsp:cNvPr id="0" name=""/>
        <dsp:cNvSpPr/>
      </dsp:nvSpPr>
      <dsp:spPr>
        <a:xfrm>
          <a:off x="5257800" y="836521"/>
          <a:ext cx="2015286" cy="349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80"/>
              </a:lnTo>
              <a:lnTo>
                <a:pt x="2015286" y="174880"/>
              </a:lnTo>
              <a:lnTo>
                <a:pt x="2015286" y="349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50DC5-244E-4516-8C56-3F3F056D41EF}">
      <dsp:nvSpPr>
        <dsp:cNvPr id="0" name=""/>
        <dsp:cNvSpPr/>
      </dsp:nvSpPr>
      <dsp:spPr>
        <a:xfrm>
          <a:off x="3242513" y="2019044"/>
          <a:ext cx="174880" cy="1948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8665"/>
              </a:lnTo>
              <a:lnTo>
                <a:pt x="174880" y="19486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3DBE1-C3CC-4251-B5AE-E4810FC7A428}">
      <dsp:nvSpPr>
        <dsp:cNvPr id="0" name=""/>
        <dsp:cNvSpPr/>
      </dsp:nvSpPr>
      <dsp:spPr>
        <a:xfrm>
          <a:off x="3067632" y="2019044"/>
          <a:ext cx="174880" cy="1948665"/>
        </a:xfrm>
        <a:custGeom>
          <a:avLst/>
          <a:gdLst/>
          <a:ahLst/>
          <a:cxnLst/>
          <a:rect l="0" t="0" r="0" b="0"/>
          <a:pathLst>
            <a:path>
              <a:moveTo>
                <a:pt x="174880" y="0"/>
              </a:moveTo>
              <a:lnTo>
                <a:pt x="174880" y="1948665"/>
              </a:lnTo>
              <a:lnTo>
                <a:pt x="0" y="1948665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94B35-6BE9-4CB1-967E-C8692FC1AAC6}">
      <dsp:nvSpPr>
        <dsp:cNvPr id="0" name=""/>
        <dsp:cNvSpPr/>
      </dsp:nvSpPr>
      <dsp:spPr>
        <a:xfrm>
          <a:off x="3242513" y="2019044"/>
          <a:ext cx="174880" cy="766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142"/>
              </a:lnTo>
              <a:lnTo>
                <a:pt x="174880" y="7661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D0A6B-3E60-4590-8968-FE986DDCF46B}">
      <dsp:nvSpPr>
        <dsp:cNvPr id="0" name=""/>
        <dsp:cNvSpPr/>
      </dsp:nvSpPr>
      <dsp:spPr>
        <a:xfrm>
          <a:off x="3067632" y="2019044"/>
          <a:ext cx="174880" cy="766142"/>
        </a:xfrm>
        <a:custGeom>
          <a:avLst/>
          <a:gdLst/>
          <a:ahLst/>
          <a:cxnLst/>
          <a:rect l="0" t="0" r="0" b="0"/>
          <a:pathLst>
            <a:path>
              <a:moveTo>
                <a:pt x="174880" y="0"/>
              </a:moveTo>
              <a:lnTo>
                <a:pt x="174880" y="766142"/>
              </a:lnTo>
              <a:lnTo>
                <a:pt x="0" y="766142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FBB96-3F77-47D5-9503-3CFA815454F7}">
      <dsp:nvSpPr>
        <dsp:cNvPr id="0" name=""/>
        <dsp:cNvSpPr/>
      </dsp:nvSpPr>
      <dsp:spPr>
        <a:xfrm>
          <a:off x="3242513" y="836521"/>
          <a:ext cx="2015286" cy="349760"/>
        </a:xfrm>
        <a:custGeom>
          <a:avLst/>
          <a:gdLst/>
          <a:ahLst/>
          <a:cxnLst/>
          <a:rect l="0" t="0" r="0" b="0"/>
          <a:pathLst>
            <a:path>
              <a:moveTo>
                <a:pt x="2015286" y="0"/>
              </a:moveTo>
              <a:lnTo>
                <a:pt x="2015286" y="174880"/>
              </a:lnTo>
              <a:lnTo>
                <a:pt x="0" y="174880"/>
              </a:lnTo>
              <a:lnTo>
                <a:pt x="0" y="3497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F697F-2D37-429B-89D5-AE9D6CAFD11A}">
      <dsp:nvSpPr>
        <dsp:cNvPr id="0" name=""/>
        <dsp:cNvSpPr/>
      </dsp:nvSpPr>
      <dsp:spPr>
        <a:xfrm>
          <a:off x="4425036" y="3757"/>
          <a:ext cx="1665526" cy="832763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Syarat</a:t>
          </a:r>
          <a:r>
            <a:rPr lang="en-US" sz="2600" kern="1200" dirty="0">
              <a:solidFill>
                <a:schemeClr val="tx1"/>
              </a:solidFill>
            </a:rPr>
            <a:t> </a:t>
          </a:r>
          <a:r>
            <a:rPr lang="en-US" sz="2600" kern="1200" dirty="0" err="1">
              <a:solidFill>
                <a:schemeClr val="tx1"/>
              </a:solidFill>
            </a:rPr>
            <a:t>Puasa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4425036" y="3757"/>
        <a:ext cx="1665526" cy="832763"/>
      </dsp:txXfrm>
    </dsp:sp>
    <dsp:sp modelId="{0AE202AE-82F6-4B07-B4BC-3542F4A10B27}">
      <dsp:nvSpPr>
        <dsp:cNvPr id="0" name=""/>
        <dsp:cNvSpPr/>
      </dsp:nvSpPr>
      <dsp:spPr>
        <a:xfrm>
          <a:off x="2409750" y="1186281"/>
          <a:ext cx="1665526" cy="83276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Syarat</a:t>
          </a:r>
          <a:r>
            <a:rPr lang="en-US" sz="2600" kern="1200" dirty="0">
              <a:solidFill>
                <a:schemeClr val="tx1"/>
              </a:solidFill>
            </a:rPr>
            <a:t> </a:t>
          </a:r>
          <a:r>
            <a:rPr lang="en-US" sz="2600" kern="1200" dirty="0" err="1">
              <a:solidFill>
                <a:schemeClr val="tx1"/>
              </a:solidFill>
            </a:rPr>
            <a:t>Wajib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2409750" y="1186281"/>
        <a:ext cx="1665526" cy="832763"/>
      </dsp:txXfrm>
    </dsp:sp>
    <dsp:sp modelId="{DE463B5D-350E-4EFC-8C99-D1C0D60E5505}">
      <dsp:nvSpPr>
        <dsp:cNvPr id="0" name=""/>
        <dsp:cNvSpPr/>
      </dsp:nvSpPr>
      <dsp:spPr>
        <a:xfrm>
          <a:off x="1402106" y="2368805"/>
          <a:ext cx="1665526" cy="83276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Muslim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1402106" y="2368805"/>
        <a:ext cx="1665526" cy="832763"/>
      </dsp:txXfrm>
    </dsp:sp>
    <dsp:sp modelId="{348DDB15-1D19-45F8-B469-116B73C78E7B}">
      <dsp:nvSpPr>
        <dsp:cNvPr id="0" name=""/>
        <dsp:cNvSpPr/>
      </dsp:nvSpPr>
      <dsp:spPr>
        <a:xfrm>
          <a:off x="3417393" y="2368805"/>
          <a:ext cx="1665526" cy="83276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Baligh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3417393" y="2368805"/>
        <a:ext cx="1665526" cy="832763"/>
      </dsp:txXfrm>
    </dsp:sp>
    <dsp:sp modelId="{07C8A7C7-65B4-4EF8-B406-3E7092563B2D}">
      <dsp:nvSpPr>
        <dsp:cNvPr id="0" name=""/>
        <dsp:cNvSpPr/>
      </dsp:nvSpPr>
      <dsp:spPr>
        <a:xfrm>
          <a:off x="1402106" y="3551328"/>
          <a:ext cx="1665526" cy="83276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Berakal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1402106" y="3551328"/>
        <a:ext cx="1665526" cy="832763"/>
      </dsp:txXfrm>
    </dsp:sp>
    <dsp:sp modelId="{8C55BB7C-0ABA-405F-86FE-0DEA06159BCF}">
      <dsp:nvSpPr>
        <dsp:cNvPr id="0" name=""/>
        <dsp:cNvSpPr/>
      </dsp:nvSpPr>
      <dsp:spPr>
        <a:xfrm>
          <a:off x="3417393" y="3551328"/>
          <a:ext cx="1665526" cy="83276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Kuat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3417393" y="3551328"/>
        <a:ext cx="1665526" cy="832763"/>
      </dsp:txXfrm>
    </dsp:sp>
    <dsp:sp modelId="{CE83B44D-0981-4EAC-BFDC-24D04367E797}">
      <dsp:nvSpPr>
        <dsp:cNvPr id="0" name=""/>
        <dsp:cNvSpPr/>
      </dsp:nvSpPr>
      <dsp:spPr>
        <a:xfrm>
          <a:off x="6440323" y="1186281"/>
          <a:ext cx="1665526" cy="8327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Syarat</a:t>
          </a:r>
          <a:r>
            <a:rPr lang="en-US" sz="2600" kern="1200" dirty="0">
              <a:solidFill>
                <a:schemeClr val="tx1"/>
              </a:solidFill>
            </a:rPr>
            <a:t> Sah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6440323" y="1186281"/>
        <a:ext cx="1665526" cy="832763"/>
      </dsp:txXfrm>
    </dsp:sp>
    <dsp:sp modelId="{557B245A-7473-41B2-9B9F-68B2E295A167}">
      <dsp:nvSpPr>
        <dsp:cNvPr id="0" name=""/>
        <dsp:cNvSpPr/>
      </dsp:nvSpPr>
      <dsp:spPr>
        <a:xfrm>
          <a:off x="5432680" y="2368805"/>
          <a:ext cx="1665526" cy="8327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Muslim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5432680" y="2368805"/>
        <a:ext cx="1665526" cy="832763"/>
      </dsp:txXfrm>
    </dsp:sp>
    <dsp:sp modelId="{AC9334AF-B8C5-4512-A5BA-DF39EEA9AEC4}">
      <dsp:nvSpPr>
        <dsp:cNvPr id="0" name=""/>
        <dsp:cNvSpPr/>
      </dsp:nvSpPr>
      <dsp:spPr>
        <a:xfrm>
          <a:off x="7447967" y="2368805"/>
          <a:ext cx="1665526" cy="8327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Berakal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7447967" y="2368805"/>
        <a:ext cx="1665526" cy="832763"/>
      </dsp:txXfrm>
    </dsp:sp>
    <dsp:sp modelId="{79B32AA2-44BF-47B4-9279-342DC6357F6B}">
      <dsp:nvSpPr>
        <dsp:cNvPr id="0" name=""/>
        <dsp:cNvSpPr/>
      </dsp:nvSpPr>
      <dsp:spPr>
        <a:xfrm>
          <a:off x="5432680" y="3551328"/>
          <a:ext cx="1665526" cy="8327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Suci</a:t>
          </a:r>
          <a:r>
            <a:rPr lang="en-US" sz="2600" kern="1200" dirty="0">
              <a:solidFill>
                <a:schemeClr val="tx1"/>
              </a:solidFill>
            </a:rPr>
            <a:t> </a:t>
          </a:r>
          <a:r>
            <a:rPr lang="en-US" sz="2600" kern="1200" dirty="0" err="1">
              <a:solidFill>
                <a:schemeClr val="tx1"/>
              </a:solidFill>
            </a:rPr>
            <a:t>Haidh</a:t>
          </a:r>
          <a:r>
            <a:rPr lang="en-US" sz="2600" kern="1200" dirty="0">
              <a:solidFill>
                <a:schemeClr val="tx1"/>
              </a:solidFill>
            </a:rPr>
            <a:t>/</a:t>
          </a:r>
          <a:r>
            <a:rPr lang="en-US" sz="2600" kern="1200" dirty="0" err="1">
              <a:solidFill>
                <a:schemeClr val="tx1"/>
              </a:solidFill>
            </a:rPr>
            <a:t>Nifas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5432680" y="3551328"/>
        <a:ext cx="1665526" cy="832763"/>
      </dsp:txXfrm>
    </dsp:sp>
    <dsp:sp modelId="{64FB179F-95A6-4DA6-8B2E-104D702A5341}">
      <dsp:nvSpPr>
        <dsp:cNvPr id="0" name=""/>
        <dsp:cNvSpPr/>
      </dsp:nvSpPr>
      <dsp:spPr>
        <a:xfrm>
          <a:off x="7447967" y="3551328"/>
          <a:ext cx="1665526" cy="832763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>
              <a:solidFill>
                <a:schemeClr val="tx1"/>
              </a:solidFill>
            </a:rPr>
            <a:t>Bukan</a:t>
          </a:r>
          <a:r>
            <a:rPr lang="en-US" sz="2600" kern="1200" dirty="0">
              <a:solidFill>
                <a:schemeClr val="tx1"/>
              </a:solidFill>
            </a:rPr>
            <a:t> di Hari Haram</a:t>
          </a:r>
          <a:endParaRPr lang="en-ID" sz="2600" kern="1200" dirty="0">
            <a:solidFill>
              <a:schemeClr val="tx1"/>
            </a:solidFill>
          </a:endParaRPr>
        </a:p>
      </dsp:txBody>
      <dsp:txXfrm>
        <a:off x="7447967" y="3551328"/>
        <a:ext cx="1665526" cy="832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24DA4-F44C-41B3-A010-511E5374D906}">
      <dsp:nvSpPr>
        <dsp:cNvPr id="0" name=""/>
        <dsp:cNvSpPr/>
      </dsp:nvSpPr>
      <dsp:spPr>
        <a:xfrm>
          <a:off x="2965" y="1489058"/>
          <a:ext cx="1791229" cy="895614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Rukun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Puasa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29197" y="1515290"/>
        <a:ext cx="1738765" cy="843150"/>
      </dsp:txXfrm>
    </dsp:sp>
    <dsp:sp modelId="{E8591BDF-31E7-4987-97C5-16F8D4281248}">
      <dsp:nvSpPr>
        <dsp:cNvPr id="0" name=""/>
        <dsp:cNvSpPr/>
      </dsp:nvSpPr>
      <dsp:spPr>
        <a:xfrm rot="17945813">
          <a:off x="1415746" y="1278267"/>
          <a:ext cx="1473389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1473389" y="14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115606" y="1256308"/>
        <a:ext cx="73669" cy="73669"/>
      </dsp:txXfrm>
    </dsp:sp>
    <dsp:sp modelId="{0648A224-20E0-47DB-A3FF-890A3531EBCE}">
      <dsp:nvSpPr>
        <dsp:cNvPr id="0" name=""/>
        <dsp:cNvSpPr/>
      </dsp:nvSpPr>
      <dsp:spPr>
        <a:xfrm>
          <a:off x="2510686" y="201612"/>
          <a:ext cx="1791229" cy="89561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 dirty="0" err="1"/>
            <a:t>Menepati</a:t>
          </a:r>
          <a:r>
            <a:rPr lang="en-ID" sz="1900" kern="1200" dirty="0"/>
            <a:t> Waktu</a:t>
          </a:r>
        </a:p>
      </dsp:txBody>
      <dsp:txXfrm>
        <a:off x="2536918" y="227844"/>
        <a:ext cx="1738765" cy="843150"/>
      </dsp:txXfrm>
    </dsp:sp>
    <dsp:sp modelId="{7F8DA858-82F5-42F1-8162-B486FA780097}">
      <dsp:nvSpPr>
        <dsp:cNvPr id="0" name=""/>
        <dsp:cNvSpPr/>
      </dsp:nvSpPr>
      <dsp:spPr>
        <a:xfrm>
          <a:off x="4301916" y="634544"/>
          <a:ext cx="716491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716491" y="14875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4642249" y="631507"/>
        <a:ext cx="35824" cy="35824"/>
      </dsp:txXfrm>
    </dsp:sp>
    <dsp:sp modelId="{DCF8FC38-E55B-4DEA-9628-9D6745E163E6}">
      <dsp:nvSpPr>
        <dsp:cNvPr id="0" name=""/>
        <dsp:cNvSpPr/>
      </dsp:nvSpPr>
      <dsp:spPr>
        <a:xfrm>
          <a:off x="5018407" y="201612"/>
          <a:ext cx="1791229" cy="89561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 err="1"/>
            <a:t>Terbit</a:t>
          </a:r>
          <a:r>
            <a:rPr lang="en-US" sz="1900" b="0" i="0" kern="1200" dirty="0"/>
            <a:t> </a:t>
          </a:r>
          <a:r>
            <a:rPr lang="en-US" sz="1900" b="0" i="0" kern="1200" dirty="0" err="1"/>
            <a:t>fajar</a:t>
          </a:r>
          <a:r>
            <a:rPr lang="en-US" sz="1900" b="0" i="0" kern="1200" dirty="0"/>
            <a:t> </a:t>
          </a:r>
          <a:r>
            <a:rPr lang="en-US" sz="1900" b="0" i="0" kern="1200" dirty="0" err="1"/>
            <a:t>shadiq</a:t>
          </a:r>
          <a:r>
            <a:rPr lang="en-US" sz="1900" b="0" i="0" kern="1200" dirty="0"/>
            <a:t> </a:t>
          </a:r>
          <a:r>
            <a:rPr lang="en-US" sz="1900" b="0" i="0" kern="1200" dirty="0" err="1"/>
            <a:t>atau</a:t>
          </a:r>
          <a:r>
            <a:rPr lang="en-US" sz="1900" b="0" i="0" kern="1200" dirty="0"/>
            <a:t> </a:t>
          </a:r>
          <a:r>
            <a:rPr lang="en-US" sz="1900" b="0" i="0" kern="1200" dirty="0" err="1"/>
            <a:t>fajar</a:t>
          </a:r>
          <a:r>
            <a:rPr lang="en-US" sz="1900" b="0" i="0" kern="1200" dirty="0"/>
            <a:t> yang </a:t>
          </a:r>
          <a:r>
            <a:rPr lang="en-US" sz="1900" b="0" i="0" kern="1200" dirty="0" err="1"/>
            <a:t>kedua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5044639" y="227844"/>
        <a:ext cx="1738765" cy="843150"/>
      </dsp:txXfrm>
    </dsp:sp>
    <dsp:sp modelId="{3C682183-558D-4570-A6B5-6A949B076341}">
      <dsp:nvSpPr>
        <dsp:cNvPr id="0" name=""/>
        <dsp:cNvSpPr/>
      </dsp:nvSpPr>
      <dsp:spPr>
        <a:xfrm>
          <a:off x="6809637" y="634544"/>
          <a:ext cx="716491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716491" y="14875"/>
              </a:lnTo>
            </a:path>
          </a:pathLst>
        </a:custGeom>
        <a:noFill/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7149970" y="631507"/>
        <a:ext cx="35824" cy="35824"/>
      </dsp:txXfrm>
    </dsp:sp>
    <dsp:sp modelId="{B8DA4218-0AAD-4461-A358-D8972DF43462}">
      <dsp:nvSpPr>
        <dsp:cNvPr id="0" name=""/>
        <dsp:cNvSpPr/>
      </dsp:nvSpPr>
      <dsp:spPr>
        <a:xfrm>
          <a:off x="7526128" y="201612"/>
          <a:ext cx="2529305" cy="895614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bg1"/>
              </a:solidFill>
            </a:rPr>
            <a:t>Hingga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Terbenam</a:t>
          </a:r>
          <a:r>
            <a:rPr lang="en-US" sz="1900" kern="1200" dirty="0">
              <a:solidFill>
                <a:schemeClr val="bg1"/>
              </a:solidFill>
            </a:rPr>
            <a:t> </a:t>
          </a:r>
          <a:r>
            <a:rPr lang="en-US" sz="1900" kern="1200" dirty="0" err="1">
              <a:solidFill>
                <a:schemeClr val="bg1"/>
              </a:solidFill>
            </a:rPr>
            <a:t>Matarhari</a:t>
          </a:r>
          <a:endParaRPr lang="en-ID" sz="1900" kern="1200" dirty="0">
            <a:solidFill>
              <a:schemeClr val="bg1"/>
            </a:solidFill>
          </a:endParaRPr>
        </a:p>
      </dsp:txBody>
      <dsp:txXfrm>
        <a:off x="7552360" y="227844"/>
        <a:ext cx="2476841" cy="843150"/>
      </dsp:txXfrm>
    </dsp:sp>
    <dsp:sp modelId="{FF04B1A1-FF8B-4CDC-A377-7D059B395197}">
      <dsp:nvSpPr>
        <dsp:cNvPr id="0" name=""/>
        <dsp:cNvSpPr/>
      </dsp:nvSpPr>
      <dsp:spPr>
        <a:xfrm rot="3654187">
          <a:off x="1415746" y="2565713"/>
          <a:ext cx="1473389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1473389" y="14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115606" y="2543754"/>
        <a:ext cx="73669" cy="73669"/>
      </dsp:txXfrm>
    </dsp:sp>
    <dsp:sp modelId="{638FD828-F4AB-48EE-A641-81D0B51352AD}">
      <dsp:nvSpPr>
        <dsp:cNvPr id="0" name=""/>
        <dsp:cNvSpPr/>
      </dsp:nvSpPr>
      <dsp:spPr>
        <a:xfrm>
          <a:off x="2510686" y="2776504"/>
          <a:ext cx="1791229" cy="895614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Menahan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diri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2536918" y="2802736"/>
        <a:ext cx="1738765" cy="843150"/>
      </dsp:txXfrm>
    </dsp:sp>
    <dsp:sp modelId="{8ED330C5-0E7E-4778-96CB-47AC39E52A6F}">
      <dsp:nvSpPr>
        <dsp:cNvPr id="0" name=""/>
        <dsp:cNvSpPr/>
      </dsp:nvSpPr>
      <dsp:spPr>
        <a:xfrm rot="17692822">
          <a:off x="3808665" y="2436968"/>
          <a:ext cx="1702993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1702993" y="14875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>
        <a:off x="4617587" y="2409269"/>
        <a:ext cx="85149" cy="85149"/>
      </dsp:txXfrm>
    </dsp:sp>
    <dsp:sp modelId="{F947ED2B-5F06-4752-9AFD-8E5DEE2864EE}">
      <dsp:nvSpPr>
        <dsp:cNvPr id="0" name=""/>
        <dsp:cNvSpPr/>
      </dsp:nvSpPr>
      <dsp:spPr>
        <a:xfrm>
          <a:off x="5018407" y="1231569"/>
          <a:ext cx="1791229" cy="8956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Makan</a:t>
          </a:r>
          <a:r>
            <a:rPr lang="en-US" sz="1900" kern="1200" dirty="0">
              <a:solidFill>
                <a:schemeClr val="tx1"/>
              </a:solidFill>
            </a:rPr>
            <a:t> / </a:t>
          </a:r>
          <a:r>
            <a:rPr lang="en-US" sz="1900" kern="1200" dirty="0" err="1">
              <a:solidFill>
                <a:schemeClr val="tx1"/>
              </a:solidFill>
            </a:rPr>
            <a:t>Minum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5044639" y="1257801"/>
        <a:ext cx="1738765" cy="843150"/>
      </dsp:txXfrm>
    </dsp:sp>
    <dsp:sp modelId="{048A4CB8-144E-4998-A6C7-C495B9D281EF}">
      <dsp:nvSpPr>
        <dsp:cNvPr id="0" name=""/>
        <dsp:cNvSpPr/>
      </dsp:nvSpPr>
      <dsp:spPr>
        <a:xfrm rot="19457599">
          <a:off x="4218980" y="2951947"/>
          <a:ext cx="882362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882362" y="14875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4638102" y="2944763"/>
        <a:ext cx="44118" cy="44118"/>
      </dsp:txXfrm>
    </dsp:sp>
    <dsp:sp modelId="{779F412E-9341-492F-917F-DD0CB38F1E91}">
      <dsp:nvSpPr>
        <dsp:cNvPr id="0" name=""/>
        <dsp:cNvSpPr/>
      </dsp:nvSpPr>
      <dsp:spPr>
        <a:xfrm>
          <a:off x="5018407" y="2261526"/>
          <a:ext cx="1791229" cy="8956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Hubungan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Suami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Istri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5044639" y="2287758"/>
        <a:ext cx="1738765" cy="843150"/>
      </dsp:txXfrm>
    </dsp:sp>
    <dsp:sp modelId="{0DFE1769-75DE-4226-9BC7-DAF3210DCF76}">
      <dsp:nvSpPr>
        <dsp:cNvPr id="0" name=""/>
        <dsp:cNvSpPr/>
      </dsp:nvSpPr>
      <dsp:spPr>
        <a:xfrm rot="2142401">
          <a:off x="4218980" y="3466925"/>
          <a:ext cx="882362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882362" y="14875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4638102" y="3459742"/>
        <a:ext cx="44118" cy="44118"/>
      </dsp:txXfrm>
    </dsp:sp>
    <dsp:sp modelId="{8306BB5F-D886-4E30-A0BD-4C3A7A9B3EB4}">
      <dsp:nvSpPr>
        <dsp:cNvPr id="0" name=""/>
        <dsp:cNvSpPr/>
      </dsp:nvSpPr>
      <dsp:spPr>
        <a:xfrm>
          <a:off x="5018407" y="3291483"/>
          <a:ext cx="1791229" cy="8956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Masturbasi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5044639" y="3317715"/>
        <a:ext cx="1738765" cy="843150"/>
      </dsp:txXfrm>
    </dsp:sp>
    <dsp:sp modelId="{5DC0BFEC-672D-4D23-B8BD-5FCB62AF2FD2}">
      <dsp:nvSpPr>
        <dsp:cNvPr id="0" name=""/>
        <dsp:cNvSpPr/>
      </dsp:nvSpPr>
      <dsp:spPr>
        <a:xfrm rot="3907178">
          <a:off x="3808665" y="3981904"/>
          <a:ext cx="1702993" cy="29750"/>
        </a:xfrm>
        <a:custGeom>
          <a:avLst/>
          <a:gdLst/>
          <a:ahLst/>
          <a:cxnLst/>
          <a:rect l="0" t="0" r="0" b="0"/>
          <a:pathLst>
            <a:path>
              <a:moveTo>
                <a:pt x="0" y="14875"/>
              </a:moveTo>
              <a:lnTo>
                <a:pt x="1702993" y="14875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600" kern="1200"/>
        </a:p>
      </dsp:txBody>
      <dsp:txXfrm>
        <a:off x="4617587" y="3954204"/>
        <a:ext cx="85149" cy="85149"/>
      </dsp:txXfrm>
    </dsp:sp>
    <dsp:sp modelId="{44D6CA2D-860D-406B-A622-FF6D535700BC}">
      <dsp:nvSpPr>
        <dsp:cNvPr id="0" name=""/>
        <dsp:cNvSpPr/>
      </dsp:nvSpPr>
      <dsp:spPr>
        <a:xfrm>
          <a:off x="5018407" y="4321439"/>
          <a:ext cx="1791229" cy="895614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Sengaja</a:t>
          </a:r>
          <a:r>
            <a:rPr lang="en-US" sz="1900" kern="1200" dirty="0">
              <a:solidFill>
                <a:schemeClr val="tx1"/>
              </a:solidFill>
            </a:rPr>
            <a:t> </a:t>
          </a:r>
          <a:r>
            <a:rPr lang="en-US" sz="1900" kern="1200" dirty="0" err="1">
              <a:solidFill>
                <a:schemeClr val="tx1"/>
              </a:solidFill>
            </a:rPr>
            <a:t>Muntah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5044639" y="4347671"/>
        <a:ext cx="1738765" cy="8431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8835E-6685-401E-B5A8-AD5EE429C8EA}">
      <dsp:nvSpPr>
        <dsp:cNvPr id="0" name=""/>
        <dsp:cNvSpPr/>
      </dsp:nvSpPr>
      <dsp:spPr>
        <a:xfrm>
          <a:off x="4064000" y="2005341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5B43D-72B2-416F-BFB6-C24A9BB52428}">
      <dsp:nvSpPr>
        <dsp:cNvPr id="0" name=""/>
        <dsp:cNvSpPr/>
      </dsp:nvSpPr>
      <dsp:spPr>
        <a:xfrm>
          <a:off x="4018280" y="2005341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DC0A-28CD-4C8C-A096-ADD661932B1F}">
      <dsp:nvSpPr>
        <dsp:cNvPr id="0" name=""/>
        <dsp:cNvSpPr/>
      </dsp:nvSpPr>
      <dsp:spPr>
        <a:xfrm>
          <a:off x="1188690" y="2005341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0B601-857C-4C2C-89D8-90F1A3710CC7}">
      <dsp:nvSpPr>
        <dsp:cNvPr id="0" name=""/>
        <dsp:cNvSpPr/>
      </dsp:nvSpPr>
      <dsp:spPr>
        <a:xfrm>
          <a:off x="2875855" y="817196"/>
          <a:ext cx="2376289" cy="1188144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chemeClr val="tx1"/>
              </a:solidFill>
            </a:rPr>
            <a:t>Dispensasi</a:t>
          </a:r>
          <a:r>
            <a:rPr lang="en-US" sz="4000" kern="1200" dirty="0">
              <a:solidFill>
                <a:schemeClr val="tx1"/>
              </a:solidFill>
            </a:rPr>
            <a:t> </a:t>
          </a:r>
          <a:r>
            <a:rPr lang="en-US" sz="4000" kern="1200" dirty="0" err="1">
              <a:solidFill>
                <a:schemeClr val="tx1"/>
              </a:solidFill>
            </a:rPr>
            <a:t>Puasa</a:t>
          </a:r>
          <a:endParaRPr lang="en-ID" sz="4000" kern="1200" dirty="0">
            <a:solidFill>
              <a:schemeClr val="tx1"/>
            </a:solidFill>
          </a:endParaRPr>
        </a:p>
      </dsp:txBody>
      <dsp:txXfrm>
        <a:off x="2875855" y="817196"/>
        <a:ext cx="2376289" cy="1188144"/>
      </dsp:txXfrm>
    </dsp:sp>
    <dsp:sp modelId="{B53E2E39-B5DF-44D1-A579-8FE3A4C9A688}">
      <dsp:nvSpPr>
        <dsp:cNvPr id="0" name=""/>
        <dsp:cNvSpPr/>
      </dsp:nvSpPr>
      <dsp:spPr>
        <a:xfrm>
          <a:off x="545" y="2504361"/>
          <a:ext cx="2376289" cy="1188144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chemeClr val="tx1"/>
              </a:solidFill>
            </a:rPr>
            <a:t>Sakit</a:t>
          </a:r>
          <a:endParaRPr lang="en-ID" sz="4000" kern="1200" dirty="0">
            <a:solidFill>
              <a:schemeClr val="tx1"/>
            </a:solidFill>
          </a:endParaRPr>
        </a:p>
      </dsp:txBody>
      <dsp:txXfrm>
        <a:off x="545" y="2504361"/>
        <a:ext cx="2376289" cy="1188144"/>
      </dsp:txXfrm>
    </dsp:sp>
    <dsp:sp modelId="{88A4181B-F151-4E2E-AAED-2F0C5186E084}">
      <dsp:nvSpPr>
        <dsp:cNvPr id="0" name=""/>
        <dsp:cNvSpPr/>
      </dsp:nvSpPr>
      <dsp:spPr>
        <a:xfrm>
          <a:off x="2875855" y="2504361"/>
          <a:ext cx="2376289" cy="1188144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chemeClr val="tx1"/>
              </a:solidFill>
            </a:rPr>
            <a:t>Bepergian</a:t>
          </a:r>
          <a:endParaRPr lang="en-ID" sz="4000" kern="1200" dirty="0">
            <a:solidFill>
              <a:schemeClr val="tx1"/>
            </a:solidFill>
          </a:endParaRPr>
        </a:p>
      </dsp:txBody>
      <dsp:txXfrm>
        <a:off x="2875855" y="2504361"/>
        <a:ext cx="2376289" cy="1188144"/>
      </dsp:txXfrm>
    </dsp:sp>
    <dsp:sp modelId="{FBD37EFE-2AC7-478A-82F6-F18179E01101}">
      <dsp:nvSpPr>
        <dsp:cNvPr id="0" name=""/>
        <dsp:cNvSpPr/>
      </dsp:nvSpPr>
      <dsp:spPr>
        <a:xfrm>
          <a:off x="5751165" y="2504361"/>
          <a:ext cx="2376289" cy="1188144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solidFill>
                <a:schemeClr val="tx1"/>
              </a:solidFill>
            </a:rPr>
            <a:t>Tidak</a:t>
          </a:r>
          <a:r>
            <a:rPr lang="en-US" sz="4000" kern="1200" dirty="0">
              <a:solidFill>
                <a:schemeClr val="tx1"/>
              </a:solidFill>
            </a:rPr>
            <a:t> </a:t>
          </a:r>
          <a:r>
            <a:rPr lang="en-US" sz="4000" kern="1200" dirty="0" err="1">
              <a:solidFill>
                <a:schemeClr val="tx1"/>
              </a:solidFill>
            </a:rPr>
            <a:t>Kuat</a:t>
          </a:r>
          <a:endParaRPr lang="en-ID" sz="4000" kern="1200" dirty="0">
            <a:solidFill>
              <a:schemeClr val="tx1"/>
            </a:solidFill>
          </a:endParaRPr>
        </a:p>
      </dsp:txBody>
      <dsp:txXfrm>
        <a:off x="5751165" y="2504361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CEDF-9247-4373-9F7C-75781AB111F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09C6-B595-4D4C-8EE1-2313DCF2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SYTO3xs06fU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https://unsplash.com/photos/SYTO3xs06fU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97407-B638-486B-95E0-49CDA34EEF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909C6-B595-4D4C-8EE1-2313DCF2AF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503959-1680-4BB1-B16A-1DB6342C7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40E69F-D516-4163-9FFD-22602CD896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D419794-EB8D-4754-8075-D65EF04BB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F8ECE-FA9E-454E-BA7B-C6691C7B6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95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1F4D5A-B439-4082-910A-DB0DD3D66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764AED-2BD2-4F7A-B4AB-C49CDEE84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F3A682-9B75-4246-A9FD-AAE1C1DF4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96E97-7942-4CB1-B0BC-5E54B3B8CD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8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9400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/>
          <p:cNvSpPr>
            <a:spLocks noGrp="1"/>
          </p:cNvSpPr>
          <p:nvPr>
            <p:ph type="pic" sz="quarter" idx="11"/>
          </p:nvPr>
        </p:nvSpPr>
        <p:spPr>
          <a:xfrm>
            <a:off x="-6349" y="0"/>
            <a:ext cx="12192000" cy="5019663"/>
          </a:xfrm>
          <a:custGeom>
            <a:avLst/>
            <a:gdLst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642555 h 10039325"/>
              <a:gd name="connsiteX7" fmla="*/ 4702688 w 24387176"/>
              <a:gd name="connsiteY7" fmla="*/ 4778477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642555 h 10039325"/>
              <a:gd name="connsiteX7" fmla="*/ 5068448 w 24387176"/>
              <a:gd name="connsiteY7" fmla="*/ 5065860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10" fmla="*/ 0 w 24387176"/>
              <a:gd name="connsiteY10" fmla="*/ 0 h 10039325"/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642555 h 10039325"/>
              <a:gd name="connsiteX7" fmla="*/ 5068448 w 24387176"/>
              <a:gd name="connsiteY7" fmla="*/ 5065860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10" fmla="*/ 0 w 24387176"/>
              <a:gd name="connsiteY10" fmla="*/ 0 h 10039325"/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511927 h 10039325"/>
              <a:gd name="connsiteX7" fmla="*/ 5068448 w 24387176"/>
              <a:gd name="connsiteY7" fmla="*/ 5065860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10" fmla="*/ 0 w 24387176"/>
              <a:gd name="connsiteY10" fmla="*/ 0 h 10039325"/>
              <a:gd name="connsiteX0" fmla="*/ 0 w 24387176"/>
              <a:gd name="connsiteY0" fmla="*/ 0 h 10039325"/>
              <a:gd name="connsiteX1" fmla="*/ 24387176 w 24387176"/>
              <a:gd name="connsiteY1" fmla="*/ 0 h 10039325"/>
              <a:gd name="connsiteX2" fmla="*/ 24387176 w 24387176"/>
              <a:gd name="connsiteY2" fmla="*/ 6418932 h 10039325"/>
              <a:gd name="connsiteX3" fmla="*/ 24323944 w 24387176"/>
              <a:gd name="connsiteY3" fmla="*/ 6485853 h 10039325"/>
              <a:gd name="connsiteX4" fmla="*/ 19805034 w 24387176"/>
              <a:gd name="connsiteY4" fmla="*/ 9556955 h 10039325"/>
              <a:gd name="connsiteX5" fmla="*/ 16501398 w 24387176"/>
              <a:gd name="connsiteY5" fmla="*/ 9999406 h 10039325"/>
              <a:gd name="connsiteX6" fmla="*/ 12135875 w 24387176"/>
              <a:gd name="connsiteY6" fmla="*/ 8511927 h 10039325"/>
              <a:gd name="connsiteX7" fmla="*/ 5068448 w 24387176"/>
              <a:gd name="connsiteY7" fmla="*/ 5065860 h 10039325"/>
              <a:gd name="connsiteX8" fmla="*/ 56802 w 24387176"/>
              <a:gd name="connsiteY8" fmla="*/ 4969746 h 10039325"/>
              <a:gd name="connsiteX9" fmla="*/ 0 w 24387176"/>
              <a:gd name="connsiteY9" fmla="*/ 4975264 h 10039325"/>
              <a:gd name="connsiteX10" fmla="*/ 0 w 24387176"/>
              <a:gd name="connsiteY10" fmla="*/ 0 h 1003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87176" h="10039325">
                <a:moveTo>
                  <a:pt x="0" y="0"/>
                </a:moveTo>
                <a:lnTo>
                  <a:pt x="24387176" y="0"/>
                </a:lnTo>
                <a:lnTo>
                  <a:pt x="24387176" y="6418932"/>
                </a:lnTo>
                <a:lnTo>
                  <a:pt x="24323944" y="6485853"/>
                </a:lnTo>
                <a:cubicBezTo>
                  <a:pt x="22301534" y="8586568"/>
                  <a:pt x="20492196" y="9293153"/>
                  <a:pt x="19805034" y="9556955"/>
                </a:cubicBezTo>
                <a:cubicBezTo>
                  <a:pt x="19072062" y="9838344"/>
                  <a:pt x="17779590" y="10151806"/>
                  <a:pt x="16501398" y="9999406"/>
                </a:cubicBezTo>
                <a:cubicBezTo>
                  <a:pt x="14715204" y="9820880"/>
                  <a:pt x="13780110" y="9464813"/>
                  <a:pt x="12135875" y="8511927"/>
                </a:cubicBezTo>
                <a:cubicBezTo>
                  <a:pt x="10491640" y="7559041"/>
                  <a:pt x="7393777" y="5719705"/>
                  <a:pt x="5068448" y="5065860"/>
                </a:cubicBezTo>
                <a:cubicBezTo>
                  <a:pt x="3615117" y="4657207"/>
                  <a:pt x="1442680" y="4808051"/>
                  <a:pt x="56802" y="4969746"/>
                </a:cubicBezTo>
                <a:lnTo>
                  <a:pt x="0" y="497526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6500760" y="4233069"/>
            <a:ext cx="0" cy="3969"/>
          </a:xfrm>
          <a:custGeom>
            <a:avLst/>
            <a:gdLst>
              <a:gd name="T0" fmla="*/ 5 h 5"/>
              <a:gd name="T1" fmla="*/ 5 h 5"/>
              <a:gd name="T2" fmla="*/ 0 h 5"/>
              <a:gd name="T3" fmla="*/ 5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">
                <a:moveTo>
                  <a:pt x="0" y="5"/>
                </a:moveTo>
                <a:lnTo>
                  <a:pt x="0" y="5"/>
                </a:lnTo>
                <a:lnTo>
                  <a:pt x="0" y="0"/>
                </a:lnTo>
                <a:lnTo>
                  <a:pt x="0" y="5"/>
                </a:lnTo>
                <a:close/>
              </a:path>
            </a:pathLst>
          </a:custGeom>
          <a:solidFill>
            <a:srgbClr val="EE99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>
            <a:off x="6500760" y="4233069"/>
            <a:ext cx="0" cy="3969"/>
          </a:xfrm>
          <a:custGeom>
            <a:avLst/>
            <a:gdLst>
              <a:gd name="T0" fmla="*/ 5 h 5"/>
              <a:gd name="T1" fmla="*/ 5 h 5"/>
              <a:gd name="T2" fmla="*/ 0 h 5"/>
              <a:gd name="T3" fmla="*/ 5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">
                <a:moveTo>
                  <a:pt x="0" y="5"/>
                </a:moveTo>
                <a:lnTo>
                  <a:pt x="0" y="5"/>
                </a:lnTo>
                <a:lnTo>
                  <a:pt x="0" y="0"/>
                </a:lnTo>
                <a:lnTo>
                  <a:pt x="0" y="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6500760" y="4233069"/>
            <a:ext cx="794" cy="3969"/>
          </a:xfrm>
          <a:prstGeom prst="rect">
            <a:avLst/>
          </a:prstGeom>
          <a:solidFill>
            <a:srgbClr val="8B70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2" name="Freeform 9"/>
          <p:cNvSpPr>
            <a:spLocks/>
          </p:cNvSpPr>
          <p:nvPr userDrawn="1"/>
        </p:nvSpPr>
        <p:spPr bwMode="auto">
          <a:xfrm>
            <a:off x="6500760" y="4233069"/>
            <a:ext cx="0" cy="3969"/>
          </a:xfrm>
          <a:custGeom>
            <a:avLst/>
            <a:gdLst>
              <a:gd name="T0" fmla="*/ 0 h 5"/>
              <a:gd name="T1" fmla="*/ 5 h 5"/>
              <a:gd name="T2" fmla="*/ 5 h 5"/>
              <a:gd name="T3" fmla="*/ 0 h 5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5">
                <a:moveTo>
                  <a:pt x="0" y="0"/>
                </a:move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auto">
          <a:xfrm>
            <a:off x="12185651" y="1769269"/>
            <a:ext cx="0" cy="1308100"/>
          </a:xfrm>
          <a:custGeom>
            <a:avLst/>
            <a:gdLst>
              <a:gd name="T0" fmla="*/ 0 h 379"/>
              <a:gd name="T1" fmla="*/ 0 h 379"/>
              <a:gd name="T2" fmla="*/ 379 h 379"/>
              <a:gd name="T3" fmla="*/ 379 h 379"/>
              <a:gd name="T4" fmla="*/ 0 h 379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</a:cxnLst>
            <a:rect l="0" t="0" r="r" b="b"/>
            <a:pathLst>
              <a:path h="379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379"/>
                  <a:pt x="0" y="379"/>
                  <a:pt x="0" y="37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7770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19" name="Freeform 16"/>
          <p:cNvSpPr>
            <a:spLocks noEditPoints="1"/>
          </p:cNvSpPr>
          <p:nvPr userDrawn="1"/>
        </p:nvSpPr>
        <p:spPr bwMode="auto">
          <a:xfrm>
            <a:off x="6311079" y="4799013"/>
            <a:ext cx="430156" cy="186532"/>
          </a:xfrm>
          <a:custGeom>
            <a:avLst/>
            <a:gdLst>
              <a:gd name="T0" fmla="*/ 68 w 68"/>
              <a:gd name="T1" fmla="*/ 54 h 54"/>
              <a:gd name="T2" fmla="*/ 68 w 68"/>
              <a:gd name="T3" fmla="*/ 54 h 54"/>
              <a:gd name="T4" fmla="*/ 68 w 68"/>
              <a:gd name="T5" fmla="*/ 54 h 54"/>
              <a:gd name="T6" fmla="*/ 0 w 68"/>
              <a:gd name="T7" fmla="*/ 0 h 54"/>
              <a:gd name="T8" fmla="*/ 0 w 68"/>
              <a:gd name="T9" fmla="*/ 0 h 54"/>
              <a:gd name="T10" fmla="*/ 67 w 68"/>
              <a:gd name="T11" fmla="*/ 54 h 54"/>
              <a:gd name="T12" fmla="*/ 0 w 6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54">
                <a:moveTo>
                  <a:pt x="68" y="54"/>
                </a:moveTo>
                <a:cubicBezTo>
                  <a:pt x="68" y="54"/>
                  <a:pt x="68" y="54"/>
                  <a:pt x="68" y="54"/>
                </a:cubicBezTo>
                <a:cubicBezTo>
                  <a:pt x="68" y="54"/>
                  <a:pt x="68" y="54"/>
                  <a:pt x="68" y="54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2" y="17"/>
                  <a:pt x="45" y="35"/>
                  <a:pt x="67" y="54"/>
                </a:cubicBezTo>
                <a:cubicBezTo>
                  <a:pt x="45" y="35"/>
                  <a:pt x="22" y="17"/>
                  <a:pt x="0" y="0"/>
                </a:cubicBezTo>
              </a:path>
            </a:pathLst>
          </a:custGeom>
          <a:solidFill>
            <a:srgbClr val="8C88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4" name="Freeform 21"/>
          <p:cNvSpPr>
            <a:spLocks/>
          </p:cNvSpPr>
          <p:nvPr userDrawn="1"/>
        </p:nvSpPr>
        <p:spPr bwMode="auto">
          <a:xfrm>
            <a:off x="6279332" y="4785519"/>
            <a:ext cx="31746" cy="13494"/>
          </a:xfrm>
          <a:custGeom>
            <a:avLst/>
            <a:gdLst>
              <a:gd name="T0" fmla="*/ 0 w 5"/>
              <a:gd name="T1" fmla="*/ 0 h 4"/>
              <a:gd name="T2" fmla="*/ 5 w 5"/>
              <a:gd name="T3" fmla="*/ 4 h 4"/>
              <a:gd name="T4" fmla="*/ 5 w 5"/>
              <a:gd name="T5" fmla="*/ 4 h 4"/>
              <a:gd name="T6" fmla="*/ 0 w 5"/>
              <a:gd name="T7" fmla="*/ 0 h 4"/>
              <a:gd name="T8" fmla="*/ 0 w 5"/>
              <a:gd name="T9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4">
                <a:moveTo>
                  <a:pt x="0" y="0"/>
                </a:moveTo>
                <a:cubicBezTo>
                  <a:pt x="1" y="1"/>
                  <a:pt x="3" y="3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3" y="3"/>
                  <a:pt x="1" y="1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6460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5" name="Freeform 22"/>
          <p:cNvSpPr>
            <a:spLocks/>
          </p:cNvSpPr>
          <p:nvPr userDrawn="1"/>
        </p:nvSpPr>
        <p:spPr bwMode="auto">
          <a:xfrm>
            <a:off x="6279332" y="4785519"/>
            <a:ext cx="31746" cy="13494"/>
          </a:xfrm>
          <a:custGeom>
            <a:avLst/>
            <a:gdLst>
              <a:gd name="T0" fmla="*/ 0 w 5"/>
              <a:gd name="T1" fmla="*/ 0 h 4"/>
              <a:gd name="T2" fmla="*/ 5 w 5"/>
              <a:gd name="T3" fmla="*/ 4 h 4"/>
              <a:gd name="T4" fmla="*/ 3 w 5"/>
              <a:gd name="T5" fmla="*/ 2 h 4"/>
              <a:gd name="T6" fmla="*/ 0 w 5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4">
                <a:moveTo>
                  <a:pt x="0" y="0"/>
                </a:moveTo>
                <a:cubicBezTo>
                  <a:pt x="1" y="1"/>
                  <a:pt x="3" y="3"/>
                  <a:pt x="5" y="4"/>
                </a:cubicBezTo>
                <a:cubicBezTo>
                  <a:pt x="4" y="3"/>
                  <a:pt x="4" y="3"/>
                  <a:pt x="3" y="2"/>
                </a:cubicBezTo>
                <a:cubicBezTo>
                  <a:pt x="2" y="1"/>
                  <a:pt x="1" y="1"/>
                  <a:pt x="0" y="0"/>
                </a:cubicBezTo>
              </a:path>
            </a:pathLst>
          </a:custGeom>
          <a:solidFill>
            <a:srgbClr val="3B39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26" name="Rectangle 23"/>
          <p:cNvSpPr>
            <a:spLocks noChangeArrowheads="1"/>
          </p:cNvSpPr>
          <p:nvPr userDrawn="1"/>
        </p:nvSpPr>
        <p:spPr bwMode="auto">
          <a:xfrm>
            <a:off x="7197582" y="9354344"/>
            <a:ext cx="6349" cy="794"/>
          </a:xfrm>
          <a:prstGeom prst="rect">
            <a:avLst/>
          </a:prstGeom>
          <a:solidFill>
            <a:srgbClr val="CC19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1848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5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/>
          </p:cNvSpPr>
          <p:nvPr/>
        </p:nvSpPr>
        <p:spPr bwMode="auto">
          <a:xfrm>
            <a:off x="8324560" y="1769485"/>
            <a:ext cx="3861091" cy="3139666"/>
          </a:xfrm>
          <a:custGeom>
            <a:avLst/>
            <a:gdLst>
              <a:gd name="T0" fmla="*/ 610 w 610"/>
              <a:gd name="T1" fmla="*/ 0 h 910"/>
              <a:gd name="T2" fmla="*/ 13 w 610"/>
              <a:gd name="T3" fmla="*/ 909 h 910"/>
              <a:gd name="T4" fmla="*/ 0 w 610"/>
              <a:gd name="T5" fmla="*/ 909 h 910"/>
              <a:gd name="T6" fmla="*/ 29 w 610"/>
              <a:gd name="T7" fmla="*/ 910 h 910"/>
              <a:gd name="T8" fmla="*/ 610 w 610"/>
              <a:gd name="T9" fmla="*/ 379 h 910"/>
              <a:gd name="T10" fmla="*/ 610 w 610"/>
              <a:gd name="T11" fmla="*/ 0 h 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0" h="910">
                <a:moveTo>
                  <a:pt x="610" y="0"/>
                </a:moveTo>
                <a:cubicBezTo>
                  <a:pt x="553" y="185"/>
                  <a:pt x="315" y="909"/>
                  <a:pt x="13" y="909"/>
                </a:cubicBezTo>
                <a:cubicBezTo>
                  <a:pt x="8" y="909"/>
                  <a:pt x="4" y="909"/>
                  <a:pt x="0" y="909"/>
                </a:cubicBezTo>
                <a:cubicBezTo>
                  <a:pt x="9" y="910"/>
                  <a:pt x="19" y="910"/>
                  <a:pt x="29" y="910"/>
                </a:cubicBezTo>
                <a:cubicBezTo>
                  <a:pt x="335" y="910"/>
                  <a:pt x="553" y="499"/>
                  <a:pt x="610" y="379"/>
                </a:cubicBezTo>
                <a:cubicBezTo>
                  <a:pt x="610" y="0"/>
                  <a:pt x="610" y="0"/>
                  <a:pt x="610" y="0"/>
                </a:cubicBezTo>
              </a:path>
            </a:pathLst>
          </a:custGeom>
          <a:gradFill>
            <a:gsLst>
              <a:gs pos="18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reeform 14"/>
          <p:cNvSpPr>
            <a:spLocks/>
          </p:cNvSpPr>
          <p:nvPr/>
        </p:nvSpPr>
        <p:spPr bwMode="auto">
          <a:xfrm>
            <a:off x="6361872" y="3402733"/>
            <a:ext cx="5823779" cy="3060302"/>
          </a:xfrm>
          <a:custGeom>
            <a:avLst/>
            <a:gdLst>
              <a:gd name="T0" fmla="*/ 302 w 920"/>
              <a:gd name="T1" fmla="*/ 525 h 887"/>
              <a:gd name="T2" fmla="*/ 0 w 920"/>
              <a:gd name="T3" fmla="*/ 371 h 887"/>
              <a:gd name="T4" fmla="*/ 920 w 920"/>
              <a:gd name="T5" fmla="*/ 162 h 887"/>
              <a:gd name="T6" fmla="*/ 920 w 920"/>
              <a:gd name="T7" fmla="*/ 0 h 887"/>
              <a:gd name="T8" fmla="*/ 302 w 920"/>
              <a:gd name="T9" fmla="*/ 525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887">
                <a:moveTo>
                  <a:pt x="302" y="525"/>
                </a:moveTo>
                <a:cubicBezTo>
                  <a:pt x="190" y="513"/>
                  <a:pt x="92" y="453"/>
                  <a:pt x="0" y="371"/>
                </a:cubicBezTo>
                <a:cubicBezTo>
                  <a:pt x="492" y="887"/>
                  <a:pt x="801" y="363"/>
                  <a:pt x="920" y="162"/>
                </a:cubicBezTo>
                <a:cubicBezTo>
                  <a:pt x="920" y="0"/>
                  <a:pt x="920" y="0"/>
                  <a:pt x="920" y="0"/>
                </a:cubicBezTo>
                <a:cubicBezTo>
                  <a:pt x="858" y="130"/>
                  <a:pt x="626" y="561"/>
                  <a:pt x="302" y="525"/>
                </a:cubicBezTo>
                <a:close/>
              </a:path>
            </a:pathLst>
          </a:custGeom>
          <a:gradFill>
            <a:gsLst>
              <a:gs pos="18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reeform 15"/>
          <p:cNvSpPr>
            <a:spLocks/>
          </p:cNvSpPr>
          <p:nvPr/>
        </p:nvSpPr>
        <p:spPr bwMode="auto">
          <a:xfrm>
            <a:off x="-6349" y="2494597"/>
            <a:ext cx="6140444" cy="2119037"/>
          </a:xfrm>
          <a:custGeom>
            <a:avLst/>
            <a:gdLst>
              <a:gd name="T0" fmla="*/ 340 w 970"/>
              <a:gd name="T1" fmla="*/ 35 h 614"/>
              <a:gd name="T2" fmla="*/ 0 w 970"/>
              <a:gd name="T3" fmla="*/ 58 h 614"/>
              <a:gd name="T4" fmla="*/ 0 w 970"/>
              <a:gd name="T5" fmla="*/ 210 h 614"/>
              <a:gd name="T6" fmla="*/ 970 w 970"/>
              <a:gd name="T7" fmla="*/ 614 h 614"/>
              <a:gd name="T8" fmla="*/ 340 w 970"/>
              <a:gd name="T9" fmla="*/ 35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614">
                <a:moveTo>
                  <a:pt x="340" y="35"/>
                </a:moveTo>
                <a:cubicBezTo>
                  <a:pt x="242" y="0"/>
                  <a:pt x="108" y="1"/>
                  <a:pt x="0" y="58"/>
                </a:cubicBezTo>
                <a:cubicBezTo>
                  <a:pt x="0" y="210"/>
                  <a:pt x="0" y="210"/>
                  <a:pt x="0" y="210"/>
                </a:cubicBezTo>
                <a:cubicBezTo>
                  <a:pt x="206" y="56"/>
                  <a:pt x="432" y="51"/>
                  <a:pt x="970" y="614"/>
                </a:cubicBezTo>
                <a:cubicBezTo>
                  <a:pt x="768" y="403"/>
                  <a:pt x="583" y="123"/>
                  <a:pt x="340" y="35"/>
                </a:cubicBezTo>
                <a:close/>
              </a:path>
            </a:pathLst>
          </a:custGeom>
          <a:gradFill>
            <a:gsLst>
              <a:gs pos="18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168" y="3349975"/>
            <a:ext cx="506444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PUASA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832B2-8C3C-4E9B-8A41-54BC766FCC77}"/>
              </a:ext>
            </a:extLst>
          </p:cNvPr>
          <p:cNvSpPr/>
          <p:nvPr/>
        </p:nvSpPr>
        <p:spPr>
          <a:xfrm>
            <a:off x="355846" y="4375197"/>
            <a:ext cx="677575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PERTEMUAN 5 – AGAMA ISLAM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4CE393-2302-4A91-9D4C-B797C4368C8C}"/>
              </a:ext>
            </a:extLst>
          </p:cNvPr>
          <p:cNvSpPr/>
          <p:nvPr/>
        </p:nvSpPr>
        <p:spPr>
          <a:xfrm>
            <a:off x="-6349" y="-2"/>
            <a:ext cx="12192000" cy="89341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7083A5-4F1F-4953-938F-AFFA584F1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1" y="156365"/>
            <a:ext cx="2562725" cy="6215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ABEB52-505E-490E-A2F9-078727EB6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84" y="5448462"/>
            <a:ext cx="1333167" cy="14095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F451FB-4A03-4F87-AE6D-DA25FE53B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175915"/>
            <a:ext cx="2298821" cy="5364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000BA4-321D-4319-B5A2-3B54FE06B7D1}"/>
              </a:ext>
            </a:extLst>
          </p:cNvPr>
          <p:cNvSpPr txBox="1"/>
          <p:nvPr/>
        </p:nvSpPr>
        <p:spPr>
          <a:xfrm>
            <a:off x="4477545" y="5564474"/>
            <a:ext cx="3313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TIM DOSEN AGAMA ISLAM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D5E8B-4AE6-4A43-B0D5-23295EF2E432}"/>
              </a:ext>
            </a:extLst>
          </p:cNvPr>
          <p:cNvSpPr txBox="1"/>
          <p:nvPr/>
        </p:nvSpPr>
        <p:spPr>
          <a:xfrm>
            <a:off x="38094" y="600377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Ade Jaya Saputra, S.T., M.Eng.;</a:t>
            </a:r>
          </a:p>
          <a:p>
            <a:pPr algn="ctr"/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Jasirwan.S.Ag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M.Pd.I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Subur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, S.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Sos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.,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M.Pd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.; 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Andi Amma Ruhmah, MA. Ek; Juli Hartati, SPd.I., MP.d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E7B92FC-499F-4A19-8A01-F9ECD1F13B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4" b="31611"/>
          <a:stretch/>
        </p:blipFill>
        <p:spPr>
          <a:xfrm>
            <a:off x="3986923" y="-80627"/>
            <a:ext cx="4337637" cy="104952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83BF043-5E26-4B28-BE06-C633ED33BA6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9" b="15329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3A9EAE-0B7C-43FE-B1A8-E2F7557DB4A1}"/>
              </a:ext>
            </a:extLst>
          </p:cNvPr>
          <p:cNvSpPr txBox="1"/>
          <p:nvPr/>
        </p:nvSpPr>
        <p:spPr>
          <a:xfrm>
            <a:off x="256674" y="4870111"/>
            <a:ext cx="626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Disampaikan pada semester Ganjil 2024/2025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54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70BD-9D58-43A0-A524-09F33E2F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6"/>
            <a:ext cx="10515600" cy="1048099"/>
          </a:xfrm>
        </p:spPr>
        <p:txBody>
          <a:bodyPr/>
          <a:lstStyle/>
          <a:p>
            <a:r>
              <a:rPr lang="en-US" b="1" dirty="0" err="1"/>
              <a:t>Dispensasi</a:t>
            </a:r>
            <a:r>
              <a:rPr lang="en-US" b="1" dirty="0"/>
              <a:t> </a:t>
            </a:r>
            <a:r>
              <a:rPr lang="en-US" b="1" dirty="0" err="1"/>
              <a:t>Puasa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4608-82B7-44EA-8515-97D70302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30" y="1755465"/>
            <a:ext cx="10515600" cy="5764128"/>
          </a:xfrm>
        </p:spPr>
        <p:txBody>
          <a:bodyPr/>
          <a:lstStyle/>
          <a:p>
            <a:pPr algn="ctr" rtl="1" eaLnBrk="1" hangingPunct="1">
              <a:spcBef>
                <a:spcPct val="50000"/>
              </a:spcBef>
              <a:buClrTx/>
              <a:buFontTx/>
              <a:buNone/>
            </a:pPr>
            <a:r>
              <a:rPr lang="ar-SA" altLang="en-US" sz="3200" b="0" dirty="0">
                <a:cs typeface="Traditional Arabic" panose="02020603050405020304" pitchFamily="18" charset="-78"/>
              </a:rPr>
              <a:t>فمن كان منكم مريضا أو على سفر فعدة من أيام أخر وعلى الذين يطيقونه فدية طعام مسكين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 b="0" dirty="0" err="1">
                <a:cs typeface="Traditional Arabic" panose="02020603050405020304" pitchFamily="18" charset="-78"/>
              </a:rPr>
              <a:t>Siapa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diantaramu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1" i="1" u="sng" dirty="0" err="1">
                <a:cs typeface="Traditional Arabic" panose="02020603050405020304" pitchFamily="18" charset="-78"/>
              </a:rPr>
              <a:t>sakit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atau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1" i="1" u="sng" dirty="0" err="1">
                <a:cs typeface="Traditional Arabic" panose="02020603050405020304" pitchFamily="18" charset="-78"/>
              </a:rPr>
              <a:t>bepergian</a:t>
            </a:r>
            <a:r>
              <a:rPr lang="en-US" altLang="en-US" sz="2000" b="0" dirty="0">
                <a:cs typeface="Traditional Arabic" panose="02020603050405020304" pitchFamily="18" charset="-78"/>
              </a:rPr>
              <a:t>, (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boleh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tidak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puasa</a:t>
            </a:r>
            <a:r>
              <a:rPr lang="en-US" altLang="en-US" sz="2000" b="0" dirty="0">
                <a:cs typeface="Traditional Arabic" panose="02020603050405020304" pitchFamily="18" charset="-78"/>
              </a:rPr>
              <a:t>) dan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gantilah</a:t>
            </a:r>
            <a:r>
              <a:rPr lang="en-US" altLang="en-US" sz="2000" b="0" dirty="0">
                <a:cs typeface="Traditional Arabic" panose="02020603050405020304" pitchFamily="18" charset="-78"/>
              </a:rPr>
              <a:t> di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hari</a:t>
            </a:r>
            <a:r>
              <a:rPr lang="en-US" altLang="en-US" sz="2000" b="0" dirty="0">
                <a:cs typeface="Traditional Arabic" panose="02020603050405020304" pitchFamily="18" charset="-78"/>
              </a:rPr>
              <a:t> lain.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Siapa</a:t>
            </a:r>
            <a:r>
              <a:rPr lang="en-US" altLang="en-US" sz="2000" b="0" dirty="0">
                <a:cs typeface="Traditional Arabic" panose="02020603050405020304" pitchFamily="18" charset="-78"/>
              </a:rPr>
              <a:t> yang </a:t>
            </a:r>
            <a:r>
              <a:rPr lang="en-US" altLang="en-US" sz="2000" b="1" i="1" u="sng" dirty="0" err="1">
                <a:cs typeface="Traditional Arabic" panose="02020603050405020304" pitchFamily="18" charset="-78"/>
              </a:rPr>
              <a:t>tidak</a:t>
            </a:r>
            <a:r>
              <a:rPr lang="en-US" altLang="en-US" sz="2000" b="1" i="1" u="sng" dirty="0">
                <a:cs typeface="Traditional Arabic" panose="02020603050405020304" pitchFamily="18" charset="-78"/>
              </a:rPr>
              <a:t> </a:t>
            </a:r>
            <a:r>
              <a:rPr lang="en-US" altLang="en-US" sz="2000" b="1" i="1" u="sng" dirty="0" err="1">
                <a:cs typeface="Traditional Arabic" panose="02020603050405020304" pitchFamily="18" charset="-78"/>
              </a:rPr>
              <a:t>mampu</a:t>
            </a:r>
            <a:r>
              <a:rPr lang="en-US" altLang="en-US" sz="2000" b="0" dirty="0">
                <a:cs typeface="Traditional Arabic" panose="02020603050405020304" pitchFamily="18" charset="-78"/>
              </a:rPr>
              <a:t> (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boleh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tidak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puasa</a:t>
            </a:r>
            <a:r>
              <a:rPr lang="en-US" altLang="en-US" sz="2000" b="0" dirty="0">
                <a:cs typeface="Traditional Arabic" panose="02020603050405020304" pitchFamily="18" charset="-78"/>
              </a:rPr>
              <a:t>) dan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bayarlah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fidyah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memberi</a:t>
            </a:r>
            <a:r>
              <a:rPr lang="en-US" altLang="en-US" sz="2000" b="0" dirty="0">
                <a:cs typeface="Traditional Arabic" panose="02020603050405020304" pitchFamily="18" charset="-78"/>
              </a:rPr>
              <a:t> </a:t>
            </a:r>
            <a:r>
              <a:rPr lang="en-US" altLang="en-US" sz="2000" b="0" dirty="0" err="1">
                <a:cs typeface="Traditional Arabic" panose="02020603050405020304" pitchFamily="18" charset="-78"/>
              </a:rPr>
              <a:t>makan</a:t>
            </a:r>
            <a:r>
              <a:rPr lang="en-US" altLang="en-US" sz="2000" b="0" dirty="0">
                <a:cs typeface="Traditional Arabic" panose="02020603050405020304" pitchFamily="18" charset="-78"/>
              </a:rPr>
              <a:t> orang miskin (QS. Al-Baqarah : 184)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ID" sz="20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1DA10A-F762-45AC-B516-909CF1995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934526"/>
              </p:ext>
            </p:extLst>
          </p:nvPr>
        </p:nvGraphicFramePr>
        <p:xfrm>
          <a:off x="1790460" y="2719232"/>
          <a:ext cx="8128000" cy="4509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241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Melaksanakan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sahur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Mempercepat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berbuka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tiba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waktunya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2" indent="-45720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Memperbanyak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membaca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al-Qur’an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Memperbanyak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shadaqah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lvl="2" indent="-45720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Shalatul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ail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tahajjud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tarawih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2" indent="-457200" algn="just">
              <a:buFont typeface="+mj-lt"/>
              <a:buAutoNum type="arabi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I’tikaf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457200" lvl="2" indent="-457200" algn="just">
              <a:buFont typeface="+mj-lt"/>
              <a:buAutoNum type="arabicPeriod"/>
            </a:pP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Meningkatkan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ibadah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terutama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pada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malam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Ramadhan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atas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457200" lvl="2" indent="-457200" algn="just">
              <a:buFont typeface="+mj-lt"/>
              <a:buAutoNum type="arabicPeriod"/>
            </a:pP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menjauhkan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diri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perbuatan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dosa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dan yang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mengurangi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nilai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hikmat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_tradnl" dirty="0" err="1">
                <a:latin typeface="Times New Roman" pitchFamily="18" charset="0"/>
                <a:cs typeface="Times New Roman" pitchFamily="18" charset="0"/>
              </a:rPr>
              <a:t>puasa</a:t>
            </a:r>
            <a:r>
              <a:rPr lang="es-ES_tradnl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dirty="0">
                <a:latin typeface="Comic Sans MS" pitchFamily="66" charset="0"/>
              </a:rPr>
              <a:t>Perbuatan-perbuatan Yang Menyempurnakan Ibadah Puasa Ramadhan</a:t>
            </a:r>
            <a:endParaRPr lang="id-ID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23248" y="2132857"/>
            <a:ext cx="7745505" cy="387781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Memperbanyak ibadah di bulan Sya’ban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Memenuhi target pembacaan Al-Qur’an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Memelihara lidah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Menjaga pandangan dari yang haram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Menghidupkan malam dengan ibadah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Tidak makan berlebihan di saat berbuka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Mengoptimalkan infaq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Memperbanyak ibadah di 10 hari terakhir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Tidak bermaksiat lagi setelah Ramadhan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Memelihara kesinambungan ibadah setelah Ramadhan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dirty="0">
                <a:latin typeface="Comic Sans MS" pitchFamily="66" charset="0"/>
              </a:rPr>
              <a:t>10 Indikator Sukses Meraih Keutamaan Ramadhan</a:t>
            </a:r>
          </a:p>
        </p:txBody>
      </p:sp>
    </p:spTree>
    <p:extLst>
      <p:ext uri="{BB962C8B-B14F-4D97-AF65-F5344CB8AC3E}">
        <p14:creationId xmlns:p14="http://schemas.microsoft.com/office/powerpoint/2010/main" val="133279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0C31-C1EB-4F9B-8863-6D4CD648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769251"/>
            <a:ext cx="10515600" cy="785229"/>
          </a:xfrm>
        </p:spPr>
        <p:txBody>
          <a:bodyPr>
            <a:normAutofit/>
          </a:bodyPr>
          <a:lstStyle/>
          <a:p>
            <a:r>
              <a:rPr lang="en-US" b="0" i="0" dirty="0" err="1">
                <a:effectLst/>
                <a:latin typeface="Inter"/>
              </a:rPr>
              <a:t>Pembatal-pembatal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puasa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F42A-EF3D-4FEA-B268-1E59446A6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554480"/>
            <a:ext cx="10515600" cy="5303520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Makan</a:t>
            </a:r>
            <a:r>
              <a:rPr lang="en-US" sz="1500" dirty="0"/>
              <a:t> dan </a:t>
            </a:r>
            <a:r>
              <a:rPr lang="en-US" sz="1500" dirty="0" err="1"/>
              <a:t>minum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sengaja</a:t>
            </a:r>
            <a:endParaRPr lang="en-US" sz="15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Keluar</a:t>
            </a:r>
            <a:r>
              <a:rPr lang="en-US" sz="1500" dirty="0"/>
              <a:t> </a:t>
            </a:r>
            <a:r>
              <a:rPr lang="en-US" sz="1500" dirty="0" err="1"/>
              <a:t>mani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sengaja</a:t>
            </a:r>
            <a:endParaRPr lang="en-US" sz="15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Muntah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</a:t>
            </a:r>
            <a:r>
              <a:rPr lang="en-US" sz="1500" dirty="0" err="1"/>
              <a:t>sengaja</a:t>
            </a:r>
            <a:endParaRPr lang="en-US" sz="15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Keluarnya</a:t>
            </a:r>
            <a:r>
              <a:rPr lang="en-US" sz="1500" dirty="0"/>
              <a:t> </a:t>
            </a:r>
            <a:r>
              <a:rPr lang="en-US" sz="1500" dirty="0" err="1"/>
              <a:t>darah</a:t>
            </a:r>
            <a:r>
              <a:rPr lang="en-US" sz="1500" dirty="0"/>
              <a:t> </a:t>
            </a:r>
            <a:r>
              <a:rPr lang="en-US" sz="1500" dirty="0" err="1"/>
              <a:t>haid</a:t>
            </a:r>
            <a:r>
              <a:rPr lang="en-US" sz="1500" dirty="0"/>
              <a:t> dan </a:t>
            </a:r>
            <a:r>
              <a:rPr lang="en-US" sz="1500" dirty="0" err="1"/>
              <a:t>nifas</a:t>
            </a:r>
            <a:endParaRPr lang="en-US" sz="15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Menjadi</a:t>
            </a:r>
            <a:r>
              <a:rPr lang="en-US" sz="1500" dirty="0"/>
              <a:t> </a:t>
            </a:r>
            <a:r>
              <a:rPr lang="en-US" sz="1500" dirty="0" err="1"/>
              <a:t>gila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pingsan</a:t>
            </a:r>
            <a:endParaRPr lang="en-US" sz="15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Riddah</a:t>
            </a:r>
            <a:r>
              <a:rPr lang="en-US" sz="1500" dirty="0"/>
              <a:t> (murtad)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Berniat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berbuka</a:t>
            </a:r>
            <a:endParaRPr lang="en-US" sz="15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Merokok</a:t>
            </a:r>
            <a:endParaRPr lang="en-US" sz="1500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/>
              <a:t>Jima (</a:t>
            </a:r>
            <a:r>
              <a:rPr lang="en-US" sz="1500" dirty="0" err="1"/>
              <a:t>bersenggama</a:t>
            </a:r>
            <a:r>
              <a:rPr lang="en-US" sz="1500" dirty="0"/>
              <a:t>) di </a:t>
            </a:r>
            <a:r>
              <a:rPr lang="en-US" sz="1500" dirty="0" err="1"/>
              <a:t>tengah</a:t>
            </a:r>
            <a:r>
              <a:rPr lang="en-US" sz="1500" dirty="0"/>
              <a:t> </a:t>
            </a:r>
            <a:r>
              <a:rPr lang="en-US" sz="1500" dirty="0" err="1"/>
              <a:t>hari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. </a:t>
            </a:r>
            <a:r>
              <a:rPr lang="en-US" sz="1500" dirty="0" err="1"/>
              <a:t>Selain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 dan </a:t>
            </a:r>
            <a:r>
              <a:rPr lang="en-US" sz="1500" dirty="0" err="1"/>
              <a:t>wajib</a:t>
            </a:r>
            <a:r>
              <a:rPr lang="en-US" sz="1500" dirty="0"/>
              <a:t> meng-</a:t>
            </a:r>
            <a:r>
              <a:rPr lang="en-US" sz="1500" dirty="0" err="1"/>
              <a:t>qadha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, juga </a:t>
            </a:r>
            <a:r>
              <a:rPr lang="en-US" sz="1500" dirty="0" err="1"/>
              <a:t>diwajibkan</a:t>
            </a:r>
            <a:r>
              <a:rPr lang="en-US" sz="1500" dirty="0"/>
              <a:t> </a:t>
            </a:r>
            <a:r>
              <a:rPr lang="en-US" sz="1500" dirty="0" err="1"/>
              <a:t>menunaikan</a:t>
            </a:r>
            <a:r>
              <a:rPr lang="en-US" sz="1500" dirty="0"/>
              <a:t> </a:t>
            </a:r>
            <a:r>
              <a:rPr lang="en-US" sz="1500" dirty="0" err="1"/>
              <a:t>kafarah</a:t>
            </a:r>
            <a:r>
              <a:rPr lang="en-US" sz="1500" dirty="0"/>
              <a:t> </a:t>
            </a:r>
            <a:r>
              <a:rPr lang="en-US" sz="1500" dirty="0" err="1"/>
              <a:t>membebaskan</a:t>
            </a:r>
            <a:r>
              <a:rPr lang="en-US" sz="1500" dirty="0"/>
              <a:t> </a:t>
            </a:r>
            <a:r>
              <a:rPr lang="en-US" sz="1500" dirty="0" err="1"/>
              <a:t>seorang</a:t>
            </a:r>
            <a:r>
              <a:rPr lang="en-US" sz="1500" dirty="0"/>
              <a:t> </a:t>
            </a:r>
            <a:r>
              <a:rPr lang="en-US" sz="1500" dirty="0" err="1"/>
              <a:t>budak</a:t>
            </a:r>
            <a:r>
              <a:rPr lang="en-US" sz="1500" dirty="0"/>
              <a:t>, </a:t>
            </a:r>
            <a:r>
              <a:rPr lang="en-US" sz="1500" dirty="0" err="1"/>
              <a:t>jika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ada</a:t>
            </a:r>
            <a:r>
              <a:rPr lang="en-US" sz="1500" dirty="0"/>
              <a:t> </a:t>
            </a:r>
            <a:r>
              <a:rPr lang="en-US" sz="1500" dirty="0" err="1"/>
              <a:t>maka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 </a:t>
            </a:r>
            <a:r>
              <a:rPr lang="en-US" sz="1500" dirty="0" err="1"/>
              <a:t>dua</a:t>
            </a:r>
            <a:r>
              <a:rPr lang="en-US" sz="1500" dirty="0"/>
              <a:t> </a:t>
            </a:r>
            <a:r>
              <a:rPr lang="en-US" sz="1500" dirty="0" err="1"/>
              <a:t>bulan</a:t>
            </a:r>
            <a:r>
              <a:rPr lang="en-US" sz="1500" dirty="0"/>
              <a:t> </a:t>
            </a:r>
            <a:r>
              <a:rPr lang="en-US" sz="1500" dirty="0" err="1"/>
              <a:t>berturut-turut</a:t>
            </a:r>
            <a:r>
              <a:rPr lang="en-US" sz="1500" dirty="0"/>
              <a:t>, </a:t>
            </a:r>
            <a:r>
              <a:rPr lang="en-US" sz="1500" dirty="0" err="1"/>
              <a:t>jika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mampu</a:t>
            </a:r>
            <a:r>
              <a:rPr lang="en-US" sz="1500" dirty="0"/>
              <a:t> </a:t>
            </a:r>
            <a:r>
              <a:rPr lang="en-US" sz="1500" dirty="0" err="1"/>
              <a:t>maka</a:t>
            </a:r>
            <a:r>
              <a:rPr lang="en-US" sz="1500" dirty="0"/>
              <a:t> </a:t>
            </a:r>
            <a:r>
              <a:rPr lang="en-US" sz="1500" dirty="0" err="1"/>
              <a:t>memberi</a:t>
            </a:r>
            <a:r>
              <a:rPr lang="en-US" sz="1500" dirty="0"/>
              <a:t> </a:t>
            </a:r>
            <a:r>
              <a:rPr lang="en-US" sz="1500" dirty="0" err="1"/>
              <a:t>makan</a:t>
            </a:r>
            <a:r>
              <a:rPr lang="en-US" sz="1500" dirty="0"/>
              <a:t> 60 orang miskin.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Hijamah</a:t>
            </a:r>
            <a:r>
              <a:rPr lang="en-US" sz="1500" dirty="0"/>
              <a:t> (</a:t>
            </a:r>
            <a:r>
              <a:rPr lang="en-US" sz="1500" dirty="0" err="1"/>
              <a:t>bekam</a:t>
            </a:r>
            <a:r>
              <a:rPr lang="en-US" sz="1500" dirty="0"/>
              <a:t>) </a:t>
            </a:r>
            <a:r>
              <a:rPr lang="en-US" sz="1500" dirty="0" err="1"/>
              <a:t>diperselisihkan</a:t>
            </a:r>
            <a:r>
              <a:rPr lang="en-US" sz="1500" dirty="0"/>
              <a:t> </a:t>
            </a:r>
            <a:r>
              <a:rPr lang="en-US" sz="1500" dirty="0" err="1"/>
              <a:t>apakah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. </a:t>
            </a:r>
            <a:r>
              <a:rPr lang="en-US" sz="1500" dirty="0" err="1"/>
              <a:t>Pendapat</a:t>
            </a:r>
            <a:r>
              <a:rPr lang="en-US" sz="1500" dirty="0"/>
              <a:t> </a:t>
            </a:r>
            <a:r>
              <a:rPr lang="en-US" sz="1500" dirty="0" err="1"/>
              <a:t>jumhur</a:t>
            </a:r>
            <a:r>
              <a:rPr lang="en-US" sz="1500" dirty="0"/>
              <a:t> ulama, </a:t>
            </a:r>
            <a:r>
              <a:rPr lang="en-US" sz="1500" dirty="0" err="1"/>
              <a:t>hijamah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. </a:t>
            </a:r>
            <a:r>
              <a:rPr lang="en-US" sz="1500" dirty="0" err="1"/>
              <a:t>Sedangkan</a:t>
            </a:r>
            <a:r>
              <a:rPr lang="en-US" sz="1500" dirty="0"/>
              <a:t> </a:t>
            </a:r>
            <a:r>
              <a:rPr lang="en-US" sz="1500" dirty="0" err="1"/>
              <a:t>pendapat</a:t>
            </a:r>
            <a:r>
              <a:rPr lang="en-US" sz="1500" dirty="0"/>
              <a:t> </a:t>
            </a:r>
            <a:r>
              <a:rPr lang="en-US" sz="1500" dirty="0" err="1"/>
              <a:t>Hanabilah</a:t>
            </a:r>
            <a:r>
              <a:rPr lang="en-US" sz="1500" dirty="0"/>
              <a:t> </a:t>
            </a:r>
            <a:r>
              <a:rPr lang="en-US" sz="1500" dirty="0" err="1"/>
              <a:t>bekam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. </a:t>
            </a:r>
            <a:r>
              <a:rPr lang="en-US" sz="1500" dirty="0" err="1"/>
              <a:t>Pendapat</a:t>
            </a:r>
            <a:r>
              <a:rPr lang="en-US" sz="1500" dirty="0"/>
              <a:t> </a:t>
            </a:r>
            <a:r>
              <a:rPr lang="en-US" sz="1500" dirty="0" err="1"/>
              <a:t>kedua</a:t>
            </a:r>
            <a:r>
              <a:rPr lang="en-US" sz="1500" dirty="0"/>
              <a:t>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dikuatkan</a:t>
            </a:r>
            <a:r>
              <a:rPr lang="en-US" sz="1500" dirty="0"/>
              <a:t> oleh </a:t>
            </a:r>
            <a:r>
              <a:rPr lang="en-US" sz="1500" dirty="0" err="1"/>
              <a:t>Ibnu</a:t>
            </a:r>
            <a:r>
              <a:rPr lang="en-US" sz="1500" dirty="0"/>
              <a:t> </a:t>
            </a:r>
            <a:r>
              <a:rPr lang="en-US" sz="1500" dirty="0" err="1"/>
              <a:t>Taimiyah</a:t>
            </a:r>
            <a:r>
              <a:rPr lang="en-US" sz="1500" dirty="0"/>
              <a:t>, </a:t>
            </a:r>
            <a:r>
              <a:rPr lang="en-US" sz="1500" dirty="0" err="1"/>
              <a:t>Ibnu</a:t>
            </a:r>
            <a:r>
              <a:rPr lang="en-US" sz="1500" dirty="0"/>
              <a:t> Baz dan </a:t>
            </a:r>
            <a:r>
              <a:rPr lang="en-US" sz="1500" dirty="0" err="1"/>
              <a:t>Ibnu</a:t>
            </a:r>
            <a:r>
              <a:rPr lang="en-US" sz="1500" dirty="0"/>
              <a:t> Al </a:t>
            </a:r>
            <a:r>
              <a:rPr lang="en-US" sz="1500" dirty="0" err="1"/>
              <a:t>Utsaimin</a:t>
            </a:r>
            <a:r>
              <a:rPr lang="en-US" sz="1500" dirty="0"/>
              <a:t>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 err="1"/>
              <a:t>Masalah</a:t>
            </a:r>
            <a:r>
              <a:rPr lang="en-US" sz="1500" dirty="0"/>
              <a:t> donor </a:t>
            </a:r>
            <a:r>
              <a:rPr lang="en-US" sz="1500" dirty="0" err="1"/>
              <a:t>darah</a:t>
            </a:r>
            <a:r>
              <a:rPr lang="en-US" sz="1500" dirty="0"/>
              <a:t> </a:t>
            </a:r>
            <a:r>
              <a:rPr lang="en-US" sz="1500" dirty="0" err="1"/>
              <a:t>merupakan</a:t>
            </a:r>
            <a:r>
              <a:rPr lang="en-US" sz="1500" dirty="0"/>
              <a:t> </a:t>
            </a:r>
            <a:r>
              <a:rPr lang="en-US" sz="1500" dirty="0" err="1"/>
              <a:t>turunan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masalah</a:t>
            </a:r>
            <a:r>
              <a:rPr lang="en-US" sz="1500" dirty="0"/>
              <a:t> </a:t>
            </a:r>
            <a:r>
              <a:rPr lang="en-US" sz="1500" dirty="0" err="1"/>
              <a:t>bekam</a:t>
            </a:r>
            <a:r>
              <a:rPr lang="en-US" sz="1500" dirty="0"/>
              <a:t>. </a:t>
            </a:r>
            <a:r>
              <a:rPr lang="en-US" sz="1500" dirty="0" err="1"/>
              <a:t>Maka</a:t>
            </a:r>
            <a:r>
              <a:rPr lang="en-US" sz="1500" dirty="0"/>
              <a:t> donor </a:t>
            </a:r>
            <a:r>
              <a:rPr lang="en-US" sz="1500" dirty="0" err="1"/>
              <a:t>darah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men-</a:t>
            </a:r>
            <a:r>
              <a:rPr lang="en-US" sz="1500" dirty="0" err="1"/>
              <a:t>takhrij</a:t>
            </a:r>
            <a:r>
              <a:rPr lang="en-US" sz="1500" dirty="0"/>
              <a:t> </a:t>
            </a:r>
            <a:r>
              <a:rPr lang="en-US" sz="1500" dirty="0" err="1"/>
              <a:t>pendapat</a:t>
            </a:r>
            <a:r>
              <a:rPr lang="en-US" sz="1500" dirty="0"/>
              <a:t> </a:t>
            </a:r>
            <a:r>
              <a:rPr lang="en-US" sz="1500" dirty="0" err="1"/>
              <a:t>jumhur</a:t>
            </a:r>
            <a:r>
              <a:rPr lang="en-US" sz="1500" dirty="0"/>
              <a:t> ulama, dan </a:t>
            </a:r>
            <a:r>
              <a:rPr lang="en-US" sz="1500" dirty="0" err="1"/>
              <a:t>bisa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 </a:t>
            </a:r>
            <a:r>
              <a:rPr lang="en-US" sz="1500" dirty="0" err="1"/>
              <a:t>dengan</a:t>
            </a:r>
            <a:r>
              <a:rPr lang="en-US" sz="1500" dirty="0"/>
              <a:t> men-</a:t>
            </a:r>
            <a:r>
              <a:rPr lang="en-US" sz="1500" dirty="0" err="1"/>
              <a:t>takhrij</a:t>
            </a:r>
            <a:r>
              <a:rPr lang="en-US" sz="1500" dirty="0"/>
              <a:t> </a:t>
            </a:r>
            <a:r>
              <a:rPr lang="en-US" sz="1500" dirty="0" err="1"/>
              <a:t>pendapat</a:t>
            </a:r>
            <a:r>
              <a:rPr lang="en-US" sz="1500" dirty="0"/>
              <a:t> </a:t>
            </a:r>
            <a:r>
              <a:rPr lang="en-US" sz="1500" dirty="0" err="1"/>
              <a:t>Hanabilah</a:t>
            </a:r>
            <a:r>
              <a:rPr lang="en-US" sz="1500" dirty="0"/>
              <a:t>.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500" dirty="0"/>
              <a:t>Inhaler dan </a:t>
            </a:r>
            <a:r>
              <a:rPr lang="en-US" sz="1500" dirty="0" err="1"/>
              <a:t>sejenisnya</a:t>
            </a:r>
            <a:r>
              <a:rPr lang="en-US" sz="1500" dirty="0"/>
              <a:t> </a:t>
            </a:r>
            <a:r>
              <a:rPr lang="en-US" sz="1500" dirty="0" err="1"/>
              <a:t>berupa</a:t>
            </a:r>
            <a:r>
              <a:rPr lang="en-US" sz="1500" dirty="0"/>
              <a:t> aroma yang </a:t>
            </a:r>
            <a:r>
              <a:rPr lang="en-US" sz="1500" dirty="0" err="1"/>
              <a:t>dimasukan</a:t>
            </a:r>
            <a:r>
              <a:rPr lang="en-US" sz="1500" dirty="0"/>
              <a:t> </a:t>
            </a:r>
            <a:r>
              <a:rPr lang="en-US" sz="1500" dirty="0" err="1"/>
              <a:t>melalui</a:t>
            </a:r>
            <a:r>
              <a:rPr lang="en-US" sz="1500" dirty="0"/>
              <a:t> </a:t>
            </a:r>
            <a:r>
              <a:rPr lang="en-US" sz="1500" dirty="0" err="1"/>
              <a:t>hidung</a:t>
            </a:r>
            <a:r>
              <a:rPr lang="en-US" sz="1500" dirty="0"/>
              <a:t>, </a:t>
            </a:r>
            <a:r>
              <a:rPr lang="en-US" sz="1500" dirty="0" err="1"/>
              <a:t>diperselisihkan</a:t>
            </a:r>
            <a:r>
              <a:rPr lang="en-US" sz="1500" dirty="0"/>
              <a:t> </a:t>
            </a:r>
            <a:r>
              <a:rPr lang="en-US" sz="1500" dirty="0" err="1"/>
              <a:t>apakah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 </a:t>
            </a:r>
            <a:r>
              <a:rPr lang="en-US" sz="1500" dirty="0" err="1"/>
              <a:t>atau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. </a:t>
            </a:r>
            <a:r>
              <a:rPr lang="en-US" sz="1500" dirty="0" err="1"/>
              <a:t>Pendapat</a:t>
            </a:r>
            <a:r>
              <a:rPr lang="en-US" sz="1500" dirty="0"/>
              <a:t> </a:t>
            </a:r>
            <a:r>
              <a:rPr lang="en-US" sz="1500" dirty="0" err="1"/>
              <a:t>jumhur</a:t>
            </a:r>
            <a:r>
              <a:rPr lang="en-US" sz="1500" dirty="0"/>
              <a:t> ulama </a:t>
            </a:r>
            <a:r>
              <a:rPr lang="en-US" sz="1500" dirty="0" err="1"/>
              <a:t>ia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/>
              <a:t>puasa</a:t>
            </a:r>
            <a:r>
              <a:rPr lang="en-US" sz="1500" dirty="0"/>
              <a:t>, </a:t>
            </a:r>
            <a:r>
              <a:rPr lang="en-US" sz="1500" dirty="0" err="1"/>
              <a:t>sedangkan</a:t>
            </a:r>
            <a:r>
              <a:rPr lang="en-US" sz="1500" dirty="0"/>
              <a:t> </a:t>
            </a:r>
            <a:r>
              <a:rPr lang="en-US" sz="1500" dirty="0" err="1"/>
              <a:t>sebagian</a:t>
            </a:r>
            <a:r>
              <a:rPr lang="en-US" sz="1500" dirty="0"/>
              <a:t> ulama </a:t>
            </a:r>
            <a:r>
              <a:rPr lang="en-US" sz="1500" dirty="0" err="1"/>
              <a:t>Syafi’iyyah</a:t>
            </a:r>
            <a:r>
              <a:rPr lang="en-US" sz="1500" dirty="0"/>
              <a:t> dan </a:t>
            </a:r>
            <a:r>
              <a:rPr lang="en-US" sz="1500" dirty="0" err="1"/>
              <a:t>Malikiyyah</a:t>
            </a:r>
            <a:r>
              <a:rPr lang="en-US" sz="1500" dirty="0"/>
              <a:t> </a:t>
            </a:r>
            <a:r>
              <a:rPr lang="en-US" sz="1500" dirty="0" err="1"/>
              <a:t>mengatakan</a:t>
            </a:r>
            <a:r>
              <a:rPr lang="en-US" sz="1500" dirty="0"/>
              <a:t> </a:t>
            </a:r>
            <a:r>
              <a:rPr lang="en-US" sz="1500" dirty="0" err="1"/>
              <a:t>tidak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. </a:t>
            </a:r>
            <a:r>
              <a:rPr lang="en-US" sz="1500" dirty="0" err="1"/>
              <a:t>Pendapat</a:t>
            </a:r>
            <a:r>
              <a:rPr lang="en-US" sz="1500" dirty="0"/>
              <a:t> </a:t>
            </a:r>
            <a:r>
              <a:rPr lang="en-US" sz="1500" dirty="0" err="1"/>
              <a:t>kedua</a:t>
            </a:r>
            <a:r>
              <a:rPr lang="en-US" sz="1500" dirty="0"/>
              <a:t> </a:t>
            </a:r>
            <a:r>
              <a:rPr lang="en-US" sz="1500" dirty="0" err="1"/>
              <a:t>ini</a:t>
            </a:r>
            <a:r>
              <a:rPr lang="en-US" sz="1500" dirty="0"/>
              <a:t> juga </a:t>
            </a:r>
            <a:r>
              <a:rPr lang="en-US" sz="1500" dirty="0" err="1"/>
              <a:t>dikuatkan</a:t>
            </a:r>
            <a:r>
              <a:rPr lang="en-US" sz="1500" dirty="0"/>
              <a:t> oleh </a:t>
            </a:r>
            <a:r>
              <a:rPr lang="en-US" sz="1500" dirty="0" err="1"/>
              <a:t>Ibnu</a:t>
            </a:r>
            <a:r>
              <a:rPr lang="en-US" sz="1500" dirty="0"/>
              <a:t> </a:t>
            </a:r>
            <a:r>
              <a:rPr lang="en-US" sz="1500" dirty="0" err="1"/>
              <a:t>Taimiyah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26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36989" y="1784103"/>
            <a:ext cx="9118023" cy="323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14"/>
              </a:lnSpc>
            </a:pPr>
            <a:r>
              <a:rPr lang="en-US" sz="4934" spc="-49" dirty="0" err="1">
                <a:latin typeface="Roboto"/>
              </a:rPr>
              <a:t>Wallahu</a:t>
            </a:r>
            <a:r>
              <a:rPr lang="en-US" sz="4934" spc="-49" dirty="0">
                <a:latin typeface="Roboto"/>
              </a:rPr>
              <a:t> </a:t>
            </a:r>
            <a:r>
              <a:rPr lang="en-US" sz="4934" spc="-49" dirty="0" err="1">
                <a:latin typeface="Roboto"/>
              </a:rPr>
              <a:t>a'lam</a:t>
            </a:r>
            <a:r>
              <a:rPr lang="en-US" sz="4934" spc="-49" dirty="0">
                <a:latin typeface="Roboto"/>
              </a:rPr>
              <a:t> </a:t>
            </a:r>
            <a:r>
              <a:rPr lang="en-US" sz="4934" spc="-49" dirty="0" err="1">
                <a:latin typeface="Roboto"/>
              </a:rPr>
              <a:t>bish-shawab</a:t>
            </a:r>
            <a:endParaRPr lang="en-US" sz="4934" spc="-49" dirty="0">
              <a:latin typeface="Roboto"/>
            </a:endParaRPr>
          </a:p>
          <a:p>
            <a:pPr algn="ctr">
              <a:lnSpc>
                <a:spcPts val="6413"/>
              </a:lnSpc>
            </a:pPr>
            <a:r>
              <a:rPr lang="en-US" sz="4933" spc="-49" dirty="0">
                <a:latin typeface="Roboto"/>
              </a:rPr>
              <a:t>“</a:t>
            </a:r>
            <a:r>
              <a:rPr lang="en-US" sz="4933" spc="-49" dirty="0" err="1">
                <a:latin typeface="Roboto"/>
              </a:rPr>
              <a:t>Hanya</a:t>
            </a:r>
            <a:r>
              <a:rPr lang="en-US" sz="4933" spc="-49" dirty="0">
                <a:latin typeface="Roboto"/>
              </a:rPr>
              <a:t> Allah yang </a:t>
            </a:r>
            <a:r>
              <a:rPr lang="en-US" sz="4933" spc="-49" dirty="0" err="1">
                <a:latin typeface="Roboto"/>
              </a:rPr>
              <a:t>lebih</a:t>
            </a:r>
            <a:r>
              <a:rPr lang="en-US" sz="4933" spc="-49" dirty="0">
                <a:latin typeface="Roboto"/>
              </a:rPr>
              <a:t> </a:t>
            </a:r>
            <a:r>
              <a:rPr lang="en-US" sz="4933" spc="-49" dirty="0" err="1">
                <a:latin typeface="Roboto"/>
              </a:rPr>
              <a:t>mengetahui</a:t>
            </a:r>
            <a:r>
              <a:rPr lang="en-US" sz="4933" spc="-49" dirty="0">
                <a:latin typeface="Roboto"/>
              </a:rPr>
              <a:t> </a:t>
            </a:r>
            <a:r>
              <a:rPr lang="en-US" sz="4933" spc="-49" dirty="0" err="1">
                <a:latin typeface="Roboto"/>
              </a:rPr>
              <a:t>kebenaran</a:t>
            </a:r>
            <a:r>
              <a:rPr lang="en-US" sz="4933" spc="-49" dirty="0">
                <a:latin typeface="Roboto"/>
              </a:rPr>
              <a:t> yang </a:t>
            </a:r>
            <a:r>
              <a:rPr lang="en-US" sz="4933" spc="-49" dirty="0" err="1">
                <a:latin typeface="Roboto"/>
              </a:rPr>
              <a:t>sesungguhnya</a:t>
            </a:r>
            <a:r>
              <a:rPr lang="en-US" sz="4933" spc="-49" dirty="0">
                <a:latin typeface="Roboto"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673-040A-43C2-A298-8E9DA5E5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5708469"/>
            <a:ext cx="10515600" cy="75630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SEMOGA ALLAH MEMBERI TAUFIK &amp; HIDAYAH</a:t>
            </a:r>
            <a:br>
              <a:rPr lang="en-US" sz="2800" b="1" dirty="0"/>
            </a:br>
            <a:r>
              <a:rPr lang="en-US" sz="2800" b="1" dirty="0"/>
              <a:t>JAZAKUMULLAHU KHAIRAN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0D2B-59E7-4A23-9030-DDEE46F7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974"/>
            <a:ext cx="10515600" cy="1605026"/>
          </a:xfrm>
        </p:spPr>
        <p:txBody>
          <a:bodyPr>
            <a:noAutofit/>
          </a:bodyPr>
          <a:lstStyle/>
          <a:p>
            <a:pPr algn="r" fontAlgn="base"/>
            <a:r>
              <a:rPr lang="ar-AE" sz="2400" b="0" i="0" dirty="0">
                <a:effectLst/>
                <a:latin typeface="Helvetica Neue"/>
              </a:rPr>
              <a:t>إِذَا مَاتَ الْإِنْسَانُ انْقَطَعَ عَمَلُهُ إِلَّا مِنْ ثَلَاثٍ: صَدَقَةٍ جَارِيَةٍ، أَوْ عِلْمٍ يُنْتَفَعُ بِهِ، أَوْ وَلَدٍ صَالِحٍ يَدْعُو لَهُ</a:t>
            </a:r>
          </a:p>
          <a:p>
            <a:pPr algn="l" fontAlgn="base"/>
            <a:r>
              <a:rPr lang="ar-AE" sz="2400" b="0" i="1" dirty="0">
                <a:effectLst/>
                <a:latin typeface="inherit"/>
              </a:rPr>
              <a:t> “</a:t>
            </a:r>
            <a:r>
              <a:rPr lang="en-US" sz="2400" b="0" i="1" dirty="0">
                <a:effectLst/>
                <a:latin typeface="inherit"/>
              </a:rPr>
              <a:t>Jika </a:t>
            </a:r>
            <a:r>
              <a:rPr lang="en-US" sz="2400" b="0" i="1" dirty="0" err="1">
                <a:effectLst/>
                <a:latin typeface="inherit"/>
              </a:rPr>
              <a:t>seorang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manusia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meninggal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terputuslah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amalnya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kecuali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dari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tiga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hal</a:t>
            </a:r>
            <a:r>
              <a:rPr lang="en-US" sz="2400" b="0" i="1" dirty="0">
                <a:effectLst/>
                <a:latin typeface="inherit"/>
              </a:rPr>
              <a:t>: </a:t>
            </a:r>
            <a:r>
              <a:rPr lang="en-US" sz="2400" b="0" i="1" dirty="0" err="1">
                <a:effectLst/>
                <a:latin typeface="inherit"/>
              </a:rPr>
              <a:t>sedekah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jariyah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ilmu</a:t>
            </a:r>
            <a:r>
              <a:rPr lang="en-US" sz="2400" b="0" i="1" dirty="0">
                <a:effectLst/>
                <a:latin typeface="inherit"/>
              </a:rPr>
              <a:t> yang </a:t>
            </a:r>
            <a:r>
              <a:rPr lang="en-US" sz="2400" b="0" i="1" dirty="0" err="1">
                <a:effectLst/>
                <a:latin typeface="inherit"/>
              </a:rPr>
              <a:t>bermanfaat</a:t>
            </a:r>
            <a:r>
              <a:rPr lang="en-US" sz="2400" b="0" i="1" dirty="0">
                <a:effectLst/>
                <a:latin typeface="inherit"/>
              </a:rPr>
              <a:t>, </a:t>
            </a:r>
            <a:r>
              <a:rPr lang="en-US" sz="2400" b="0" i="1" dirty="0" err="1">
                <a:effectLst/>
                <a:latin typeface="inherit"/>
              </a:rPr>
              <a:t>atau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anak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shalih</a:t>
            </a:r>
            <a:r>
              <a:rPr lang="en-US" sz="2400" b="0" i="1" dirty="0">
                <a:effectLst/>
                <a:latin typeface="inherit"/>
              </a:rPr>
              <a:t> yang </a:t>
            </a:r>
            <a:r>
              <a:rPr lang="en-US" sz="2400" b="0" i="1" dirty="0" err="1">
                <a:effectLst/>
                <a:latin typeface="inherit"/>
              </a:rPr>
              <a:t>berdoa</a:t>
            </a:r>
            <a:r>
              <a:rPr lang="en-US" sz="2400" b="0" i="1" dirty="0">
                <a:effectLst/>
                <a:latin typeface="inherit"/>
              </a:rPr>
              <a:t> </a:t>
            </a:r>
            <a:r>
              <a:rPr lang="en-US" sz="2400" b="0" i="1" dirty="0" err="1">
                <a:effectLst/>
                <a:latin typeface="inherit"/>
              </a:rPr>
              <a:t>untuknya</a:t>
            </a:r>
            <a:r>
              <a:rPr lang="en-US" sz="2400" b="0" i="1" dirty="0">
                <a:effectLst/>
                <a:latin typeface="inherit"/>
              </a:rPr>
              <a:t>” (</a:t>
            </a:r>
            <a:r>
              <a:rPr lang="en-US" sz="2400" b="0" i="0" dirty="0">
                <a:effectLst/>
                <a:latin typeface="Helvetica Neue"/>
              </a:rPr>
              <a:t>HR. Muslim).</a:t>
            </a:r>
            <a:r>
              <a:rPr lang="en-US" sz="2400" b="1" i="0" dirty="0">
                <a:effectLst/>
                <a:latin typeface="inherit"/>
              </a:rPr>
              <a:t> </a:t>
            </a:r>
            <a:endParaRPr lang="en-US" sz="2400" b="0" i="0" dirty="0">
              <a:effectLst/>
              <a:latin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A08B3-C5E6-4F7B-BDAC-2507B35AFAD3}"/>
              </a:ext>
            </a:extLst>
          </p:cNvPr>
          <p:cNvSpPr txBox="1"/>
          <p:nvPr/>
        </p:nvSpPr>
        <p:spPr>
          <a:xfrm>
            <a:off x="617221" y="3879036"/>
            <a:ext cx="1073657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i="0" dirty="0">
                <a:solidFill>
                  <a:srgbClr val="040C28"/>
                </a:solidFill>
                <a:effectLst/>
                <a:latin typeface="Google Sans"/>
              </a:rPr>
              <a:t>DOA KAFARATUL MAJELIS: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Subhaanakallaahumma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wa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bihamdika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asyhadu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al-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laa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ilaaha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illaa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anta,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astaghfiruka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wa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atuubu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040C28"/>
                </a:solidFill>
                <a:effectLst/>
                <a:latin typeface="Google Sans"/>
              </a:rPr>
              <a:t>ilaik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algn="just"/>
            <a:r>
              <a:rPr lang="en-US" sz="2200" b="1" i="0" dirty="0" err="1">
                <a:solidFill>
                  <a:srgbClr val="202124"/>
                </a:solidFill>
                <a:effectLst/>
                <a:latin typeface="Google Sans"/>
              </a:rPr>
              <a:t>Artinya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“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Maha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Suci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Engkau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ya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Allah,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aku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memuji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-Mu. Aku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bersaksi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bahwa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tidak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ada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sesembahan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yang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berhak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disembah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kecuali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Engkau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aku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minta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ampun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dan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bertobat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200" b="0" i="0" dirty="0" err="1">
                <a:solidFill>
                  <a:srgbClr val="202124"/>
                </a:solidFill>
                <a:effectLst/>
                <a:latin typeface="Google Sans"/>
              </a:rPr>
              <a:t>kepada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Google Sans"/>
              </a:rPr>
              <a:t>-Mu.”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075671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921250" y="361950"/>
            <a:ext cx="7270750" cy="768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</a:rPr>
              <a:t>AGENDA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920764" y="1130300"/>
            <a:ext cx="7149316" cy="1719262"/>
          </a:xfrm>
        </p:spPr>
        <p:txBody>
          <a:bodyPr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/>
              <a:t>CPMK 1 Mampu </a:t>
            </a:r>
            <a:r>
              <a:rPr lang="en-US" altLang="ko-KR" sz="2000" b="1" dirty="0" err="1"/>
              <a:t>memahami</a:t>
            </a:r>
            <a:r>
              <a:rPr lang="en-US" altLang="ko-KR" sz="2000" b="1" dirty="0"/>
              <a:t> dan </a:t>
            </a:r>
            <a:r>
              <a:rPr lang="en-US" altLang="ko-KR" sz="2000" b="1" dirty="0" err="1"/>
              <a:t>menerapkan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nilai</a:t>
            </a:r>
            <a:r>
              <a:rPr lang="en-US" altLang="ko-KR" sz="2000" b="1" dirty="0"/>
              <a:t> - </a:t>
            </a:r>
            <a:r>
              <a:rPr lang="en-US" altLang="ko-KR" sz="2000" b="1" dirty="0" err="1"/>
              <a:t>nilai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Rukun</a:t>
            </a:r>
            <a:r>
              <a:rPr lang="en-US" altLang="ko-KR" sz="2000" b="1" dirty="0"/>
              <a:t> Islam </a:t>
            </a:r>
            <a:r>
              <a:rPr lang="en-US" altLang="ko-KR" sz="2000" b="1" dirty="0" err="1"/>
              <a:t>dalam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kehidupan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pribadi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sebagai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individu</a:t>
            </a:r>
            <a:r>
              <a:rPr lang="en-US" altLang="ko-KR" sz="2000" b="1" dirty="0"/>
              <a:t> dan </a:t>
            </a:r>
            <a:r>
              <a:rPr lang="en-US" altLang="ko-KR" sz="2000" b="1" dirty="0" err="1"/>
              <a:t>anggota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masyarakat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berdasarkan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konsep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teoritis</a:t>
            </a:r>
            <a:r>
              <a:rPr lang="en-US" altLang="ko-KR" sz="2000" b="1" dirty="0"/>
              <a:t> dan </a:t>
            </a:r>
            <a:r>
              <a:rPr lang="en-US" altLang="ko-KR" sz="2000" b="1" dirty="0" err="1"/>
              <a:t>praktek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pelaksananan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rukun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islam</a:t>
            </a:r>
            <a:r>
              <a:rPr lang="en-US" altLang="ko-KR" sz="2000" b="1" dirty="0"/>
              <a:t>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altLang="ko-KR" sz="2000" b="1" dirty="0"/>
              <a:t>CPMK 2 Mampu </a:t>
            </a:r>
            <a:r>
              <a:rPr lang="en-US" altLang="ko-KR" sz="2000" b="1" dirty="0" err="1"/>
              <a:t>melaksanakan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rutinitas</a:t>
            </a:r>
            <a:r>
              <a:rPr lang="en-US" altLang="ko-KR" sz="2000" b="1" dirty="0"/>
              <a:t> ibadah </a:t>
            </a:r>
            <a:r>
              <a:rPr lang="en-US" altLang="ko-KR" sz="2000" b="1" dirty="0" err="1"/>
              <a:t>wajib</a:t>
            </a:r>
            <a:r>
              <a:rPr lang="en-US" altLang="ko-KR" sz="2000" b="1" dirty="0"/>
              <a:t> dan sunnah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05D0B59-C59B-4809-8119-E6709494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990" y="5440688"/>
            <a:ext cx="1356010" cy="1417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8C24F5-8969-49FE-A6CD-7A868300E6E2}"/>
              </a:ext>
            </a:extLst>
          </p:cNvPr>
          <p:cNvSpPr txBox="1"/>
          <p:nvPr/>
        </p:nvSpPr>
        <p:spPr>
          <a:xfrm>
            <a:off x="323168" y="3349975"/>
            <a:ext cx="506444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PUASA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88223-6BEF-4A87-A8A6-DA90D6CC2E5E}"/>
              </a:ext>
            </a:extLst>
          </p:cNvPr>
          <p:cNvSpPr txBox="1"/>
          <p:nvPr/>
        </p:nvSpPr>
        <p:spPr>
          <a:xfrm>
            <a:off x="4920764" y="3445992"/>
            <a:ext cx="60988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Pengertian</a:t>
            </a:r>
            <a:r>
              <a:rPr lang="en-US" sz="3600" b="1" dirty="0"/>
              <a:t> </a:t>
            </a:r>
            <a:r>
              <a:rPr lang="en-US" sz="3600" b="1" dirty="0" err="1"/>
              <a:t>Puasa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Hukum </a:t>
            </a:r>
            <a:r>
              <a:rPr lang="en-US" sz="3600" b="1" dirty="0" err="1"/>
              <a:t>Puasa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Syarat</a:t>
            </a:r>
            <a:r>
              <a:rPr lang="en-US" sz="3600" b="1" dirty="0"/>
              <a:t> </a:t>
            </a:r>
            <a:r>
              <a:rPr lang="en-US" sz="3600" b="1" dirty="0" err="1"/>
              <a:t>Puasa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err="1"/>
              <a:t>Rukun</a:t>
            </a:r>
            <a:r>
              <a:rPr lang="en-US" sz="3600" b="1" dirty="0"/>
              <a:t> </a:t>
            </a:r>
            <a:r>
              <a:rPr lang="en-US" sz="3600" b="1" dirty="0" err="1"/>
              <a:t>Puasa</a:t>
            </a:r>
            <a:endParaRPr lang="en-US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&amp; </a:t>
            </a:r>
            <a:r>
              <a:rPr lang="en-US" sz="3600" b="1" dirty="0" err="1"/>
              <a:t>Adab</a:t>
            </a:r>
            <a:r>
              <a:rPr lang="en-US" sz="3600" b="1" dirty="0"/>
              <a:t> </a:t>
            </a:r>
            <a:r>
              <a:rPr lang="en-US" sz="3600" b="1" dirty="0" err="1"/>
              <a:t>Puasa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7816071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Puasa</a:t>
            </a:r>
            <a:r>
              <a:rPr lang="en-US" b="1" dirty="0"/>
              <a:t> (</a:t>
            </a:r>
            <a:r>
              <a:rPr lang="en-US" b="1" dirty="0" err="1"/>
              <a:t>Shiyam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Secara</a:t>
            </a:r>
            <a:r>
              <a:rPr lang="en-US" dirty="0"/>
              <a:t> Bahasa </a:t>
            </a:r>
            <a:r>
              <a:rPr lang="en-US" dirty="0" err="1"/>
              <a:t>Puasa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diri</a:t>
            </a:r>
            <a:endParaRPr lang="en-US" dirty="0"/>
          </a:p>
          <a:p>
            <a:pPr algn="just"/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, </a:t>
            </a:r>
            <a:r>
              <a:rPr lang="en-US" dirty="0" err="1"/>
              <a:t>Puasa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sv-SE" dirty="0"/>
              <a:t>menahan diri dari makan, minum hubungan suami istri serta segala perbuatan yang bisa membatalkan puasa, mulai dari terbit fajar hingga terbenam matahari karena Allah Ta’ala</a:t>
            </a:r>
          </a:p>
          <a:p>
            <a:pPr algn="just"/>
            <a:r>
              <a:rPr lang="sv-SE" dirty="0"/>
              <a:t>Puasa Ramadhan diwajibkan pada tahun II Hijrah atau kira-kira sesudah Rasul lebih dari setahun tinggal di Madinah</a:t>
            </a:r>
            <a:endParaRPr lang="en-US" dirty="0"/>
          </a:p>
          <a:p>
            <a:pPr algn="just"/>
            <a:r>
              <a:rPr lang="en-US" dirty="0"/>
              <a:t>Rasul </a:t>
            </a:r>
            <a:r>
              <a:rPr lang="en-US" dirty="0" err="1"/>
              <a:t>berpuasa</a:t>
            </a:r>
            <a:r>
              <a:rPr lang="en-US" dirty="0"/>
              <a:t> Ramadhan </a:t>
            </a:r>
            <a:r>
              <a:rPr lang="en-US" dirty="0" err="1"/>
              <a:t>selama</a:t>
            </a:r>
            <a:r>
              <a:rPr lang="en-US" dirty="0"/>
              <a:t> 9 kali Ramadhan </a:t>
            </a:r>
            <a:r>
              <a:rPr lang="en-US" dirty="0" err="1"/>
              <a:t>yaitu</a:t>
            </a:r>
            <a:r>
              <a:rPr lang="en-US" dirty="0"/>
              <a:t> Ramadhan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kesepuluh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Hukum </a:t>
            </a:r>
            <a:r>
              <a:rPr lang="en-US" b="1" dirty="0" err="1"/>
              <a:t>Puasa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F71C00-BF7D-4A1C-A728-32C516E94A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89113"/>
          <a:ext cx="10515600" cy="43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24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Syarat</a:t>
            </a:r>
            <a:r>
              <a:rPr lang="en-US" b="1" dirty="0"/>
              <a:t> </a:t>
            </a:r>
            <a:r>
              <a:rPr lang="en-US" b="1" dirty="0" err="1"/>
              <a:t>Puasa</a:t>
            </a: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12DADB-CEB9-44F4-B51A-3BFD15BEB1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89113"/>
          <a:ext cx="10515600" cy="43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4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470" y="762635"/>
            <a:ext cx="10515600" cy="1325563"/>
          </a:xfrm>
        </p:spPr>
        <p:txBody>
          <a:bodyPr/>
          <a:lstStyle/>
          <a:p>
            <a:r>
              <a:rPr lang="en-US" dirty="0" err="1"/>
              <a:t>Rukun</a:t>
            </a:r>
            <a:r>
              <a:rPr lang="en-US" dirty="0"/>
              <a:t> </a:t>
            </a:r>
            <a:r>
              <a:rPr lang="en-US" dirty="0" err="1"/>
              <a:t>Puasa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12DADB-CEB9-44F4-B51A-3BFD15BEB1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89113"/>
          <a:ext cx="10515600" cy="43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A0650D0-B314-496C-9E1D-0DA07EBBC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667881"/>
              </p:ext>
            </p:extLst>
          </p:nvPr>
        </p:nvGraphicFramePr>
        <p:xfrm>
          <a:off x="1099930" y="1423247"/>
          <a:ext cx="10058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8425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3320-1B17-42FD-8DD1-A7CD1573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Niat</a:t>
            </a:r>
            <a:r>
              <a:rPr lang="en-US" b="1" dirty="0"/>
              <a:t> </a:t>
            </a:r>
            <a:r>
              <a:rPr lang="en-US" b="1" dirty="0" err="1"/>
              <a:t>Puasa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4EED-69DF-4022-8968-5EE92868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err="1"/>
              <a:t>Niat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ibadah </a:t>
            </a:r>
            <a:r>
              <a:rPr lang="en-US" sz="3600" dirty="0" err="1"/>
              <a:t>terletak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hati</a:t>
            </a:r>
            <a:r>
              <a:rPr lang="en-US" sz="3600" dirty="0"/>
              <a:t> dan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harus</a:t>
            </a:r>
            <a:r>
              <a:rPr lang="en-US" sz="3600" dirty="0"/>
              <a:t> </a:t>
            </a:r>
            <a:r>
              <a:rPr lang="en-US" sz="3600" dirty="0" err="1"/>
              <a:t>diucapkan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497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0685B-1802-4B02-B808-BE91A333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6587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Sunnah-sunnah Ketika </a:t>
            </a:r>
            <a:r>
              <a:rPr lang="en-US" b="1" dirty="0" err="1"/>
              <a:t>berbuka</a:t>
            </a:r>
            <a:r>
              <a:rPr lang="en-US" b="1" dirty="0"/>
              <a:t> </a:t>
            </a:r>
            <a:r>
              <a:rPr lang="en-US" b="1" dirty="0" err="1"/>
              <a:t>puasa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7AE2-5016-4E6E-9D0E-ED1D250E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177"/>
            <a:ext cx="10515600" cy="45444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Disunnahkan</a:t>
            </a:r>
            <a:r>
              <a:rPr lang="en-US" dirty="0"/>
              <a:t> </a:t>
            </a:r>
            <a:r>
              <a:rPr lang="en-US" dirty="0" err="1"/>
              <a:t>menyegerakan</a:t>
            </a:r>
            <a:r>
              <a:rPr lang="en-US" dirty="0"/>
              <a:t> </a:t>
            </a:r>
            <a:r>
              <a:rPr lang="en-US" dirty="0" err="1"/>
              <a:t>berbuka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Berbuka</a:t>
            </a:r>
            <a:r>
              <a:rPr lang="en-US" dirty="0"/>
              <a:t> </a:t>
            </a:r>
            <a:r>
              <a:rPr lang="en-US" dirty="0" err="1"/>
              <a:t>puasa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butir</a:t>
            </a:r>
            <a:r>
              <a:rPr lang="en-US" dirty="0"/>
              <a:t> </a:t>
            </a:r>
            <a:r>
              <a:rPr lang="en-US" dirty="0" err="1"/>
              <a:t>ruthab</a:t>
            </a:r>
            <a:r>
              <a:rPr lang="en-US" dirty="0"/>
              <a:t> (</a:t>
            </a:r>
            <a:r>
              <a:rPr lang="en-US" dirty="0" err="1"/>
              <a:t>kurma</a:t>
            </a:r>
            <a:r>
              <a:rPr lang="en-US" dirty="0"/>
              <a:t> segar),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denganbeberapa</a:t>
            </a:r>
            <a:r>
              <a:rPr lang="en-US" dirty="0"/>
              <a:t> </a:t>
            </a:r>
            <a:r>
              <a:rPr lang="en-US" dirty="0" err="1"/>
              <a:t>butir</a:t>
            </a:r>
            <a:r>
              <a:rPr lang="en-US" dirty="0"/>
              <a:t> </a:t>
            </a:r>
            <a:r>
              <a:rPr lang="en-US" dirty="0" err="1"/>
              <a:t>tamr</a:t>
            </a:r>
            <a:r>
              <a:rPr lang="en-US" dirty="0"/>
              <a:t> (</a:t>
            </a:r>
            <a:r>
              <a:rPr lang="en-US" dirty="0" err="1"/>
              <a:t>kurma</a:t>
            </a:r>
            <a:r>
              <a:rPr lang="en-US" dirty="0"/>
              <a:t> </a:t>
            </a:r>
            <a:r>
              <a:rPr lang="en-US" dirty="0" err="1"/>
              <a:t>kering</a:t>
            </a:r>
            <a:r>
              <a:rPr lang="en-US" dirty="0"/>
              <a:t>),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teguk</a:t>
            </a:r>
            <a:r>
              <a:rPr lang="en-US" dirty="0"/>
              <a:t> air </a:t>
            </a:r>
            <a:r>
              <a:rPr lang="en-US" dirty="0" err="1"/>
              <a:t>putih</a:t>
            </a:r>
            <a:endParaRPr lang="en-US" dirty="0"/>
          </a:p>
          <a:p>
            <a:pPr fontAlgn="base">
              <a:lnSpc>
                <a:spcPct val="120000"/>
              </a:lnSpc>
            </a:pPr>
            <a:r>
              <a:rPr lang="en-US" b="0" i="0" dirty="0" err="1">
                <a:effectLst/>
                <a:latin typeface="Inter"/>
              </a:rPr>
              <a:t>Berdoa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ketika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berbuka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dengan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doa</a:t>
            </a:r>
            <a:r>
              <a:rPr lang="en-US" b="0" i="0" dirty="0">
                <a:effectLst/>
                <a:latin typeface="Inter"/>
              </a:rPr>
              <a:t> yang </a:t>
            </a:r>
            <a:r>
              <a:rPr lang="en-US" b="0" i="0" dirty="0" err="1">
                <a:effectLst/>
                <a:latin typeface="Inter"/>
              </a:rPr>
              <a:t>diajarkan</a:t>
            </a:r>
            <a:r>
              <a:rPr lang="en-US" b="0" i="0" dirty="0">
                <a:effectLst/>
                <a:latin typeface="Inter"/>
              </a:rPr>
              <a:t> oleh Rasulullah </a:t>
            </a:r>
            <a:r>
              <a:rPr lang="en-US" b="0" i="1" dirty="0" err="1">
                <a:effectLst/>
                <a:latin typeface="Inter"/>
              </a:rPr>
              <a:t>Shallallahu’alaihi</a:t>
            </a:r>
            <a:r>
              <a:rPr lang="en-US" b="0" i="1" dirty="0">
                <a:effectLst/>
                <a:latin typeface="Inter"/>
              </a:rPr>
              <a:t> </a:t>
            </a:r>
            <a:r>
              <a:rPr lang="en-US" b="0" i="1" dirty="0" err="1">
                <a:effectLst/>
                <a:latin typeface="Inter"/>
              </a:rPr>
              <a:t>Wasallam</a:t>
            </a:r>
            <a:r>
              <a:rPr lang="en-US" b="0" i="0" dirty="0">
                <a:effectLst/>
                <a:latin typeface="Inter"/>
              </a:rPr>
              <a:t>:</a:t>
            </a:r>
          </a:p>
          <a:p>
            <a:pPr marL="0" indent="0" algn="ctr" fontAlgn="base">
              <a:lnSpc>
                <a:spcPct val="120000"/>
              </a:lnSpc>
              <a:buNone/>
            </a:pPr>
            <a:r>
              <a:rPr lang="ar-AE" sz="5100" b="0" i="0" dirty="0">
                <a:effectLst/>
                <a:latin typeface="inherit"/>
              </a:rPr>
              <a:t>ذهب الظمأ وابتلت العروق وثبت الأجر إن شاء الله</a:t>
            </a:r>
            <a:endParaRPr lang="ar-AE" sz="6900" b="0" i="0" dirty="0">
              <a:effectLst/>
              <a:latin typeface="Inter"/>
            </a:endParaRPr>
          </a:p>
          <a:p>
            <a:pPr fontAlgn="base">
              <a:lnSpc>
                <a:spcPct val="120000"/>
              </a:lnSpc>
            </a:pPr>
            <a:r>
              <a:rPr lang="ar-AE" b="0" i="0" dirty="0">
                <a:effectLst/>
                <a:latin typeface="Inter"/>
              </a:rPr>
              <a:t>/</a:t>
            </a:r>
            <a:r>
              <a:rPr lang="en-US" b="0" i="0" dirty="0" err="1">
                <a:effectLst/>
                <a:latin typeface="Inter"/>
              </a:rPr>
              <a:t>dzahabazh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zhomaa</a:t>
            </a:r>
            <a:r>
              <a:rPr lang="en-US" b="0" i="0" dirty="0">
                <a:effectLst/>
                <a:latin typeface="Inter"/>
              </a:rPr>
              <a:t>-u </a:t>
            </a:r>
            <a:r>
              <a:rPr lang="en-US" b="0" i="0" dirty="0" err="1">
                <a:effectLst/>
                <a:latin typeface="Inter"/>
              </a:rPr>
              <a:t>wabtallatil</a:t>
            </a:r>
            <a:r>
              <a:rPr lang="en-US" b="0" i="0" dirty="0">
                <a:effectLst/>
                <a:latin typeface="Inter"/>
              </a:rPr>
              <a:t> ‘</a:t>
            </a:r>
            <a:r>
              <a:rPr lang="en-US" b="0" i="0" dirty="0" err="1">
                <a:effectLst/>
                <a:latin typeface="Inter"/>
              </a:rPr>
              <a:t>uruuqu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wa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tsabatal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ajru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insyaa</a:t>
            </a:r>
            <a:r>
              <a:rPr lang="en-US" b="0" i="0" dirty="0">
                <a:effectLst/>
                <a:latin typeface="Inter"/>
              </a:rPr>
              <a:t> Allah/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“</a:t>
            </a:r>
            <a:r>
              <a:rPr lang="en-US" b="0" i="1" dirty="0" err="1">
                <a:effectLst/>
                <a:latin typeface="inherit"/>
              </a:rPr>
              <a:t>telah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hilang</a:t>
            </a:r>
            <a:r>
              <a:rPr lang="en-US" b="0" i="1" dirty="0">
                <a:effectLst/>
                <a:latin typeface="inherit"/>
              </a:rPr>
              <a:t> rasa </a:t>
            </a:r>
            <a:r>
              <a:rPr lang="en-US" b="0" i="1" dirty="0" err="1">
                <a:effectLst/>
                <a:latin typeface="inherit"/>
              </a:rPr>
              <a:t>haus</a:t>
            </a:r>
            <a:r>
              <a:rPr lang="en-US" b="0" i="1" dirty="0">
                <a:effectLst/>
                <a:latin typeface="inherit"/>
              </a:rPr>
              <a:t>, </a:t>
            </a:r>
            <a:r>
              <a:rPr lang="en-US" b="0" i="1" dirty="0" err="1">
                <a:effectLst/>
                <a:latin typeface="inherit"/>
              </a:rPr>
              <a:t>telah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basah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tenggorokan</a:t>
            </a:r>
            <a:r>
              <a:rPr lang="en-US" b="0" i="1" dirty="0">
                <a:effectLst/>
                <a:latin typeface="inherit"/>
              </a:rPr>
              <a:t>, dan </a:t>
            </a:r>
            <a:r>
              <a:rPr lang="en-US" b="0" i="1" dirty="0" err="1">
                <a:effectLst/>
                <a:latin typeface="inherit"/>
              </a:rPr>
              <a:t>telah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diraih</a:t>
            </a:r>
            <a:r>
              <a:rPr lang="en-US" b="0" i="1" dirty="0">
                <a:effectLst/>
                <a:latin typeface="inherit"/>
              </a:rPr>
              <a:t> </a:t>
            </a:r>
            <a:r>
              <a:rPr lang="en-US" b="0" i="1" dirty="0" err="1">
                <a:effectLst/>
                <a:latin typeface="inherit"/>
              </a:rPr>
              <a:t>pahala</a:t>
            </a:r>
            <a:r>
              <a:rPr lang="en-US" b="0" i="1" dirty="0">
                <a:effectLst/>
                <a:latin typeface="inherit"/>
              </a:rPr>
              <a:t>, </a:t>
            </a:r>
            <a:r>
              <a:rPr lang="en-US" b="0" i="1" dirty="0" err="1">
                <a:effectLst/>
                <a:latin typeface="inherit"/>
              </a:rPr>
              <a:t>insya</a:t>
            </a:r>
            <a:r>
              <a:rPr lang="en-US" b="0" i="1" dirty="0">
                <a:effectLst/>
                <a:latin typeface="inherit"/>
              </a:rPr>
              <a:t> Allah</a:t>
            </a:r>
            <a:r>
              <a:rPr lang="en-US" b="0" i="0" dirty="0">
                <a:effectLst/>
                <a:latin typeface="Inter"/>
              </a:rPr>
              <a:t>” (HR. Abu Daud, An Nasa-</a:t>
            </a:r>
            <a:r>
              <a:rPr lang="en-US" b="0" i="0" dirty="0" err="1">
                <a:effectLst/>
                <a:latin typeface="Inter"/>
              </a:rPr>
              <a:t>i</a:t>
            </a:r>
            <a:r>
              <a:rPr lang="en-US" b="0" i="0" dirty="0">
                <a:effectLst/>
                <a:latin typeface="Inter"/>
              </a:rPr>
              <a:t>, </a:t>
            </a:r>
            <a:r>
              <a:rPr lang="en-US" b="0" i="0" dirty="0" err="1">
                <a:effectLst/>
                <a:latin typeface="Inter"/>
              </a:rPr>
              <a:t>dishahihkan</a:t>
            </a:r>
            <a:r>
              <a:rPr lang="en-US" b="0" i="0" dirty="0">
                <a:effectLst/>
                <a:latin typeface="Inter"/>
              </a:rPr>
              <a:t> Al </a:t>
            </a:r>
            <a:r>
              <a:rPr lang="en-US" b="0" i="0" dirty="0" err="1">
                <a:effectLst/>
                <a:latin typeface="Inter"/>
              </a:rPr>
              <a:t>Albani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dalam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Shahih</a:t>
            </a:r>
            <a:r>
              <a:rPr lang="en-US" b="0" i="0" dirty="0">
                <a:effectLst/>
                <a:latin typeface="Inter"/>
              </a:rPr>
              <a:t> Abi Daud)</a:t>
            </a:r>
          </a:p>
        </p:txBody>
      </p:sp>
    </p:spTree>
    <p:extLst>
      <p:ext uri="{BB962C8B-B14F-4D97-AF65-F5344CB8AC3E}">
        <p14:creationId xmlns:p14="http://schemas.microsoft.com/office/powerpoint/2010/main" val="284583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8A46-656E-454D-95EC-EE760BE5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763293"/>
          </a:xfrm>
        </p:spPr>
        <p:txBody>
          <a:bodyPr>
            <a:normAutofit/>
          </a:bodyPr>
          <a:lstStyle/>
          <a:p>
            <a:r>
              <a:rPr lang="fi-FI" b="0" i="0" dirty="0">
                <a:effectLst/>
                <a:latin typeface="Inter"/>
              </a:rPr>
              <a:t>Sunnah-sunnah terkait makan sahur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A0D3-7869-4703-B7E3-E8EB62E5B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11"/>
            <a:ext cx="10515600" cy="4661989"/>
          </a:xfrm>
        </p:spPr>
        <p:txBody>
          <a:bodyPr>
            <a:normAutofit/>
          </a:bodyPr>
          <a:lstStyle/>
          <a:p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sahur</a:t>
            </a:r>
            <a:r>
              <a:rPr lang="en-US" dirty="0"/>
              <a:t> </a:t>
            </a:r>
            <a:r>
              <a:rPr lang="en-US" dirty="0" err="1"/>
              <a:t>hukumnya</a:t>
            </a:r>
            <a:r>
              <a:rPr lang="en-US" dirty="0"/>
              <a:t> sunnah </a:t>
            </a:r>
            <a:r>
              <a:rPr lang="en-US" dirty="0" err="1"/>
              <a:t>muakkadah</a:t>
            </a:r>
            <a:r>
              <a:rPr lang="en-US" dirty="0"/>
              <a:t>.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sahur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minum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sahar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. Dan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makanan</a:t>
            </a:r>
            <a:r>
              <a:rPr lang="en-US" dirty="0"/>
              <a:t> </a:t>
            </a:r>
            <a:r>
              <a:rPr lang="en-US" dirty="0" err="1"/>
              <a:t>sahur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keberkahan</a:t>
            </a:r>
            <a:endParaRPr lang="en-US" dirty="0"/>
          </a:p>
          <a:p>
            <a:r>
              <a:rPr lang="en-US" dirty="0" err="1"/>
              <a:t>Disunnahkan</a:t>
            </a:r>
            <a:r>
              <a:rPr lang="en-US" dirty="0"/>
              <a:t> </a:t>
            </a:r>
            <a:r>
              <a:rPr lang="en-US" dirty="0" err="1"/>
              <a:t>mengakhirkan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sahur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terbitnya</a:t>
            </a:r>
            <a:r>
              <a:rPr lang="en-US" dirty="0"/>
              <a:t> </a:t>
            </a:r>
            <a:r>
              <a:rPr lang="en-US" dirty="0" err="1"/>
              <a:t>fajar</a:t>
            </a:r>
            <a:r>
              <a:rPr lang="en-US" dirty="0"/>
              <a:t>, pada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dikhawatirkan</a:t>
            </a:r>
            <a:r>
              <a:rPr lang="en-US" dirty="0"/>
              <a:t> </a:t>
            </a:r>
            <a:r>
              <a:rPr lang="en-US" dirty="0" err="1"/>
              <a:t>datangnya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fajar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sahur</a:t>
            </a:r>
            <a:r>
              <a:rPr lang="en-US" dirty="0"/>
              <a:t>.</a:t>
            </a:r>
          </a:p>
          <a:p>
            <a:r>
              <a:rPr lang="en-US" dirty="0" err="1"/>
              <a:t>Disunnahkan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 </a:t>
            </a:r>
            <a:r>
              <a:rPr lang="en-US" dirty="0" err="1"/>
              <a:t>sahur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tamr</a:t>
            </a:r>
            <a:r>
              <a:rPr lang="en-US" dirty="0"/>
              <a:t> (</a:t>
            </a:r>
            <a:r>
              <a:rPr lang="en-US" dirty="0" err="1"/>
              <a:t>kurma</a:t>
            </a:r>
            <a:r>
              <a:rPr lang="en-US" dirty="0"/>
              <a:t> </a:t>
            </a:r>
            <a:r>
              <a:rPr lang="en-US" dirty="0" err="1"/>
              <a:t>kering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0385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962</Words>
  <Application>Microsoft Office PowerPoint</Application>
  <PresentationFormat>Widescreen</PresentationFormat>
  <Paragraphs>125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STHupo</vt:lpstr>
      <vt:lpstr>Arial</vt:lpstr>
      <vt:lpstr>Bahnschrift Condensed</vt:lpstr>
      <vt:lpstr>Calibri</vt:lpstr>
      <vt:lpstr>Calibri Light</vt:lpstr>
      <vt:lpstr>Comic Sans MS</vt:lpstr>
      <vt:lpstr>Google Sans</vt:lpstr>
      <vt:lpstr>Helvetica Neue</vt:lpstr>
      <vt:lpstr>inherit</vt:lpstr>
      <vt:lpstr>Inter</vt:lpstr>
      <vt:lpstr>Open Sans</vt:lpstr>
      <vt:lpstr>Roboto</vt:lpstr>
      <vt:lpstr>Times New Roman</vt:lpstr>
      <vt:lpstr>Office Theme</vt:lpstr>
      <vt:lpstr>PowerPoint Presentation</vt:lpstr>
      <vt:lpstr>PowerPoint Presentation</vt:lpstr>
      <vt:lpstr>Pengertian Puasa (Shiyam)</vt:lpstr>
      <vt:lpstr>Hukum Puasa</vt:lpstr>
      <vt:lpstr>Syarat Puasa</vt:lpstr>
      <vt:lpstr>Rukun Puasa</vt:lpstr>
      <vt:lpstr>Niat Puasa</vt:lpstr>
      <vt:lpstr>Sunnah-sunnah Ketika berbuka puasa</vt:lpstr>
      <vt:lpstr>Sunnah-sunnah terkait makan sahur</vt:lpstr>
      <vt:lpstr>Dispensasi Puasa</vt:lpstr>
      <vt:lpstr>Perbuatan-perbuatan Yang Menyempurnakan Ibadah Puasa Ramadhan</vt:lpstr>
      <vt:lpstr>10 Indikator Sukses Meraih Keutamaan Ramadhan</vt:lpstr>
      <vt:lpstr>Pembatal-pembatal puasa</vt:lpstr>
      <vt:lpstr>PowerPoint Presentation</vt:lpstr>
      <vt:lpstr>SEMOGA ALLAH MEMBERI TAUFIK &amp; HIDAYAH JAZAKUMULLAHU KHAIRAN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Reviewer</cp:lastModifiedBy>
  <cp:revision>174</cp:revision>
  <dcterms:created xsi:type="dcterms:W3CDTF">2019-10-17T04:58:05Z</dcterms:created>
  <dcterms:modified xsi:type="dcterms:W3CDTF">2024-08-30T09:53:04Z</dcterms:modified>
</cp:coreProperties>
</file>