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9" r:id="rId3"/>
    <p:sldId id="302" r:id="rId4"/>
    <p:sldId id="309" r:id="rId5"/>
    <p:sldId id="287" r:id="rId6"/>
    <p:sldId id="281" r:id="rId7"/>
    <p:sldId id="332" r:id="rId8"/>
    <p:sldId id="304" r:id="rId9"/>
    <p:sldId id="280" r:id="rId10"/>
    <p:sldId id="333" r:id="rId11"/>
    <p:sldId id="334" r:id="rId12"/>
    <p:sldId id="335" r:id="rId13"/>
    <p:sldId id="339" r:id="rId14"/>
    <p:sldId id="338" r:id="rId15"/>
    <p:sldId id="30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6" autoAdjust="0"/>
    <p:restoredTop sz="86263" autoAdjust="0"/>
  </p:normalViewPr>
  <p:slideViewPr>
    <p:cSldViewPr snapToGrid="0">
      <p:cViewPr varScale="1">
        <p:scale>
          <a:sx n="36" d="100"/>
          <a:sy n="36" d="100"/>
        </p:scale>
        <p:origin x="5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CCEDF-9247-4373-9F7C-75781AB111F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909C6-B595-4D4C-8EE1-2313DCF2A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6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909C6-B595-4D4C-8EE1-2313DCF2A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5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C4BF6A-C909-45E1-ACE8-A2F7F59F49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8181D8-9946-4CD2-8940-091D71C8C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94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10AA-AAA4-436E-8A41-638FF7699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3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17F3-30FA-4279-B697-E7D417D1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78524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7F3A-D45A-42FD-8297-19C9B208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78524"/>
            <a:ext cx="4114800" cy="36512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8E42B-3FAD-4703-8807-7C9443E0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78524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3848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2D9F81-77AF-4883-9ACA-DE18BB8B17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3529AB-9B30-40A6-8EE8-501E2F2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456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A1970-55B6-47D4-875D-6FDCF2082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421082"/>
            <a:ext cx="10515600" cy="355369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8026-1BC2-40D0-80FA-0FD667AE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8683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B1BA-C332-402F-B7EB-B3B65804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8683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1DBE-8C2E-46FF-8606-74F567EF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8683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997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EF27D1-E464-4E5D-A1F7-DF0B32DFFD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D72D8B-BE93-4C44-AAD1-0224585BE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39091"/>
            <a:ext cx="2628900" cy="4946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E7454-6605-4FC3-9743-9550A9C7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39089"/>
            <a:ext cx="7734300" cy="49460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9C7DF-388E-47EA-A075-7C9BAA28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48532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3792C-EC41-4AF2-8998-424B5BF0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48532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FF75-51A7-4671-9B63-47C3AF80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48532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83040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503959-1680-4BB1-B16A-1DB6342C78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540E69F-D516-4163-9FFD-22602CD896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D419794-EB8D-4754-8075-D65EF04BB0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AF8ECE-FA9E-454E-BA7B-C6691C7B66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959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1F4D5A-B439-4082-910A-DB0DD3D66C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4764AED-2BD2-4F7A-B4AB-C49CDEE849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6F3A682-9B75-4246-A9FD-AAE1C1DF4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96E97-7942-4CB1-B0BC-5E54B3B8CD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981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14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C3E40AC-16AE-436F-8203-2D323BA05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968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74EE7F-FDC6-443C-8F65-F53FFF5708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FA26CC-BF3A-41C3-92B4-616EA05B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1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13EC-9F6E-41C3-B6F4-5F70FEC8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3944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628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F4F920-0A1B-413E-8C8D-2A90B58017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B0E8-8FE6-435C-A27A-BD628A32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525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61E7-BFC9-47DF-B353-2F96AC68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322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8924A-8159-4393-89BA-BCAE4E6D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899150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7CC4-B517-4E8D-8CC5-B001F3C2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899150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0DF6-821C-4E7E-B5C7-027AE1E6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99150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72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AB7154-A6D5-4D9B-B7E0-46B5918E60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C910-15EB-4B0D-9805-486ED4D7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14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E374-5DEE-4BCF-837E-0C91F240B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1184"/>
            <a:ext cx="5181600" cy="39592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8389B-892C-4AB7-92D3-1A64E93A8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1184"/>
            <a:ext cx="5181600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54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2518AF5-9AFC-4E54-BF8F-AA980B56FA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64E1C-1A8D-42F0-96F4-4C2B8722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4535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B0070-FC98-40A7-863F-8B5B9D65E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92364"/>
            <a:ext cx="5157787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9880A-ABE6-4AD9-BD36-CBA2C2AD3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16277"/>
            <a:ext cx="5157787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0C13B-83D1-4D1D-B61B-85248B02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92364"/>
            <a:ext cx="5183188" cy="83059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5C66E-D6D4-4E19-91E5-A197C0F8D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16277"/>
            <a:ext cx="5183188" cy="3163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82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6BA571-8BAE-4863-98AF-D806DF56A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D6C32-4556-4248-8E3A-C3BDC2D2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983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02817-8E9E-4241-B5C6-953E18BB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D1B7E-37D0-4106-B155-A6AA04A4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FC05B-71F7-437D-8A9E-D19E4135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15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62CA04-41DD-4C62-88EB-830F5955F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F48B2-CCB4-4DA6-8F0A-DECE2DA1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F3EC1-F8A8-4B08-8D42-C6DFE26E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8E4D-6CC9-4788-AF65-1AFF2BE4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70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1C5BEA-C193-4E36-9F14-F6801CC1F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BC5FC-F3D2-4326-9A66-AF278B6A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09650"/>
            <a:ext cx="3932237" cy="10477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F5B0-08C9-4BCF-8DDB-A454F422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50CB-CC7C-4603-8F25-5938B1781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13CB7-1F6C-4A57-8476-7E78A2A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6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70AB-E0DB-4411-AF10-F1212F30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6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F70E3-9791-4ED4-8506-52603346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6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36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FD5E5E-962E-4BCA-9604-65B713CA4B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" y="0"/>
            <a:ext cx="1218659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E7B0C5-D4BE-421B-8CB8-3428E4A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080EA-C1F1-42AF-A13F-993E6568B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985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13B1B-1185-44EA-AB5E-3E4EEE313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130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191DE-FE79-4762-AC44-45A204E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076807"/>
            <a:ext cx="2743200" cy="365125"/>
          </a:xfrm>
        </p:spPr>
        <p:txBody>
          <a:bodyPr/>
          <a:lstStyle/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635F-3381-4085-B4FD-3D6A9812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76807"/>
            <a:ext cx="4114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895B3-1397-4081-99AE-7717B399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6807"/>
            <a:ext cx="2743200" cy="365125"/>
          </a:xfrm>
        </p:spPr>
        <p:txBody>
          <a:bodyPr/>
          <a:lstStyle/>
          <a:p>
            <a:fld id="{434AE045-B820-4685-9401-6FCCFB9EAE4B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32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A1295-E915-4E84-8EE1-0B5DEC4D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EDBD3-C45B-4DF4-88ED-E2B790E7A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624B-8C86-4388-8477-A5D14E2E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F8E58-A300-40EB-A5E7-A67043162A4A}" type="datetimeFigureOut">
              <a:rPr lang="en-ID" smtClean="0"/>
              <a:t>30/08/2024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7FE1-C069-4B70-A551-144448FA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E2786-FF2C-4C22-8B63-288A2E0F3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E045-B820-4685-9401-6FCCFB9EAE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1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E26F03-E327-467B-9CC8-BBA981454E0D}"/>
              </a:ext>
            </a:extLst>
          </p:cNvPr>
          <p:cNvSpPr/>
          <p:nvPr/>
        </p:nvSpPr>
        <p:spPr>
          <a:xfrm>
            <a:off x="-1" y="1544300"/>
            <a:ext cx="8673737" cy="5313700"/>
          </a:xfrm>
          <a:prstGeom prst="rect">
            <a:avLst/>
          </a:prstGeom>
          <a:blipFill dpi="0" rotWithShape="1">
            <a:blip r:embed="rId3">
              <a:alphaModFix amt="1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5DA78-5795-4E98-BB72-6E5CB18970B4}"/>
              </a:ext>
            </a:extLst>
          </p:cNvPr>
          <p:cNvSpPr txBox="1"/>
          <p:nvPr/>
        </p:nvSpPr>
        <p:spPr>
          <a:xfrm>
            <a:off x="6458617" y="1943311"/>
            <a:ext cx="5275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Agama Islam</a:t>
            </a:r>
          </a:p>
          <a:p>
            <a:pPr algn="ctr"/>
            <a:r>
              <a:rPr lang="en-US" sz="2400" dirty="0"/>
              <a:t>HAJI, UMRAH &amp; KURBAN</a:t>
            </a:r>
          </a:p>
        </p:txBody>
      </p:sp>
      <p:sp>
        <p:nvSpPr>
          <p:cNvPr id="4" name="AutoShape 4" descr="Sarjana Teknik Industri | Universitas Muhammadiyah Surakarta">
            <a:extLst>
              <a:ext uri="{FF2B5EF4-FFF2-40B4-BE49-F238E27FC236}">
                <a16:creationId xmlns:a16="http://schemas.microsoft.com/office/drawing/2014/main" id="{0A576092-4254-46D6-94D5-E77E98D62B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48748" y="896905"/>
            <a:ext cx="2042451" cy="204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0" descr="Sarjana Teknik Mesin Unsri">
            <a:extLst>
              <a:ext uri="{FF2B5EF4-FFF2-40B4-BE49-F238E27FC236}">
                <a16:creationId xmlns:a16="http://schemas.microsoft.com/office/drawing/2014/main" id="{29CB4820-4743-4B78-850D-3A2D67E84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1E9B79-B94B-46C7-8EDE-701B661CFB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4" b="31611"/>
          <a:stretch/>
        </p:blipFill>
        <p:spPr>
          <a:xfrm>
            <a:off x="3325905" y="303180"/>
            <a:ext cx="4930588" cy="1192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570920-5533-413D-9908-273FD08DA5E1}"/>
              </a:ext>
            </a:extLst>
          </p:cNvPr>
          <p:cNvSpPr txBox="1"/>
          <p:nvPr/>
        </p:nvSpPr>
        <p:spPr>
          <a:xfrm>
            <a:off x="7151087" y="1341250"/>
            <a:ext cx="3890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PERT-7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1" name="Picture 8" descr="Tips Menabung untuk Berqurban - Treat Indonesia">
            <a:extLst>
              <a:ext uri="{FF2B5EF4-FFF2-40B4-BE49-F238E27FC236}">
                <a16:creationId xmlns:a16="http://schemas.microsoft.com/office/drawing/2014/main" id="{9BCB64A1-ECFC-49DB-B9B9-77095F874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57" y="1479755"/>
            <a:ext cx="4727609" cy="229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B7388-7BE7-4627-AC65-553CEEEAAD57}"/>
              </a:ext>
            </a:extLst>
          </p:cNvPr>
          <p:cNvSpPr txBox="1"/>
          <p:nvPr/>
        </p:nvSpPr>
        <p:spPr>
          <a:xfrm>
            <a:off x="7562044" y="3187960"/>
            <a:ext cx="3313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TIM DOSEN AGAMA ISLAM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D08B3-CB6D-4E43-BE66-45FF0256BAF7}"/>
              </a:ext>
            </a:extLst>
          </p:cNvPr>
          <p:cNvSpPr txBox="1"/>
          <p:nvPr/>
        </p:nvSpPr>
        <p:spPr>
          <a:xfrm>
            <a:off x="5885103" y="36700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Ade Jaya Saputra, S.T., M.Eng.;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Jasirwan.S.Ag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.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M.Pd.I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.;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Subur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, S.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Sos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.,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M.Pd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.; 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  <a:latin typeface="Bahnschrift Condensed" panose="020B0502040204020203" pitchFamily="34" charset="0"/>
              </a:rPr>
              <a:t>Andi Amma Ruhmah, MA. Ek; Juli Hartati, SPd.I., MP.d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0" name="Picture 4" descr="Ibadah Haji dalam Perspektif Sejarah dan Syariat – Majelis Ulama Indonesia">
            <a:extLst>
              <a:ext uri="{FF2B5EF4-FFF2-40B4-BE49-F238E27FC236}">
                <a16:creationId xmlns:a16="http://schemas.microsoft.com/office/drawing/2014/main" id="{B68B4E80-841F-4161-BE78-7CE864ECA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89" y="3838581"/>
            <a:ext cx="3428953" cy="229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F202E3-628F-4FA1-BEEB-1A840BE931D0}"/>
              </a:ext>
            </a:extLst>
          </p:cNvPr>
          <p:cNvSpPr txBox="1"/>
          <p:nvPr/>
        </p:nvSpPr>
        <p:spPr>
          <a:xfrm>
            <a:off x="6446244" y="4347935"/>
            <a:ext cx="4973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/>
              <a:t>Disampaikan pada semester Ganjil 2024/2025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82152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9125" y="588628"/>
            <a:ext cx="11572875" cy="533735"/>
          </a:xfrm>
        </p:spPr>
        <p:txBody>
          <a:bodyPr/>
          <a:lstStyle/>
          <a:p>
            <a:pPr algn="ctr"/>
            <a:r>
              <a:rPr lang="en-US" dirty="0"/>
              <a:t>SUNNAH HAJI</a:t>
            </a:r>
          </a:p>
        </p:txBody>
      </p:sp>
      <p:pic>
        <p:nvPicPr>
          <p:cNvPr id="3" name="Picture 2" descr="sunnah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86" y="1554464"/>
            <a:ext cx="2583674" cy="500066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4" name="Picture 3" descr="haji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286" y="3697604"/>
            <a:ext cx="2571768" cy="42862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286" y="2911786"/>
            <a:ext cx="2571768" cy="50426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6" name="Picture 5" descr="haji 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286" y="2268844"/>
            <a:ext cx="2571769" cy="42862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7" name="Picture 6" descr="haji 5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856" y="4554860"/>
            <a:ext cx="2571768" cy="83499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8" name="Picture 7" descr="haji 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1856" y="5697868"/>
            <a:ext cx="2571769" cy="571504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9" name="Picture 8" descr="haji 8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3690" y="4483422"/>
            <a:ext cx="3267042" cy="1643074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10" name="Down Arrow 9"/>
          <p:cNvSpPr/>
          <p:nvPr/>
        </p:nvSpPr>
        <p:spPr>
          <a:xfrm>
            <a:off x="3531856" y="2054530"/>
            <a:ext cx="71438" cy="21431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Down Arrow 10"/>
          <p:cNvSpPr/>
          <p:nvPr/>
        </p:nvSpPr>
        <p:spPr>
          <a:xfrm>
            <a:off x="3531856" y="2697472"/>
            <a:ext cx="71438" cy="21431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Down Arrow 11"/>
          <p:cNvSpPr/>
          <p:nvPr/>
        </p:nvSpPr>
        <p:spPr>
          <a:xfrm>
            <a:off x="3531856" y="3411852"/>
            <a:ext cx="142876" cy="28575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Down Arrow 12"/>
          <p:cNvSpPr/>
          <p:nvPr/>
        </p:nvSpPr>
        <p:spPr>
          <a:xfrm rot="18671678">
            <a:off x="3757204" y="3986705"/>
            <a:ext cx="192246" cy="686169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Down Arrow 13"/>
          <p:cNvSpPr/>
          <p:nvPr/>
        </p:nvSpPr>
        <p:spPr>
          <a:xfrm>
            <a:off x="4674864" y="5412116"/>
            <a:ext cx="142876" cy="35719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20"/>
          <p:cNvGrpSpPr>
            <a:grpSpLocks/>
          </p:cNvGrpSpPr>
          <p:nvPr/>
        </p:nvGrpSpPr>
        <p:grpSpPr bwMode="auto">
          <a:xfrm flipH="1" flipV="1">
            <a:off x="6103624" y="4840612"/>
            <a:ext cx="500066" cy="1095388"/>
            <a:chOff x="3840" y="1440"/>
            <a:chExt cx="288" cy="1776"/>
          </a:xfrm>
          <a:solidFill>
            <a:schemeClr val="accent6"/>
          </a:solidFill>
        </p:grpSpPr>
        <p:sp>
          <p:nvSpPr>
            <p:cNvPr id="16" name="AutoShape 21"/>
            <p:cNvSpPr>
              <a:spLocks/>
            </p:cNvSpPr>
            <p:nvPr/>
          </p:nvSpPr>
          <p:spPr bwMode="auto">
            <a:xfrm rot="-10800000" flipH="1" flipV="1">
              <a:off x="3936" y="1440"/>
              <a:ext cx="192" cy="1776"/>
            </a:xfrm>
            <a:prstGeom prst="leftBracket">
              <a:avLst>
                <a:gd name="adj" fmla="val 144874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>
              <a:off x="3840" y="2311"/>
              <a:ext cx="9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85558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9125" y="471487"/>
            <a:ext cx="11572875" cy="650876"/>
          </a:xfrm>
        </p:spPr>
        <p:txBody>
          <a:bodyPr/>
          <a:lstStyle/>
          <a:p>
            <a:pPr algn="ctr"/>
            <a:r>
              <a:rPr lang="en-US" dirty="0"/>
              <a:t>RITUAL TAWAF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729639" y="2630487"/>
            <a:ext cx="1535113" cy="13716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6907689" y="4738687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383689" y="4129087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hajar aswad</a:t>
            </a:r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auto">
          <a:xfrm>
            <a:off x="4697889" y="1614487"/>
            <a:ext cx="1600200" cy="1371600"/>
          </a:xfrm>
          <a:custGeom>
            <a:avLst/>
            <a:gdLst>
              <a:gd name="G0" fmla="+- 7607 0 0"/>
              <a:gd name="G1" fmla="+- -11741200 0 0"/>
              <a:gd name="G2" fmla="+- 0 0 -11741200"/>
              <a:gd name="T0" fmla="*/ 0 256 1"/>
              <a:gd name="T1" fmla="*/ 180 256 1"/>
              <a:gd name="G3" fmla="+- -11741200 T0 T1"/>
              <a:gd name="T2" fmla="*/ 0 256 1"/>
              <a:gd name="T3" fmla="*/ 90 256 1"/>
              <a:gd name="G4" fmla="+- -11741200 T2 T3"/>
              <a:gd name="G5" fmla="*/ G4 2 1"/>
              <a:gd name="T4" fmla="*/ 90 256 1"/>
              <a:gd name="T5" fmla="*/ 0 256 1"/>
              <a:gd name="G6" fmla="+- -11741200 T4 T5"/>
              <a:gd name="G7" fmla="*/ G6 2 1"/>
              <a:gd name="G8" fmla="abs -117412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607"/>
              <a:gd name="G18" fmla="*/ 7607 1 2"/>
              <a:gd name="G19" fmla="+- G18 5400 0"/>
              <a:gd name="G20" fmla="cos G19 -11741200"/>
              <a:gd name="G21" fmla="sin G19 -11741200"/>
              <a:gd name="G22" fmla="+- G20 10800 0"/>
              <a:gd name="G23" fmla="+- G21 10800 0"/>
              <a:gd name="G24" fmla="+- 10800 0 G20"/>
              <a:gd name="G25" fmla="+- 7607 10800 0"/>
              <a:gd name="G26" fmla="?: G9 G17 G25"/>
              <a:gd name="G27" fmla="?: G9 0 21600"/>
              <a:gd name="G28" fmla="cos 10800 -11741200"/>
              <a:gd name="G29" fmla="sin 10800 -11741200"/>
              <a:gd name="G30" fmla="sin 7607 -11741200"/>
              <a:gd name="G31" fmla="+- G28 10800 0"/>
              <a:gd name="G32" fmla="+- G29 10800 0"/>
              <a:gd name="G33" fmla="+- G30 10800 0"/>
              <a:gd name="G34" fmla="?: G4 0 G31"/>
              <a:gd name="G35" fmla="?: -11741200 G34 0"/>
              <a:gd name="G36" fmla="?: G6 G35 G31"/>
              <a:gd name="G37" fmla="+- 21600 0 G36"/>
              <a:gd name="G38" fmla="?: G4 0 G33"/>
              <a:gd name="G39" fmla="?: -117412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596 w 21600"/>
              <a:gd name="T15" fmla="*/ 10664 h 21600"/>
              <a:gd name="T16" fmla="*/ 10800 w 21600"/>
              <a:gd name="T17" fmla="*/ 3193 h 21600"/>
              <a:gd name="T18" fmla="*/ 20004 w 21600"/>
              <a:gd name="T19" fmla="*/ 10664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193" y="10688"/>
                </a:moveTo>
                <a:cubicBezTo>
                  <a:pt x="3255" y="6530"/>
                  <a:pt x="6642" y="3192"/>
                  <a:pt x="10800" y="3193"/>
                </a:cubicBezTo>
                <a:cubicBezTo>
                  <a:pt x="14957" y="3193"/>
                  <a:pt x="18344" y="6530"/>
                  <a:pt x="18406" y="10688"/>
                </a:cubicBezTo>
                <a:lnTo>
                  <a:pt x="21598" y="10641"/>
                </a:lnTo>
                <a:cubicBezTo>
                  <a:pt x="21511" y="4738"/>
                  <a:pt x="16702" y="-1"/>
                  <a:pt x="10799" y="0"/>
                </a:cubicBezTo>
                <a:cubicBezTo>
                  <a:pt x="4897" y="0"/>
                  <a:pt x="88" y="4738"/>
                  <a:pt x="1" y="1064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5034439" y="3214687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KA’BAH</a:t>
            </a: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078889" y="1852612"/>
            <a:ext cx="838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0"/>
              <a:t>hijir ismail</a:t>
            </a:r>
          </a:p>
        </p:txBody>
      </p:sp>
      <p:sp>
        <p:nvSpPr>
          <p:cNvPr id="9" name="Line 18"/>
          <p:cNvSpPr>
            <a:spLocks noChangeShapeType="1"/>
          </p:cNvSpPr>
          <p:nvPr/>
        </p:nvSpPr>
        <p:spPr bwMode="auto">
          <a:xfrm>
            <a:off x="6298089" y="3976687"/>
            <a:ext cx="1752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66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7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8 0.00232 C -0.11858 0.11598 -0.28681 0.07616 -0.37448 -0.08541 C -0.4599 -0.24652 -0.43021 -0.47268 -0.30643 -0.58865 C -0.1842 -0.70301 -0.01511 -0.66527 0.07118 -0.50139 C 0.15711 -0.33889 0.12725 -0.11296 0.00468 0.00232 Z " pathEditMode="relative" rAng="8694929" ptsTypes="fffff">
                                      <p:cBhvr>
                                        <p:cTn id="6" dur="5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00" y="-2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440055" y="1777841"/>
            <a:ext cx="11572875" cy="841375"/>
          </a:xfrm>
        </p:spPr>
        <p:txBody>
          <a:bodyPr/>
          <a:lstStyle/>
          <a:p>
            <a:pPr algn="ctr"/>
            <a:r>
              <a:rPr lang="en-US" dirty="0"/>
              <a:t>RITUAL SA’I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51577" y="3124200"/>
            <a:ext cx="304800" cy="304800"/>
          </a:xfrm>
          <a:prstGeom prst="rect">
            <a:avLst/>
          </a:prstGeom>
          <a:solidFill>
            <a:srgbClr val="FF3300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891767" y="3120390"/>
            <a:ext cx="304800" cy="304800"/>
          </a:xfrm>
          <a:prstGeom prst="rect">
            <a:avLst/>
          </a:prstGeom>
          <a:solidFill>
            <a:srgbClr val="FF3300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751577" y="3124200"/>
            <a:ext cx="304800" cy="3048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1738877" y="3124200"/>
            <a:ext cx="304800" cy="304800"/>
          </a:xfrm>
          <a:prstGeom prst="ellipse">
            <a:avLst/>
          </a:pr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446777" y="35814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shafa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0236447" y="3586163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marwah</a:t>
            </a:r>
          </a:p>
        </p:txBody>
      </p:sp>
    </p:spTree>
    <p:extLst>
      <p:ext uri="{BB962C8B-B14F-4D97-AF65-F5344CB8AC3E}">
        <p14:creationId xmlns:p14="http://schemas.microsoft.com/office/powerpoint/2010/main" val="100928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3000" accel="50000" decel="50000" autoRev="1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75834 2.22222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00"/>
                            </p:stCondLst>
                            <p:childTnLst>
                              <p:par>
                                <p:cTn id="8" presetID="63" presetClass="path" presetSubtype="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22222E-6 L 0.75834 2.22222E-6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9997D-370E-43FB-BCBE-EC037F435D7F}"/>
              </a:ext>
            </a:extLst>
          </p:cNvPr>
          <p:cNvSpPr txBox="1"/>
          <p:nvPr/>
        </p:nvSpPr>
        <p:spPr>
          <a:xfrm>
            <a:off x="542760" y="2247666"/>
            <a:ext cx="595357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/>
              <a:t>Umrah</a:t>
            </a:r>
            <a:r>
              <a:rPr lang="en-US" dirty="0"/>
              <a:t> (</a:t>
            </a:r>
            <a:r>
              <a:rPr lang="en-US" dirty="0" err="1"/>
              <a:t>bahasa</a:t>
            </a:r>
            <a:r>
              <a:rPr lang="en-US" dirty="0"/>
              <a:t> Arab: </a:t>
            </a:r>
            <a:r>
              <a:rPr lang="ar-SA" sz="2800" dirty="0"/>
              <a:t>عمرة)</a:t>
            </a:r>
            <a:r>
              <a:rPr lang="en-US" sz="2800" dirty="0"/>
              <a:t>i)</a:t>
            </a:r>
            <a:r>
              <a:rPr lang="en-US" dirty="0" err="1"/>
              <a:t>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 </a:t>
            </a:r>
            <a:r>
              <a:rPr lang="en-US" dirty="0" err="1"/>
              <a:t>ibadah</a:t>
            </a:r>
            <a:r>
              <a:rPr lang="en-US" dirty="0"/>
              <a:t> </a:t>
            </a:r>
            <a:r>
              <a:rPr lang="en-US" dirty="0" err="1"/>
              <a:t>dalam</a:t>
            </a:r>
            <a:r>
              <a:rPr lang="en-US" dirty="0"/>
              <a:t> agama Islam.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ibadah</a:t>
            </a:r>
            <a:r>
              <a:rPr lang="en-US" dirty="0"/>
              <a:t> haji, </a:t>
            </a:r>
            <a:r>
              <a:rPr lang="en-US" dirty="0" err="1"/>
              <a:t>ibadah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ritual </a:t>
            </a:r>
            <a:r>
              <a:rPr lang="en-US" dirty="0" err="1"/>
              <a:t>ibadah</a:t>
            </a:r>
            <a:r>
              <a:rPr lang="en-US" dirty="0"/>
              <a:t> di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suci</a:t>
            </a:r>
            <a:r>
              <a:rPr lang="en-US" dirty="0"/>
              <a:t> </a:t>
            </a:r>
            <a:r>
              <a:rPr lang="en-US" dirty="0" err="1"/>
              <a:t>Mekkah</a:t>
            </a:r>
            <a:r>
              <a:rPr lang="en-US" dirty="0"/>
              <a:t>, </a:t>
            </a:r>
            <a:r>
              <a:rPr lang="en-US" dirty="0" err="1"/>
              <a:t>khususnya</a:t>
            </a:r>
            <a:r>
              <a:rPr lang="en-US" dirty="0"/>
              <a:t> di </a:t>
            </a:r>
            <a:r>
              <a:rPr lang="en-US" dirty="0" err="1"/>
              <a:t>Masjidil</a:t>
            </a:r>
            <a:r>
              <a:rPr lang="en-US" dirty="0"/>
              <a:t> Haram.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umrah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haji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. </a:t>
            </a:r>
            <a:r>
              <a:rPr lang="en-US" dirty="0" err="1"/>
              <a:t>Umrah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sewaktu-waktu</a:t>
            </a:r>
            <a:r>
              <a:rPr lang="en-US" dirty="0"/>
              <a:t> (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di </a:t>
            </a:r>
            <a:r>
              <a:rPr lang="en-US" dirty="0" err="1"/>
              <a:t>Mekkah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haji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8 </a:t>
            </a:r>
            <a:r>
              <a:rPr lang="en-US" dirty="0" err="1"/>
              <a:t>Dzulhijjah</a:t>
            </a:r>
            <a:r>
              <a:rPr lang="en-US" dirty="0"/>
              <a:t> </a:t>
            </a:r>
            <a:r>
              <a:rPr lang="en-US" dirty="0" err="1"/>
              <a:t>hingga</a:t>
            </a:r>
            <a:r>
              <a:rPr lang="en-US" dirty="0"/>
              <a:t> 12 </a:t>
            </a:r>
            <a:r>
              <a:rPr lang="en-US" dirty="0" err="1"/>
              <a:t>Dzulhijjah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Mekkah</a:t>
            </a:r>
            <a:r>
              <a:rPr lang="en-US" dirty="0"/>
              <a:t>.</a:t>
            </a:r>
            <a:endParaRPr lang="ko-KR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6E63C1-4E83-4D1A-A08D-57BAC54BB68B}"/>
              </a:ext>
            </a:extLst>
          </p:cNvPr>
          <p:cNvCxnSpPr>
            <a:cxnSpLocks/>
          </p:cNvCxnSpPr>
          <p:nvPr/>
        </p:nvCxnSpPr>
        <p:spPr>
          <a:xfrm>
            <a:off x="-1" y="2039114"/>
            <a:ext cx="5486400" cy="0"/>
          </a:xfrm>
          <a:prstGeom prst="straightConnector1">
            <a:avLst/>
          </a:prstGeom>
          <a:ln w="19050">
            <a:solidFill>
              <a:schemeClr val="bg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48F1A42-F080-43E3-A9E5-2B4E020AAD99}"/>
              </a:ext>
            </a:extLst>
          </p:cNvPr>
          <p:cNvSpPr txBox="1"/>
          <p:nvPr/>
        </p:nvSpPr>
        <p:spPr>
          <a:xfrm>
            <a:off x="736128" y="1225526"/>
            <a:ext cx="55755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r>
              <a:rPr lang="en-US" altLang="ko-KR" sz="4000" dirty="0">
                <a:solidFill>
                  <a:schemeClr val="tx1"/>
                </a:solidFill>
              </a:rPr>
              <a:t>KONSEP DASAR UMRAH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4098" name="Picture 2" descr="Umrah di Bulan Syawal, Sama Seperti yang Dilakukan Rasulullah SAW">
            <a:extLst>
              <a:ext uri="{FF2B5EF4-FFF2-40B4-BE49-F238E27FC236}">
                <a16:creationId xmlns:a16="http://schemas.microsoft.com/office/drawing/2014/main" id="{9816EAE9-50D7-45A5-89ED-7A019222D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158" y="2490652"/>
            <a:ext cx="4729842" cy="31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10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E9997D-370E-43FB-BCBE-EC037F435D7F}"/>
              </a:ext>
            </a:extLst>
          </p:cNvPr>
          <p:cNvSpPr txBox="1"/>
          <p:nvPr/>
        </p:nvSpPr>
        <p:spPr>
          <a:xfrm>
            <a:off x="542760" y="2247666"/>
            <a:ext cx="53121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etimologi</a:t>
            </a:r>
            <a:r>
              <a:rPr lang="en-US" dirty="0"/>
              <a:t> kata </a:t>
            </a:r>
            <a:r>
              <a:rPr lang="en-US" dirty="0" err="1"/>
              <a:t>qurban</a:t>
            </a:r>
            <a:r>
              <a:rPr lang="en-US" dirty="0"/>
              <a:t>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Arab </a:t>
            </a:r>
            <a:r>
              <a:rPr lang="en-US" i="1" dirty="0" err="1"/>
              <a:t>qariba</a:t>
            </a:r>
            <a:r>
              <a:rPr lang="en-US" i="1" dirty="0"/>
              <a:t> – </a:t>
            </a:r>
            <a:r>
              <a:rPr lang="en-US" i="1" dirty="0" err="1"/>
              <a:t>yaqrabu</a:t>
            </a:r>
            <a:r>
              <a:rPr lang="en-US" i="1" dirty="0"/>
              <a:t> – </a:t>
            </a:r>
            <a:r>
              <a:rPr lang="en-US" i="1" dirty="0" err="1"/>
              <a:t>qurban</a:t>
            </a:r>
            <a:r>
              <a:rPr lang="en-US" i="1" dirty="0"/>
              <a:t> </a:t>
            </a:r>
            <a:r>
              <a:rPr lang="en-US" i="1" dirty="0" err="1"/>
              <a:t>wa</a:t>
            </a:r>
            <a:r>
              <a:rPr lang="en-US" i="1" dirty="0"/>
              <a:t> </a:t>
            </a:r>
            <a:r>
              <a:rPr lang="en-US" i="1" dirty="0" err="1"/>
              <a:t>qurbanan</a:t>
            </a:r>
            <a:r>
              <a:rPr lang="en-US" i="1" dirty="0"/>
              <a:t> </a:t>
            </a:r>
            <a:r>
              <a:rPr lang="en-US" i="1" dirty="0" err="1"/>
              <a:t>wa</a:t>
            </a:r>
            <a:r>
              <a:rPr lang="en-US" i="1" dirty="0"/>
              <a:t> </a:t>
            </a:r>
            <a:r>
              <a:rPr lang="en-US" i="1" dirty="0" err="1"/>
              <a:t>qirbanan</a:t>
            </a:r>
            <a:r>
              <a:rPr lang="en-US" dirty="0"/>
              <a:t>,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(</a:t>
            </a:r>
            <a:r>
              <a:rPr lang="en-US" dirty="0" err="1"/>
              <a:t>Ibn</a:t>
            </a:r>
            <a:r>
              <a:rPr lang="en-US" dirty="0"/>
              <a:t> </a:t>
            </a:r>
            <a:r>
              <a:rPr lang="en-US" dirty="0" err="1"/>
              <a:t>Manzhur</a:t>
            </a:r>
            <a:r>
              <a:rPr lang="en-US" dirty="0"/>
              <a:t>: 1992:1:662; Munawir:1984:1185). </a:t>
            </a:r>
            <a:r>
              <a:rPr lang="en-US" dirty="0" err="1"/>
              <a:t>Dalam</a:t>
            </a:r>
            <a:r>
              <a:rPr lang="en-US" dirty="0"/>
              <a:t> kata lain, </a:t>
            </a:r>
            <a:r>
              <a:rPr lang="en-US" dirty="0" err="1"/>
              <a:t>qurban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mendekatkan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Allah </a:t>
            </a:r>
            <a:r>
              <a:rPr lang="en-US" dirty="0" err="1"/>
              <a:t>melalui</a:t>
            </a:r>
            <a:r>
              <a:rPr lang="en-US" dirty="0"/>
              <a:t> ritual </a:t>
            </a:r>
            <a:r>
              <a:rPr lang="en-US" dirty="0" err="1"/>
              <a:t>penyembelihan</a:t>
            </a:r>
            <a:r>
              <a:rPr lang="en-US" dirty="0"/>
              <a:t>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ternak</a:t>
            </a:r>
            <a:r>
              <a:rPr lang="en-US" dirty="0"/>
              <a:t>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US" dirty="0"/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dirty="0" err="1"/>
              <a:t>Adapun</a:t>
            </a:r>
            <a:r>
              <a:rPr lang="en-US" dirty="0"/>
              <a:t> kata </a:t>
            </a:r>
            <a:r>
              <a:rPr lang="en-US" dirty="0" err="1"/>
              <a:t>Iduladha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udhhiyah</a:t>
            </a:r>
            <a:r>
              <a:rPr lang="en-US" dirty="0"/>
              <a:t>”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jamak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“</a:t>
            </a:r>
            <a:r>
              <a:rPr lang="en-US" dirty="0" err="1"/>
              <a:t>dhahiyyah</a:t>
            </a:r>
            <a:r>
              <a:rPr lang="en-US" dirty="0"/>
              <a:t>”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dhaha</a:t>
            </a:r>
            <a:r>
              <a:rPr lang="en-US" dirty="0"/>
              <a:t>)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dhuha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prosesi</a:t>
            </a:r>
            <a:r>
              <a:rPr lang="en-US" dirty="0"/>
              <a:t> </a:t>
            </a:r>
            <a:r>
              <a:rPr lang="en-US" dirty="0" err="1"/>
              <a:t>penyembelihan</a:t>
            </a:r>
            <a:r>
              <a:rPr lang="en-US" dirty="0"/>
              <a:t> </a:t>
            </a:r>
            <a:r>
              <a:rPr lang="en-US" dirty="0" err="1"/>
              <a:t>qurban</a:t>
            </a:r>
            <a:r>
              <a:rPr lang="en-US" dirty="0"/>
              <a:t> yang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usai</a:t>
            </a:r>
            <a:r>
              <a:rPr lang="en-US" dirty="0"/>
              <a:t> </a:t>
            </a:r>
            <a:r>
              <a:rPr lang="en-US" dirty="0" err="1"/>
              <a:t>shalat</a:t>
            </a:r>
            <a:r>
              <a:rPr lang="en-US" dirty="0"/>
              <a:t> </a:t>
            </a:r>
            <a:r>
              <a:rPr lang="en-US" dirty="0" err="1"/>
              <a:t>Iduladha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10-13 </a:t>
            </a:r>
            <a:r>
              <a:rPr lang="en-US" dirty="0" err="1"/>
              <a:t>Dzulhijjah</a:t>
            </a:r>
            <a:r>
              <a:rPr lang="en-US" dirty="0"/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E63C1-4E83-4D1A-A08D-57BAC54BB68B}"/>
              </a:ext>
            </a:extLst>
          </p:cNvPr>
          <p:cNvCxnSpPr>
            <a:cxnSpLocks/>
          </p:cNvCxnSpPr>
          <p:nvPr/>
        </p:nvCxnSpPr>
        <p:spPr>
          <a:xfrm>
            <a:off x="-1" y="2039114"/>
            <a:ext cx="5486400" cy="0"/>
          </a:xfrm>
          <a:prstGeom prst="straightConnector1">
            <a:avLst/>
          </a:prstGeom>
          <a:ln w="19050">
            <a:solidFill>
              <a:schemeClr val="bg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8F1A42-F080-43E3-A9E5-2B4E020AAD99}"/>
              </a:ext>
            </a:extLst>
          </p:cNvPr>
          <p:cNvSpPr txBox="1"/>
          <p:nvPr/>
        </p:nvSpPr>
        <p:spPr>
          <a:xfrm>
            <a:off x="825264" y="871584"/>
            <a:ext cx="55755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r>
              <a:rPr lang="en-US" altLang="ko-KR" sz="4000" dirty="0">
                <a:solidFill>
                  <a:schemeClr val="tx1"/>
                </a:solidFill>
              </a:rPr>
              <a:t>KONSEP DASAR QURBAN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5122" name="Picture 2" descr="Apa itu Kurban (Qurban) dalam Islam? - Dompet Dhuafa">
            <a:extLst>
              <a:ext uri="{FF2B5EF4-FFF2-40B4-BE49-F238E27FC236}">
                <a16:creationId xmlns:a16="http://schemas.microsoft.com/office/drawing/2014/main" id="{427E493A-7350-4FCB-BD1E-3FA1D8246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64075"/>
            <a:ext cx="4629501" cy="308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5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9673-040A-43C2-A298-8E9DA5E5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66" y="5937079"/>
            <a:ext cx="10515600" cy="5276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JAZAKUMULLAHU KHAIRAN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0D2B-59E7-4A23-9030-DDEE46F7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7950"/>
            <a:ext cx="10515600" cy="16050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"Allah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akan</a:t>
            </a:r>
            <a:r>
              <a:rPr lang="en-US" b="0" i="1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mengangkat</a:t>
            </a:r>
            <a:r>
              <a:rPr lang="en-US" b="0" i="1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derajat</a:t>
            </a:r>
            <a:r>
              <a:rPr lang="en-US" b="0" i="1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orang-orang yang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beriman</a:t>
            </a:r>
            <a:r>
              <a:rPr lang="en-US" b="0" i="1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dan orang-orang yang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berilmu</a:t>
            </a:r>
            <a:r>
              <a:rPr lang="en-US" b="0" i="1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di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antara</a:t>
            </a:r>
            <a:r>
              <a:rPr lang="en-US" b="0" i="1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kamu</a:t>
            </a:r>
            <a:r>
              <a:rPr lang="en-US" b="0" i="1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sekalian</a:t>
            </a:r>
            <a:r>
              <a:rPr lang="en-US" b="0" i="1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." </a:t>
            </a:r>
          </a:p>
          <a:p>
            <a:pPr marL="0" indent="0" algn="ctr">
              <a:buNone/>
            </a:pPr>
            <a:r>
              <a:rPr lang="en-US" b="0" i="1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(Q.S Al-</a:t>
            </a:r>
            <a:r>
              <a:rPr lang="en-US" b="0" i="1" dirty="0" err="1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Mujadilah</a:t>
            </a:r>
            <a:r>
              <a:rPr lang="en-US" b="0" i="1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: 11)</a:t>
            </a:r>
            <a:endParaRPr lang="en-US" i="1" dirty="0">
              <a:latin typeface="Arial Narrow" panose="020B0606020202030204" pitchFamily="34" charset="0"/>
            </a:endParaRPr>
          </a:p>
        </p:txBody>
      </p:sp>
      <p:pic>
        <p:nvPicPr>
          <p:cNvPr id="17410" name="Picture 2" descr="Logo Buku, Desain Buku, Sastra Anak-anak, Kartun, Halaman ...">
            <a:extLst>
              <a:ext uri="{FF2B5EF4-FFF2-40B4-BE49-F238E27FC236}">
                <a16:creationId xmlns:a16="http://schemas.microsoft.com/office/drawing/2014/main" id="{21E6590C-24E4-47EF-8011-1FC31082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169" y="0"/>
            <a:ext cx="2707278" cy="270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BA08B3-C5E6-4F7B-BDAC-2507B35AFAD3}"/>
              </a:ext>
            </a:extLst>
          </p:cNvPr>
          <p:cNvSpPr txBox="1"/>
          <p:nvPr/>
        </p:nvSpPr>
        <p:spPr>
          <a:xfrm>
            <a:off x="617221" y="3771885"/>
            <a:ext cx="107365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040C28"/>
                </a:solidFill>
                <a:effectLst/>
                <a:latin typeface="Google Sans"/>
              </a:rPr>
              <a:t>DOA KAFARATUL MAJELIS: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Google Sans"/>
              </a:rPr>
              <a:t>Subhaanakallaahumma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Google Sans"/>
              </a:rPr>
              <a:t>wa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Google Sans"/>
              </a:rPr>
              <a:t>bihamdika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Google Sans"/>
              </a:rPr>
              <a:t>asyhadu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 al-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Google Sans"/>
              </a:rPr>
              <a:t>laa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Google Sans"/>
              </a:rPr>
              <a:t>ilaaha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Google Sans"/>
              </a:rPr>
              <a:t>illaa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 anta,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Google Sans"/>
              </a:rPr>
              <a:t>astaghfiruka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,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Google Sans"/>
              </a:rPr>
              <a:t>wa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Google Sans"/>
              </a:rPr>
              <a:t>atuubu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040C28"/>
                </a:solidFill>
                <a:effectLst/>
                <a:latin typeface="Google Sans"/>
              </a:rPr>
              <a:t>ilaik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algn="just"/>
            <a:r>
              <a:rPr lang="en-US" sz="2400" b="1" i="0" dirty="0" err="1">
                <a:solidFill>
                  <a:srgbClr val="202124"/>
                </a:solidFill>
                <a:effectLst/>
                <a:latin typeface="Google Sans"/>
              </a:rPr>
              <a:t>Artinya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“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Maha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Suci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Engkau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ya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Allah,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aku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memuji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-Mu. Aku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bersaksi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bahwa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tidak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ada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sesembahan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yang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berhak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disembah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kecuali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Engkau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,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aku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minta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ampun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dan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bertobat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Google Sans"/>
              </a:rPr>
              <a:t>kepada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-Mu.”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75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734D-9BA2-4894-86FB-4A5F40E39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7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59D7-690D-42ED-9AFD-56337507A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6662"/>
            <a:ext cx="11192435" cy="3944938"/>
          </a:xfrm>
        </p:spPr>
        <p:txBody>
          <a:bodyPr>
            <a:normAutofit/>
          </a:bodyPr>
          <a:lstStyle/>
          <a:p>
            <a:r>
              <a:rPr lang="en-US" sz="3200" spc="85" dirty="0">
                <a:latin typeface="Roboto Bold"/>
              </a:rPr>
              <a:t>HAJI</a:t>
            </a:r>
          </a:p>
          <a:p>
            <a:r>
              <a:rPr lang="en-US" sz="3200" spc="85" dirty="0">
                <a:latin typeface="Roboto Bold"/>
              </a:rPr>
              <a:t>UMRAH</a:t>
            </a:r>
          </a:p>
          <a:p>
            <a:r>
              <a:rPr lang="en-US" sz="3200" spc="85" dirty="0">
                <a:latin typeface="Roboto Bold"/>
              </a:rPr>
              <a:t>QURBAN</a:t>
            </a:r>
          </a:p>
          <a:p>
            <a:endParaRPr lang="en-US" sz="32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49626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7714" y="811364"/>
            <a:ext cx="11408229" cy="295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67"/>
              </a:lnSpc>
            </a:pPr>
            <a:r>
              <a:rPr lang="en-US" sz="3600" spc="57" dirty="0">
                <a:latin typeface="Roboto Bold"/>
              </a:rPr>
              <a:t>HAJI, UMRAH &amp; QURBAN</a:t>
            </a:r>
          </a:p>
          <a:p>
            <a:pPr algn="ctr"/>
            <a:endParaRPr lang="en-US" sz="1200" spc="57" dirty="0">
              <a:latin typeface="Roboto Bold"/>
            </a:endParaRPr>
          </a:p>
          <a:p>
            <a:pPr lvl="0" algn="just">
              <a:lnSpc>
                <a:spcPct val="107000"/>
              </a:lnSpc>
            </a:pPr>
            <a:r>
              <a:rPr lang="en-ID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CPMK 1 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ID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menerapkan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Rukun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kehidupan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teoritis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praktek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pelaksananan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rukun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islam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n-ID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CPMK 2 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Mampu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melaksanakan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rutinitas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ibadah </a:t>
            </a:r>
            <a:r>
              <a:rPr lang="en-ID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wajib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sunnah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Sub-CPMK 11</a:t>
            </a:r>
            <a:r>
              <a:rPr lang="en-ID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Mahasiswa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mampu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menjelaskan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tata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cara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melaksanakan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ibadah haji, umrah dan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qurban</a:t>
            </a:r>
            <a:endParaRPr lang="en-US" sz="2000" spc="57" dirty="0">
              <a:latin typeface="Robot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345528" y="4572354"/>
            <a:ext cx="7500944" cy="274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3"/>
              </a:lnSpc>
              <a:spcBef>
                <a:spcPct val="0"/>
              </a:spcBef>
            </a:pPr>
            <a:r>
              <a:rPr lang="en-US" sz="1666" spc="166">
                <a:solidFill>
                  <a:srgbClr val="FFFFFF"/>
                </a:solidFill>
                <a:latin typeface="Roboto"/>
              </a:rPr>
              <a:t>PANDU PRASODJO, M.PD.</a:t>
            </a:r>
          </a:p>
        </p:txBody>
      </p:sp>
      <p:sp>
        <p:nvSpPr>
          <p:cNvPr id="5" name="AutoShape 4" descr="Aplikasi Belajar Agama Islam Secara Mudah dari Mana Saja - Citizen6  Liputan6.com">
            <a:extLst>
              <a:ext uri="{FF2B5EF4-FFF2-40B4-BE49-F238E27FC236}">
                <a16:creationId xmlns:a16="http://schemas.microsoft.com/office/drawing/2014/main" id="{820BA691-7092-4BDA-9C9D-850570A34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badah Haji dalam Perspektif Sejarah dan Syariat – Majelis Ulama Indonesia">
            <a:extLst>
              <a:ext uri="{FF2B5EF4-FFF2-40B4-BE49-F238E27FC236}">
                <a16:creationId xmlns:a16="http://schemas.microsoft.com/office/drawing/2014/main" id="{248CD4A0-0B01-41D4-93C4-933745F62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41" y="4076699"/>
            <a:ext cx="3428953" cy="229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ps Menabung untuk Berqurban - Treat Indonesia">
            <a:extLst>
              <a:ext uri="{FF2B5EF4-FFF2-40B4-BE49-F238E27FC236}">
                <a16:creationId xmlns:a16="http://schemas.microsoft.com/office/drawing/2014/main" id="{2FB298A1-ADC7-4FA8-8B9E-114BBD0AD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88" y="4076698"/>
            <a:ext cx="4727609" cy="229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>
            <a:extLst>
              <a:ext uri="{FF2B5EF4-FFF2-40B4-BE49-F238E27FC236}">
                <a16:creationId xmlns:a16="http://schemas.microsoft.com/office/drawing/2014/main" id="{4CB7581C-510E-4D8D-90D8-4AC2E1C07591}"/>
              </a:ext>
            </a:extLst>
          </p:cNvPr>
          <p:cNvSpPr>
            <a:spLocks/>
          </p:cNvSpPr>
          <p:nvPr/>
        </p:nvSpPr>
        <p:spPr bwMode="auto">
          <a:xfrm rot="8950285" flipV="1">
            <a:off x="1749264" y="3771794"/>
            <a:ext cx="2914995" cy="4369901"/>
          </a:xfrm>
          <a:custGeom>
            <a:avLst/>
            <a:gdLst>
              <a:gd name="T0" fmla="*/ 388 w 2127"/>
              <a:gd name="T1" fmla="*/ 1550 h 3157"/>
              <a:gd name="T2" fmla="*/ 312 w 2127"/>
              <a:gd name="T3" fmla="*/ 1481 h 3157"/>
              <a:gd name="T4" fmla="*/ 259 w 2127"/>
              <a:gd name="T5" fmla="*/ 1260 h 3157"/>
              <a:gd name="T6" fmla="*/ 380 w 2127"/>
              <a:gd name="T7" fmla="*/ 1152 h 3157"/>
              <a:gd name="T8" fmla="*/ 318 w 2127"/>
              <a:gd name="T9" fmla="*/ 915 h 3157"/>
              <a:gd name="T10" fmla="*/ 345 w 2127"/>
              <a:gd name="T11" fmla="*/ 802 h 3157"/>
              <a:gd name="T12" fmla="*/ 349 w 2127"/>
              <a:gd name="T13" fmla="*/ 635 h 3157"/>
              <a:gd name="T14" fmla="*/ 421 w 2127"/>
              <a:gd name="T15" fmla="*/ 485 h 3157"/>
              <a:gd name="T16" fmla="*/ 561 w 2127"/>
              <a:gd name="T17" fmla="*/ 367 h 3157"/>
              <a:gd name="T18" fmla="*/ 569 w 2127"/>
              <a:gd name="T19" fmla="*/ 271 h 3157"/>
              <a:gd name="T20" fmla="*/ 561 w 2127"/>
              <a:gd name="T21" fmla="*/ 181 h 3157"/>
              <a:gd name="T22" fmla="*/ 625 w 2127"/>
              <a:gd name="T23" fmla="*/ 148 h 3157"/>
              <a:gd name="T24" fmla="*/ 769 w 2127"/>
              <a:gd name="T25" fmla="*/ 90 h 3157"/>
              <a:gd name="T26" fmla="*/ 909 w 2127"/>
              <a:gd name="T27" fmla="*/ 57 h 3157"/>
              <a:gd name="T28" fmla="*/ 1114 w 2127"/>
              <a:gd name="T29" fmla="*/ 148 h 3157"/>
              <a:gd name="T30" fmla="*/ 1236 w 2127"/>
              <a:gd name="T31" fmla="*/ 300 h 3157"/>
              <a:gd name="T32" fmla="*/ 1447 w 2127"/>
              <a:gd name="T33" fmla="*/ 373 h 3157"/>
              <a:gd name="T34" fmla="*/ 1554 w 2127"/>
              <a:gd name="T35" fmla="*/ 475 h 3157"/>
              <a:gd name="T36" fmla="*/ 1775 w 2127"/>
              <a:gd name="T37" fmla="*/ 691 h 3157"/>
              <a:gd name="T38" fmla="*/ 1677 w 2127"/>
              <a:gd name="T39" fmla="*/ 814 h 3157"/>
              <a:gd name="T40" fmla="*/ 1939 w 2127"/>
              <a:gd name="T41" fmla="*/ 1097 h 3157"/>
              <a:gd name="T42" fmla="*/ 1890 w 2127"/>
              <a:gd name="T43" fmla="*/ 1273 h 3157"/>
              <a:gd name="T44" fmla="*/ 2095 w 2127"/>
              <a:gd name="T45" fmla="*/ 1310 h 3157"/>
              <a:gd name="T46" fmla="*/ 1794 w 2127"/>
              <a:gd name="T47" fmla="*/ 1274 h 3157"/>
              <a:gd name="T48" fmla="*/ 1811 w 2127"/>
              <a:gd name="T49" fmla="*/ 1429 h 3157"/>
              <a:gd name="T50" fmla="*/ 1930 w 2127"/>
              <a:gd name="T51" fmla="*/ 1478 h 3157"/>
              <a:gd name="T52" fmla="*/ 1627 w 2127"/>
              <a:gd name="T53" fmla="*/ 1415 h 3157"/>
              <a:gd name="T54" fmla="*/ 1667 w 2127"/>
              <a:gd name="T55" fmla="*/ 1497 h 3157"/>
              <a:gd name="T56" fmla="*/ 1629 w 2127"/>
              <a:gd name="T57" fmla="*/ 1664 h 3157"/>
              <a:gd name="T58" fmla="*/ 1496 w 2127"/>
              <a:gd name="T59" fmla="*/ 1500 h 3157"/>
              <a:gd name="T60" fmla="*/ 1532 w 2127"/>
              <a:gd name="T61" fmla="*/ 1589 h 3157"/>
              <a:gd name="T62" fmla="*/ 1509 w 2127"/>
              <a:gd name="T63" fmla="*/ 1647 h 3157"/>
              <a:gd name="T64" fmla="*/ 1579 w 2127"/>
              <a:gd name="T65" fmla="*/ 1799 h 3157"/>
              <a:gd name="T66" fmla="*/ 1631 w 2127"/>
              <a:gd name="T67" fmla="*/ 2080 h 3157"/>
              <a:gd name="T68" fmla="*/ 1652 w 2127"/>
              <a:gd name="T69" fmla="*/ 2242 h 3157"/>
              <a:gd name="T70" fmla="*/ 1572 w 2127"/>
              <a:gd name="T71" fmla="*/ 2303 h 3157"/>
              <a:gd name="T72" fmla="*/ 1567 w 2127"/>
              <a:gd name="T73" fmla="*/ 2433 h 3157"/>
              <a:gd name="T74" fmla="*/ 1498 w 2127"/>
              <a:gd name="T75" fmla="*/ 2455 h 3157"/>
              <a:gd name="T76" fmla="*/ 1384 w 2127"/>
              <a:gd name="T77" fmla="*/ 2483 h 3157"/>
              <a:gd name="T78" fmla="*/ 1251 w 2127"/>
              <a:gd name="T79" fmla="*/ 2679 h 3157"/>
              <a:gd name="T80" fmla="*/ 998 w 2127"/>
              <a:gd name="T81" fmla="*/ 2538 h 3157"/>
              <a:gd name="T82" fmla="*/ 790 w 2127"/>
              <a:gd name="T83" fmla="*/ 2468 h 3157"/>
              <a:gd name="T84" fmla="*/ 649 w 2127"/>
              <a:gd name="T85" fmla="*/ 2321 h 3157"/>
              <a:gd name="T86" fmla="*/ 513 w 2127"/>
              <a:gd name="T87" fmla="*/ 2337 h 3157"/>
              <a:gd name="T88" fmla="*/ 574 w 2127"/>
              <a:gd name="T89" fmla="*/ 2476 h 3157"/>
              <a:gd name="T90" fmla="*/ 545 w 2127"/>
              <a:gd name="T91" fmla="*/ 2580 h 3157"/>
              <a:gd name="T92" fmla="*/ 349 w 2127"/>
              <a:gd name="T93" fmla="*/ 2754 h 3157"/>
              <a:gd name="T94" fmla="*/ 407 w 2127"/>
              <a:gd name="T95" fmla="*/ 2783 h 3157"/>
              <a:gd name="T96" fmla="*/ 456 w 2127"/>
              <a:gd name="T97" fmla="*/ 2817 h 3157"/>
              <a:gd name="T98" fmla="*/ 449 w 2127"/>
              <a:gd name="T99" fmla="*/ 2968 h 3157"/>
              <a:gd name="T100" fmla="*/ 392 w 2127"/>
              <a:gd name="T101" fmla="*/ 3084 h 3157"/>
              <a:gd name="T102" fmla="*/ 349 w 2127"/>
              <a:gd name="T103" fmla="*/ 3149 h 3157"/>
              <a:gd name="T104" fmla="*/ 164 w 2127"/>
              <a:gd name="T105" fmla="*/ 3145 h 3157"/>
              <a:gd name="T106" fmla="*/ 18 w 2127"/>
              <a:gd name="T107" fmla="*/ 2940 h 3157"/>
              <a:gd name="T108" fmla="*/ 139 w 2127"/>
              <a:gd name="T109" fmla="*/ 2743 h 3157"/>
              <a:gd name="T110" fmla="*/ 100 w 2127"/>
              <a:gd name="T111" fmla="*/ 2541 h 3157"/>
              <a:gd name="T112" fmla="*/ 211 w 2127"/>
              <a:gd name="T113" fmla="*/ 2293 h 3157"/>
              <a:gd name="T114" fmla="*/ 341 w 2127"/>
              <a:gd name="T115" fmla="*/ 2266 h 3157"/>
              <a:gd name="T116" fmla="*/ 417 w 2127"/>
              <a:gd name="T117" fmla="*/ 2296 h 3157"/>
              <a:gd name="T118" fmla="*/ 508 w 2127"/>
              <a:gd name="T119" fmla="*/ 2062 h 3157"/>
              <a:gd name="T120" fmla="*/ 488 w 2127"/>
              <a:gd name="T121" fmla="*/ 1904 h 3157"/>
              <a:gd name="T122" fmla="*/ 496 w 2127"/>
              <a:gd name="T123" fmla="*/ 1782 h 3157"/>
              <a:gd name="T124" fmla="*/ 514 w 2127"/>
              <a:gd name="T125" fmla="*/ 1618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7" h="3157">
                <a:moveTo>
                  <a:pt x="440" y="1547"/>
                </a:moveTo>
                <a:cubicBezTo>
                  <a:pt x="431" y="1553"/>
                  <a:pt x="430" y="1563"/>
                  <a:pt x="426" y="1570"/>
                </a:cubicBezTo>
                <a:cubicBezTo>
                  <a:pt x="422" y="1577"/>
                  <a:pt x="419" y="1587"/>
                  <a:pt x="408" y="1586"/>
                </a:cubicBezTo>
                <a:cubicBezTo>
                  <a:pt x="395" y="1585"/>
                  <a:pt x="382" y="1582"/>
                  <a:pt x="376" y="1569"/>
                </a:cubicBezTo>
                <a:cubicBezTo>
                  <a:pt x="370" y="1558"/>
                  <a:pt x="372" y="1549"/>
                  <a:pt x="388" y="1550"/>
                </a:cubicBezTo>
                <a:cubicBezTo>
                  <a:pt x="399" y="1551"/>
                  <a:pt x="401" y="1544"/>
                  <a:pt x="401" y="1535"/>
                </a:cubicBezTo>
                <a:cubicBezTo>
                  <a:pt x="403" y="1510"/>
                  <a:pt x="380" y="1494"/>
                  <a:pt x="357" y="1505"/>
                </a:cubicBezTo>
                <a:cubicBezTo>
                  <a:pt x="349" y="1508"/>
                  <a:pt x="342" y="1512"/>
                  <a:pt x="333" y="1515"/>
                </a:cubicBezTo>
                <a:cubicBezTo>
                  <a:pt x="323" y="1517"/>
                  <a:pt x="315" y="1514"/>
                  <a:pt x="309" y="1505"/>
                </a:cubicBezTo>
                <a:cubicBezTo>
                  <a:pt x="302" y="1496"/>
                  <a:pt x="307" y="1489"/>
                  <a:pt x="312" y="1481"/>
                </a:cubicBezTo>
                <a:cubicBezTo>
                  <a:pt x="321" y="1467"/>
                  <a:pt x="336" y="1464"/>
                  <a:pt x="351" y="1459"/>
                </a:cubicBezTo>
                <a:cubicBezTo>
                  <a:pt x="387" y="1447"/>
                  <a:pt x="387" y="1447"/>
                  <a:pt x="375" y="1411"/>
                </a:cubicBezTo>
                <a:cubicBezTo>
                  <a:pt x="364" y="1376"/>
                  <a:pt x="354" y="1342"/>
                  <a:pt x="353" y="1306"/>
                </a:cubicBezTo>
                <a:cubicBezTo>
                  <a:pt x="353" y="1294"/>
                  <a:pt x="346" y="1293"/>
                  <a:pt x="338" y="1291"/>
                </a:cubicBezTo>
                <a:cubicBezTo>
                  <a:pt x="312" y="1284"/>
                  <a:pt x="286" y="1275"/>
                  <a:pt x="259" y="1260"/>
                </a:cubicBezTo>
                <a:cubicBezTo>
                  <a:pt x="282" y="1252"/>
                  <a:pt x="302" y="1256"/>
                  <a:pt x="323" y="1257"/>
                </a:cubicBezTo>
                <a:cubicBezTo>
                  <a:pt x="367" y="1259"/>
                  <a:pt x="387" y="1243"/>
                  <a:pt x="392" y="1204"/>
                </a:cubicBezTo>
                <a:cubicBezTo>
                  <a:pt x="395" y="1186"/>
                  <a:pt x="389" y="1176"/>
                  <a:pt x="371" y="1172"/>
                </a:cubicBezTo>
                <a:cubicBezTo>
                  <a:pt x="363" y="1170"/>
                  <a:pt x="355" y="1170"/>
                  <a:pt x="348" y="1164"/>
                </a:cubicBezTo>
                <a:cubicBezTo>
                  <a:pt x="356" y="1152"/>
                  <a:pt x="369" y="1152"/>
                  <a:pt x="380" y="1152"/>
                </a:cubicBezTo>
                <a:cubicBezTo>
                  <a:pt x="392" y="1152"/>
                  <a:pt x="395" y="1147"/>
                  <a:pt x="396" y="1137"/>
                </a:cubicBezTo>
                <a:cubicBezTo>
                  <a:pt x="398" y="1109"/>
                  <a:pt x="388" y="1086"/>
                  <a:pt x="374" y="1063"/>
                </a:cubicBezTo>
                <a:cubicBezTo>
                  <a:pt x="366" y="1050"/>
                  <a:pt x="357" y="1036"/>
                  <a:pt x="349" y="1023"/>
                </a:cubicBezTo>
                <a:cubicBezTo>
                  <a:pt x="337" y="1002"/>
                  <a:pt x="333" y="980"/>
                  <a:pt x="340" y="957"/>
                </a:cubicBezTo>
                <a:cubicBezTo>
                  <a:pt x="346" y="934"/>
                  <a:pt x="340" y="923"/>
                  <a:pt x="318" y="915"/>
                </a:cubicBezTo>
                <a:cubicBezTo>
                  <a:pt x="315" y="914"/>
                  <a:pt x="312" y="914"/>
                  <a:pt x="307" y="913"/>
                </a:cubicBezTo>
                <a:cubicBezTo>
                  <a:pt x="316" y="897"/>
                  <a:pt x="331" y="894"/>
                  <a:pt x="344" y="889"/>
                </a:cubicBezTo>
                <a:cubicBezTo>
                  <a:pt x="360" y="883"/>
                  <a:pt x="372" y="874"/>
                  <a:pt x="377" y="857"/>
                </a:cubicBezTo>
                <a:cubicBezTo>
                  <a:pt x="382" y="845"/>
                  <a:pt x="380" y="836"/>
                  <a:pt x="367" y="831"/>
                </a:cubicBezTo>
                <a:cubicBezTo>
                  <a:pt x="353" y="826"/>
                  <a:pt x="344" y="819"/>
                  <a:pt x="345" y="802"/>
                </a:cubicBezTo>
                <a:cubicBezTo>
                  <a:pt x="345" y="786"/>
                  <a:pt x="357" y="784"/>
                  <a:pt x="369" y="781"/>
                </a:cubicBezTo>
                <a:cubicBezTo>
                  <a:pt x="373" y="780"/>
                  <a:pt x="380" y="780"/>
                  <a:pt x="379" y="773"/>
                </a:cubicBezTo>
                <a:cubicBezTo>
                  <a:pt x="379" y="765"/>
                  <a:pt x="375" y="756"/>
                  <a:pt x="367" y="754"/>
                </a:cubicBezTo>
                <a:cubicBezTo>
                  <a:pt x="345" y="748"/>
                  <a:pt x="347" y="734"/>
                  <a:pt x="352" y="716"/>
                </a:cubicBezTo>
                <a:cubicBezTo>
                  <a:pt x="358" y="689"/>
                  <a:pt x="357" y="662"/>
                  <a:pt x="349" y="635"/>
                </a:cubicBezTo>
                <a:cubicBezTo>
                  <a:pt x="347" y="627"/>
                  <a:pt x="346" y="620"/>
                  <a:pt x="351" y="613"/>
                </a:cubicBezTo>
                <a:cubicBezTo>
                  <a:pt x="364" y="593"/>
                  <a:pt x="371" y="574"/>
                  <a:pt x="356" y="551"/>
                </a:cubicBezTo>
                <a:cubicBezTo>
                  <a:pt x="351" y="542"/>
                  <a:pt x="361" y="537"/>
                  <a:pt x="367" y="538"/>
                </a:cubicBezTo>
                <a:cubicBezTo>
                  <a:pt x="400" y="545"/>
                  <a:pt x="411" y="528"/>
                  <a:pt x="413" y="499"/>
                </a:cubicBezTo>
                <a:cubicBezTo>
                  <a:pt x="414" y="494"/>
                  <a:pt x="418" y="490"/>
                  <a:pt x="421" y="485"/>
                </a:cubicBezTo>
                <a:cubicBezTo>
                  <a:pt x="437" y="458"/>
                  <a:pt x="439" y="456"/>
                  <a:pt x="470" y="463"/>
                </a:cubicBezTo>
                <a:cubicBezTo>
                  <a:pt x="487" y="467"/>
                  <a:pt x="498" y="465"/>
                  <a:pt x="506" y="447"/>
                </a:cubicBezTo>
                <a:cubicBezTo>
                  <a:pt x="512" y="434"/>
                  <a:pt x="523" y="422"/>
                  <a:pt x="539" y="420"/>
                </a:cubicBezTo>
                <a:cubicBezTo>
                  <a:pt x="554" y="418"/>
                  <a:pt x="555" y="408"/>
                  <a:pt x="555" y="397"/>
                </a:cubicBezTo>
                <a:cubicBezTo>
                  <a:pt x="555" y="386"/>
                  <a:pt x="554" y="376"/>
                  <a:pt x="561" y="367"/>
                </a:cubicBezTo>
                <a:cubicBezTo>
                  <a:pt x="566" y="360"/>
                  <a:pt x="561" y="355"/>
                  <a:pt x="556" y="352"/>
                </a:cubicBezTo>
                <a:cubicBezTo>
                  <a:pt x="548" y="349"/>
                  <a:pt x="541" y="347"/>
                  <a:pt x="533" y="346"/>
                </a:cubicBezTo>
                <a:cubicBezTo>
                  <a:pt x="507" y="339"/>
                  <a:pt x="506" y="337"/>
                  <a:pt x="517" y="314"/>
                </a:cubicBezTo>
                <a:cubicBezTo>
                  <a:pt x="522" y="302"/>
                  <a:pt x="530" y="292"/>
                  <a:pt x="536" y="281"/>
                </a:cubicBezTo>
                <a:cubicBezTo>
                  <a:pt x="544" y="268"/>
                  <a:pt x="552" y="255"/>
                  <a:pt x="569" y="271"/>
                </a:cubicBezTo>
                <a:cubicBezTo>
                  <a:pt x="575" y="276"/>
                  <a:pt x="583" y="273"/>
                  <a:pt x="585" y="264"/>
                </a:cubicBezTo>
                <a:cubicBezTo>
                  <a:pt x="588" y="253"/>
                  <a:pt x="592" y="241"/>
                  <a:pt x="578" y="232"/>
                </a:cubicBezTo>
                <a:cubicBezTo>
                  <a:pt x="577" y="232"/>
                  <a:pt x="576" y="232"/>
                  <a:pt x="574" y="231"/>
                </a:cubicBezTo>
                <a:cubicBezTo>
                  <a:pt x="566" y="228"/>
                  <a:pt x="552" y="235"/>
                  <a:pt x="550" y="220"/>
                </a:cubicBezTo>
                <a:cubicBezTo>
                  <a:pt x="548" y="206"/>
                  <a:pt x="552" y="193"/>
                  <a:pt x="561" y="181"/>
                </a:cubicBezTo>
                <a:cubicBezTo>
                  <a:pt x="569" y="172"/>
                  <a:pt x="580" y="166"/>
                  <a:pt x="591" y="162"/>
                </a:cubicBezTo>
                <a:cubicBezTo>
                  <a:pt x="600" y="159"/>
                  <a:pt x="607" y="159"/>
                  <a:pt x="608" y="171"/>
                </a:cubicBezTo>
                <a:cubicBezTo>
                  <a:pt x="609" y="175"/>
                  <a:pt x="611" y="179"/>
                  <a:pt x="615" y="179"/>
                </a:cubicBezTo>
                <a:cubicBezTo>
                  <a:pt x="622" y="179"/>
                  <a:pt x="623" y="174"/>
                  <a:pt x="623" y="170"/>
                </a:cubicBezTo>
                <a:cubicBezTo>
                  <a:pt x="624" y="162"/>
                  <a:pt x="624" y="155"/>
                  <a:pt x="625" y="148"/>
                </a:cubicBezTo>
                <a:cubicBezTo>
                  <a:pt x="628" y="124"/>
                  <a:pt x="644" y="115"/>
                  <a:pt x="666" y="124"/>
                </a:cubicBezTo>
                <a:cubicBezTo>
                  <a:pt x="669" y="125"/>
                  <a:pt x="671" y="126"/>
                  <a:pt x="673" y="127"/>
                </a:cubicBezTo>
                <a:cubicBezTo>
                  <a:pt x="705" y="144"/>
                  <a:pt x="710" y="143"/>
                  <a:pt x="725" y="109"/>
                </a:cubicBezTo>
                <a:cubicBezTo>
                  <a:pt x="731" y="96"/>
                  <a:pt x="738" y="89"/>
                  <a:pt x="753" y="91"/>
                </a:cubicBezTo>
                <a:cubicBezTo>
                  <a:pt x="759" y="92"/>
                  <a:pt x="764" y="91"/>
                  <a:pt x="769" y="90"/>
                </a:cubicBezTo>
                <a:cubicBezTo>
                  <a:pt x="799" y="89"/>
                  <a:pt x="822" y="78"/>
                  <a:pt x="829" y="45"/>
                </a:cubicBezTo>
                <a:cubicBezTo>
                  <a:pt x="832" y="33"/>
                  <a:pt x="837" y="21"/>
                  <a:pt x="845" y="11"/>
                </a:cubicBezTo>
                <a:cubicBezTo>
                  <a:pt x="850" y="4"/>
                  <a:pt x="858" y="0"/>
                  <a:pt x="866" y="3"/>
                </a:cubicBezTo>
                <a:cubicBezTo>
                  <a:pt x="876" y="6"/>
                  <a:pt x="872" y="15"/>
                  <a:pt x="871" y="22"/>
                </a:cubicBezTo>
                <a:cubicBezTo>
                  <a:pt x="867" y="66"/>
                  <a:pt x="867" y="66"/>
                  <a:pt x="909" y="57"/>
                </a:cubicBezTo>
                <a:cubicBezTo>
                  <a:pt x="924" y="54"/>
                  <a:pt x="938" y="53"/>
                  <a:pt x="953" y="56"/>
                </a:cubicBezTo>
                <a:cubicBezTo>
                  <a:pt x="968" y="60"/>
                  <a:pt x="980" y="63"/>
                  <a:pt x="986" y="82"/>
                </a:cubicBezTo>
                <a:cubicBezTo>
                  <a:pt x="996" y="109"/>
                  <a:pt x="1034" y="117"/>
                  <a:pt x="1066" y="102"/>
                </a:cubicBezTo>
                <a:cubicBezTo>
                  <a:pt x="1071" y="100"/>
                  <a:pt x="1075" y="97"/>
                  <a:pt x="1081" y="94"/>
                </a:cubicBezTo>
                <a:cubicBezTo>
                  <a:pt x="1085" y="117"/>
                  <a:pt x="1091" y="138"/>
                  <a:pt x="1114" y="148"/>
                </a:cubicBezTo>
                <a:cubicBezTo>
                  <a:pt x="1135" y="157"/>
                  <a:pt x="1155" y="152"/>
                  <a:pt x="1176" y="148"/>
                </a:cubicBezTo>
                <a:cubicBezTo>
                  <a:pt x="1178" y="154"/>
                  <a:pt x="1174" y="156"/>
                  <a:pt x="1172" y="159"/>
                </a:cubicBezTo>
                <a:cubicBezTo>
                  <a:pt x="1152" y="181"/>
                  <a:pt x="1160" y="206"/>
                  <a:pt x="1189" y="215"/>
                </a:cubicBezTo>
                <a:cubicBezTo>
                  <a:pt x="1219" y="224"/>
                  <a:pt x="1219" y="224"/>
                  <a:pt x="1209" y="254"/>
                </a:cubicBezTo>
                <a:cubicBezTo>
                  <a:pt x="1202" y="275"/>
                  <a:pt x="1214" y="297"/>
                  <a:pt x="1236" y="300"/>
                </a:cubicBezTo>
                <a:cubicBezTo>
                  <a:pt x="1247" y="302"/>
                  <a:pt x="1248" y="292"/>
                  <a:pt x="1250" y="285"/>
                </a:cubicBezTo>
                <a:cubicBezTo>
                  <a:pt x="1253" y="273"/>
                  <a:pt x="1255" y="259"/>
                  <a:pt x="1270" y="255"/>
                </a:cubicBezTo>
                <a:cubicBezTo>
                  <a:pt x="1280" y="253"/>
                  <a:pt x="1287" y="252"/>
                  <a:pt x="1283" y="267"/>
                </a:cubicBezTo>
                <a:cubicBezTo>
                  <a:pt x="1274" y="305"/>
                  <a:pt x="1284" y="318"/>
                  <a:pt x="1322" y="321"/>
                </a:cubicBezTo>
                <a:cubicBezTo>
                  <a:pt x="1370" y="325"/>
                  <a:pt x="1411" y="342"/>
                  <a:pt x="1447" y="373"/>
                </a:cubicBezTo>
                <a:cubicBezTo>
                  <a:pt x="1465" y="389"/>
                  <a:pt x="1484" y="402"/>
                  <a:pt x="1507" y="410"/>
                </a:cubicBezTo>
                <a:cubicBezTo>
                  <a:pt x="1519" y="414"/>
                  <a:pt x="1530" y="414"/>
                  <a:pt x="1540" y="405"/>
                </a:cubicBezTo>
                <a:cubicBezTo>
                  <a:pt x="1549" y="397"/>
                  <a:pt x="1560" y="392"/>
                  <a:pt x="1570" y="402"/>
                </a:cubicBezTo>
                <a:cubicBezTo>
                  <a:pt x="1580" y="413"/>
                  <a:pt x="1569" y="421"/>
                  <a:pt x="1563" y="427"/>
                </a:cubicBezTo>
                <a:cubicBezTo>
                  <a:pt x="1548" y="442"/>
                  <a:pt x="1547" y="456"/>
                  <a:pt x="1554" y="475"/>
                </a:cubicBezTo>
                <a:cubicBezTo>
                  <a:pt x="1581" y="551"/>
                  <a:pt x="1584" y="629"/>
                  <a:pt x="1581" y="708"/>
                </a:cubicBezTo>
                <a:cubicBezTo>
                  <a:pt x="1580" y="748"/>
                  <a:pt x="1580" y="748"/>
                  <a:pt x="1616" y="763"/>
                </a:cubicBezTo>
                <a:cubicBezTo>
                  <a:pt x="1649" y="776"/>
                  <a:pt x="1649" y="776"/>
                  <a:pt x="1675" y="750"/>
                </a:cubicBezTo>
                <a:cubicBezTo>
                  <a:pt x="1693" y="732"/>
                  <a:pt x="1711" y="713"/>
                  <a:pt x="1734" y="700"/>
                </a:cubicBezTo>
                <a:cubicBezTo>
                  <a:pt x="1746" y="694"/>
                  <a:pt x="1759" y="688"/>
                  <a:pt x="1775" y="691"/>
                </a:cubicBezTo>
                <a:cubicBezTo>
                  <a:pt x="1772" y="703"/>
                  <a:pt x="1764" y="711"/>
                  <a:pt x="1758" y="720"/>
                </a:cubicBezTo>
                <a:cubicBezTo>
                  <a:pt x="1746" y="738"/>
                  <a:pt x="1738" y="757"/>
                  <a:pt x="1738" y="778"/>
                </a:cubicBezTo>
                <a:cubicBezTo>
                  <a:pt x="1737" y="790"/>
                  <a:pt x="1733" y="792"/>
                  <a:pt x="1722" y="791"/>
                </a:cubicBezTo>
                <a:cubicBezTo>
                  <a:pt x="1711" y="790"/>
                  <a:pt x="1699" y="790"/>
                  <a:pt x="1689" y="796"/>
                </a:cubicBezTo>
                <a:cubicBezTo>
                  <a:pt x="1683" y="801"/>
                  <a:pt x="1678" y="807"/>
                  <a:pt x="1677" y="814"/>
                </a:cubicBezTo>
                <a:cubicBezTo>
                  <a:pt x="1677" y="823"/>
                  <a:pt x="1686" y="823"/>
                  <a:pt x="1692" y="825"/>
                </a:cubicBezTo>
                <a:cubicBezTo>
                  <a:pt x="1732" y="839"/>
                  <a:pt x="1772" y="852"/>
                  <a:pt x="1813" y="867"/>
                </a:cubicBezTo>
                <a:cubicBezTo>
                  <a:pt x="1837" y="875"/>
                  <a:pt x="1861" y="886"/>
                  <a:pt x="1882" y="902"/>
                </a:cubicBezTo>
                <a:cubicBezTo>
                  <a:pt x="1923" y="931"/>
                  <a:pt x="1936" y="968"/>
                  <a:pt x="1924" y="1017"/>
                </a:cubicBezTo>
                <a:cubicBezTo>
                  <a:pt x="1912" y="1061"/>
                  <a:pt x="1912" y="1061"/>
                  <a:pt x="1939" y="1097"/>
                </a:cubicBezTo>
                <a:cubicBezTo>
                  <a:pt x="1923" y="1108"/>
                  <a:pt x="1913" y="1125"/>
                  <a:pt x="1904" y="1141"/>
                </a:cubicBezTo>
                <a:cubicBezTo>
                  <a:pt x="1895" y="1157"/>
                  <a:pt x="1884" y="1170"/>
                  <a:pt x="1865" y="1174"/>
                </a:cubicBezTo>
                <a:cubicBezTo>
                  <a:pt x="1851" y="1177"/>
                  <a:pt x="1837" y="1180"/>
                  <a:pt x="1834" y="1197"/>
                </a:cubicBezTo>
                <a:cubicBezTo>
                  <a:pt x="1830" y="1217"/>
                  <a:pt x="1831" y="1236"/>
                  <a:pt x="1849" y="1250"/>
                </a:cubicBezTo>
                <a:cubicBezTo>
                  <a:pt x="1861" y="1260"/>
                  <a:pt x="1876" y="1267"/>
                  <a:pt x="1890" y="1273"/>
                </a:cubicBezTo>
                <a:cubicBezTo>
                  <a:pt x="1914" y="1284"/>
                  <a:pt x="1939" y="1294"/>
                  <a:pt x="1961" y="1309"/>
                </a:cubicBezTo>
                <a:cubicBezTo>
                  <a:pt x="1974" y="1318"/>
                  <a:pt x="1981" y="1314"/>
                  <a:pt x="1983" y="1298"/>
                </a:cubicBezTo>
                <a:cubicBezTo>
                  <a:pt x="1984" y="1274"/>
                  <a:pt x="1997" y="1257"/>
                  <a:pt x="2020" y="1250"/>
                </a:cubicBezTo>
                <a:cubicBezTo>
                  <a:pt x="2045" y="1242"/>
                  <a:pt x="2073" y="1249"/>
                  <a:pt x="2088" y="1267"/>
                </a:cubicBezTo>
                <a:cubicBezTo>
                  <a:pt x="2099" y="1280"/>
                  <a:pt x="2101" y="1295"/>
                  <a:pt x="2095" y="1310"/>
                </a:cubicBezTo>
                <a:cubicBezTo>
                  <a:pt x="2088" y="1329"/>
                  <a:pt x="2096" y="1338"/>
                  <a:pt x="2112" y="1343"/>
                </a:cubicBezTo>
                <a:cubicBezTo>
                  <a:pt x="2122" y="1346"/>
                  <a:pt x="2127" y="1351"/>
                  <a:pt x="2125" y="1362"/>
                </a:cubicBezTo>
                <a:cubicBezTo>
                  <a:pt x="2123" y="1374"/>
                  <a:pt x="2114" y="1368"/>
                  <a:pt x="2108" y="1368"/>
                </a:cubicBezTo>
                <a:cubicBezTo>
                  <a:pt x="2002" y="1361"/>
                  <a:pt x="1903" y="1334"/>
                  <a:pt x="1815" y="1274"/>
                </a:cubicBezTo>
                <a:cubicBezTo>
                  <a:pt x="1807" y="1268"/>
                  <a:pt x="1800" y="1268"/>
                  <a:pt x="1794" y="1274"/>
                </a:cubicBezTo>
                <a:cubicBezTo>
                  <a:pt x="1782" y="1284"/>
                  <a:pt x="1770" y="1294"/>
                  <a:pt x="1759" y="1304"/>
                </a:cubicBezTo>
                <a:cubicBezTo>
                  <a:pt x="1743" y="1319"/>
                  <a:pt x="1727" y="1334"/>
                  <a:pt x="1704" y="1340"/>
                </a:cubicBezTo>
                <a:cubicBezTo>
                  <a:pt x="1693" y="1342"/>
                  <a:pt x="1693" y="1350"/>
                  <a:pt x="1698" y="1358"/>
                </a:cubicBezTo>
                <a:cubicBezTo>
                  <a:pt x="1705" y="1368"/>
                  <a:pt x="1712" y="1378"/>
                  <a:pt x="1726" y="1381"/>
                </a:cubicBezTo>
                <a:cubicBezTo>
                  <a:pt x="1758" y="1390"/>
                  <a:pt x="1785" y="1409"/>
                  <a:pt x="1811" y="1429"/>
                </a:cubicBezTo>
                <a:cubicBezTo>
                  <a:pt x="1831" y="1445"/>
                  <a:pt x="1851" y="1460"/>
                  <a:pt x="1874" y="1471"/>
                </a:cubicBezTo>
                <a:cubicBezTo>
                  <a:pt x="1890" y="1480"/>
                  <a:pt x="1899" y="1477"/>
                  <a:pt x="1904" y="1460"/>
                </a:cubicBezTo>
                <a:cubicBezTo>
                  <a:pt x="1906" y="1451"/>
                  <a:pt x="1908" y="1441"/>
                  <a:pt x="1922" y="1445"/>
                </a:cubicBezTo>
                <a:cubicBezTo>
                  <a:pt x="1935" y="1449"/>
                  <a:pt x="1940" y="1458"/>
                  <a:pt x="1941" y="1470"/>
                </a:cubicBezTo>
                <a:cubicBezTo>
                  <a:pt x="1941" y="1478"/>
                  <a:pt x="1935" y="1478"/>
                  <a:pt x="1930" y="1478"/>
                </a:cubicBezTo>
                <a:cubicBezTo>
                  <a:pt x="1914" y="1479"/>
                  <a:pt x="1900" y="1483"/>
                  <a:pt x="1887" y="1493"/>
                </a:cubicBezTo>
                <a:cubicBezTo>
                  <a:pt x="1881" y="1498"/>
                  <a:pt x="1877" y="1496"/>
                  <a:pt x="1871" y="1493"/>
                </a:cubicBezTo>
                <a:cubicBezTo>
                  <a:pt x="1813" y="1464"/>
                  <a:pt x="1751" y="1440"/>
                  <a:pt x="1708" y="1388"/>
                </a:cubicBezTo>
                <a:cubicBezTo>
                  <a:pt x="1695" y="1373"/>
                  <a:pt x="1664" y="1380"/>
                  <a:pt x="1656" y="1400"/>
                </a:cubicBezTo>
                <a:cubicBezTo>
                  <a:pt x="1649" y="1415"/>
                  <a:pt x="1641" y="1417"/>
                  <a:pt x="1627" y="1415"/>
                </a:cubicBezTo>
                <a:cubicBezTo>
                  <a:pt x="1620" y="1414"/>
                  <a:pt x="1612" y="1415"/>
                  <a:pt x="1605" y="1417"/>
                </a:cubicBezTo>
                <a:cubicBezTo>
                  <a:pt x="1593" y="1420"/>
                  <a:pt x="1590" y="1430"/>
                  <a:pt x="1588" y="1441"/>
                </a:cubicBezTo>
                <a:cubicBezTo>
                  <a:pt x="1586" y="1452"/>
                  <a:pt x="1593" y="1457"/>
                  <a:pt x="1601" y="1461"/>
                </a:cubicBezTo>
                <a:cubicBezTo>
                  <a:pt x="1611" y="1466"/>
                  <a:pt x="1623" y="1470"/>
                  <a:pt x="1634" y="1475"/>
                </a:cubicBezTo>
                <a:cubicBezTo>
                  <a:pt x="1646" y="1480"/>
                  <a:pt x="1658" y="1486"/>
                  <a:pt x="1667" y="1497"/>
                </a:cubicBezTo>
                <a:cubicBezTo>
                  <a:pt x="1682" y="1516"/>
                  <a:pt x="1679" y="1534"/>
                  <a:pt x="1656" y="1541"/>
                </a:cubicBezTo>
                <a:cubicBezTo>
                  <a:pt x="1613" y="1554"/>
                  <a:pt x="1610" y="1570"/>
                  <a:pt x="1633" y="1611"/>
                </a:cubicBezTo>
                <a:cubicBezTo>
                  <a:pt x="1642" y="1628"/>
                  <a:pt x="1653" y="1643"/>
                  <a:pt x="1646" y="1664"/>
                </a:cubicBezTo>
                <a:cubicBezTo>
                  <a:pt x="1644" y="1668"/>
                  <a:pt x="1644" y="1674"/>
                  <a:pt x="1638" y="1673"/>
                </a:cubicBezTo>
                <a:cubicBezTo>
                  <a:pt x="1632" y="1673"/>
                  <a:pt x="1630" y="1668"/>
                  <a:pt x="1629" y="1664"/>
                </a:cubicBezTo>
                <a:cubicBezTo>
                  <a:pt x="1627" y="1646"/>
                  <a:pt x="1616" y="1640"/>
                  <a:pt x="1599" y="1639"/>
                </a:cubicBezTo>
                <a:cubicBezTo>
                  <a:pt x="1575" y="1637"/>
                  <a:pt x="1560" y="1623"/>
                  <a:pt x="1552" y="1600"/>
                </a:cubicBezTo>
                <a:cubicBezTo>
                  <a:pt x="1546" y="1580"/>
                  <a:pt x="1540" y="1560"/>
                  <a:pt x="1533" y="1540"/>
                </a:cubicBezTo>
                <a:cubicBezTo>
                  <a:pt x="1529" y="1526"/>
                  <a:pt x="1521" y="1514"/>
                  <a:pt x="1510" y="1506"/>
                </a:cubicBezTo>
                <a:cubicBezTo>
                  <a:pt x="1506" y="1503"/>
                  <a:pt x="1502" y="1498"/>
                  <a:pt x="1496" y="1500"/>
                </a:cubicBezTo>
                <a:cubicBezTo>
                  <a:pt x="1489" y="1504"/>
                  <a:pt x="1486" y="1510"/>
                  <a:pt x="1487" y="1517"/>
                </a:cubicBezTo>
                <a:cubicBezTo>
                  <a:pt x="1488" y="1530"/>
                  <a:pt x="1490" y="1543"/>
                  <a:pt x="1492" y="1556"/>
                </a:cubicBezTo>
                <a:cubicBezTo>
                  <a:pt x="1493" y="1561"/>
                  <a:pt x="1498" y="1562"/>
                  <a:pt x="1502" y="1563"/>
                </a:cubicBezTo>
                <a:cubicBezTo>
                  <a:pt x="1506" y="1564"/>
                  <a:pt x="1511" y="1564"/>
                  <a:pt x="1515" y="1566"/>
                </a:cubicBezTo>
                <a:cubicBezTo>
                  <a:pt x="1527" y="1569"/>
                  <a:pt x="1536" y="1576"/>
                  <a:pt x="1532" y="1589"/>
                </a:cubicBezTo>
                <a:cubicBezTo>
                  <a:pt x="1528" y="1600"/>
                  <a:pt x="1516" y="1595"/>
                  <a:pt x="1507" y="1594"/>
                </a:cubicBezTo>
                <a:cubicBezTo>
                  <a:pt x="1504" y="1593"/>
                  <a:pt x="1500" y="1592"/>
                  <a:pt x="1498" y="1590"/>
                </a:cubicBezTo>
                <a:cubicBezTo>
                  <a:pt x="1480" y="1574"/>
                  <a:pt x="1478" y="1587"/>
                  <a:pt x="1474" y="1602"/>
                </a:cubicBezTo>
                <a:cubicBezTo>
                  <a:pt x="1468" y="1624"/>
                  <a:pt x="1468" y="1623"/>
                  <a:pt x="1492" y="1625"/>
                </a:cubicBezTo>
                <a:cubicBezTo>
                  <a:pt x="1506" y="1625"/>
                  <a:pt x="1515" y="1630"/>
                  <a:pt x="1509" y="1647"/>
                </a:cubicBezTo>
                <a:cubicBezTo>
                  <a:pt x="1505" y="1659"/>
                  <a:pt x="1502" y="1671"/>
                  <a:pt x="1500" y="1684"/>
                </a:cubicBezTo>
                <a:cubicBezTo>
                  <a:pt x="1497" y="1705"/>
                  <a:pt x="1504" y="1712"/>
                  <a:pt x="1525" y="1709"/>
                </a:cubicBezTo>
                <a:cubicBezTo>
                  <a:pt x="1529" y="1709"/>
                  <a:pt x="1532" y="1709"/>
                  <a:pt x="1535" y="1708"/>
                </a:cubicBezTo>
                <a:cubicBezTo>
                  <a:pt x="1553" y="1704"/>
                  <a:pt x="1560" y="1707"/>
                  <a:pt x="1558" y="1728"/>
                </a:cubicBezTo>
                <a:cubicBezTo>
                  <a:pt x="1554" y="1754"/>
                  <a:pt x="1565" y="1777"/>
                  <a:pt x="1579" y="1799"/>
                </a:cubicBezTo>
                <a:cubicBezTo>
                  <a:pt x="1596" y="1825"/>
                  <a:pt x="1618" y="1849"/>
                  <a:pt x="1631" y="1877"/>
                </a:cubicBezTo>
                <a:cubicBezTo>
                  <a:pt x="1639" y="1894"/>
                  <a:pt x="1643" y="1910"/>
                  <a:pt x="1634" y="1929"/>
                </a:cubicBezTo>
                <a:cubicBezTo>
                  <a:pt x="1623" y="1951"/>
                  <a:pt x="1628" y="1975"/>
                  <a:pt x="1637" y="1998"/>
                </a:cubicBezTo>
                <a:cubicBezTo>
                  <a:pt x="1640" y="2005"/>
                  <a:pt x="1643" y="2011"/>
                  <a:pt x="1645" y="2017"/>
                </a:cubicBezTo>
                <a:cubicBezTo>
                  <a:pt x="1662" y="2054"/>
                  <a:pt x="1662" y="2054"/>
                  <a:pt x="1631" y="2080"/>
                </a:cubicBezTo>
                <a:cubicBezTo>
                  <a:pt x="1625" y="2085"/>
                  <a:pt x="1621" y="2090"/>
                  <a:pt x="1623" y="2100"/>
                </a:cubicBezTo>
                <a:cubicBezTo>
                  <a:pt x="1625" y="2111"/>
                  <a:pt x="1624" y="2123"/>
                  <a:pt x="1622" y="2134"/>
                </a:cubicBezTo>
                <a:cubicBezTo>
                  <a:pt x="1618" y="2151"/>
                  <a:pt x="1627" y="2158"/>
                  <a:pt x="1641" y="2163"/>
                </a:cubicBezTo>
                <a:cubicBezTo>
                  <a:pt x="1686" y="2179"/>
                  <a:pt x="1686" y="2179"/>
                  <a:pt x="1659" y="2218"/>
                </a:cubicBezTo>
                <a:cubicBezTo>
                  <a:pt x="1654" y="2225"/>
                  <a:pt x="1652" y="2233"/>
                  <a:pt x="1652" y="2242"/>
                </a:cubicBezTo>
                <a:cubicBezTo>
                  <a:pt x="1652" y="2249"/>
                  <a:pt x="1659" y="2258"/>
                  <a:pt x="1647" y="2261"/>
                </a:cubicBezTo>
                <a:cubicBezTo>
                  <a:pt x="1637" y="2264"/>
                  <a:pt x="1627" y="2263"/>
                  <a:pt x="1621" y="2253"/>
                </a:cubicBezTo>
                <a:cubicBezTo>
                  <a:pt x="1615" y="2245"/>
                  <a:pt x="1611" y="2236"/>
                  <a:pt x="1606" y="2226"/>
                </a:cubicBezTo>
                <a:cubicBezTo>
                  <a:pt x="1582" y="2235"/>
                  <a:pt x="1571" y="2256"/>
                  <a:pt x="1562" y="2277"/>
                </a:cubicBezTo>
                <a:cubicBezTo>
                  <a:pt x="1557" y="2287"/>
                  <a:pt x="1566" y="2296"/>
                  <a:pt x="1572" y="2303"/>
                </a:cubicBezTo>
                <a:cubicBezTo>
                  <a:pt x="1581" y="2312"/>
                  <a:pt x="1590" y="2320"/>
                  <a:pt x="1598" y="2328"/>
                </a:cubicBezTo>
                <a:cubicBezTo>
                  <a:pt x="1607" y="2337"/>
                  <a:pt x="1613" y="2347"/>
                  <a:pt x="1614" y="2360"/>
                </a:cubicBezTo>
                <a:cubicBezTo>
                  <a:pt x="1615" y="2377"/>
                  <a:pt x="1610" y="2381"/>
                  <a:pt x="1593" y="2377"/>
                </a:cubicBezTo>
                <a:cubicBezTo>
                  <a:pt x="1572" y="2371"/>
                  <a:pt x="1567" y="2377"/>
                  <a:pt x="1570" y="2398"/>
                </a:cubicBezTo>
                <a:cubicBezTo>
                  <a:pt x="1571" y="2410"/>
                  <a:pt x="1581" y="2425"/>
                  <a:pt x="1567" y="2433"/>
                </a:cubicBezTo>
                <a:cubicBezTo>
                  <a:pt x="1554" y="2440"/>
                  <a:pt x="1542" y="2427"/>
                  <a:pt x="1532" y="2419"/>
                </a:cubicBezTo>
                <a:cubicBezTo>
                  <a:pt x="1528" y="2415"/>
                  <a:pt x="1524" y="2412"/>
                  <a:pt x="1519" y="2409"/>
                </a:cubicBezTo>
                <a:cubicBezTo>
                  <a:pt x="1513" y="2405"/>
                  <a:pt x="1505" y="2404"/>
                  <a:pt x="1499" y="2410"/>
                </a:cubicBezTo>
                <a:cubicBezTo>
                  <a:pt x="1493" y="2415"/>
                  <a:pt x="1495" y="2422"/>
                  <a:pt x="1499" y="2428"/>
                </a:cubicBezTo>
                <a:cubicBezTo>
                  <a:pt x="1504" y="2437"/>
                  <a:pt x="1508" y="2446"/>
                  <a:pt x="1498" y="2455"/>
                </a:cubicBezTo>
                <a:cubicBezTo>
                  <a:pt x="1488" y="2463"/>
                  <a:pt x="1478" y="2458"/>
                  <a:pt x="1469" y="2452"/>
                </a:cubicBezTo>
                <a:cubicBezTo>
                  <a:pt x="1468" y="2451"/>
                  <a:pt x="1466" y="2449"/>
                  <a:pt x="1464" y="2448"/>
                </a:cubicBezTo>
                <a:cubicBezTo>
                  <a:pt x="1439" y="2430"/>
                  <a:pt x="1433" y="2432"/>
                  <a:pt x="1421" y="2461"/>
                </a:cubicBezTo>
                <a:cubicBezTo>
                  <a:pt x="1416" y="2475"/>
                  <a:pt x="1411" y="2486"/>
                  <a:pt x="1394" y="2484"/>
                </a:cubicBezTo>
                <a:cubicBezTo>
                  <a:pt x="1390" y="2484"/>
                  <a:pt x="1387" y="2484"/>
                  <a:pt x="1384" y="2483"/>
                </a:cubicBezTo>
                <a:cubicBezTo>
                  <a:pt x="1367" y="2477"/>
                  <a:pt x="1352" y="2485"/>
                  <a:pt x="1354" y="2502"/>
                </a:cubicBezTo>
                <a:cubicBezTo>
                  <a:pt x="1356" y="2519"/>
                  <a:pt x="1347" y="2525"/>
                  <a:pt x="1335" y="2526"/>
                </a:cubicBezTo>
                <a:cubicBezTo>
                  <a:pt x="1296" y="2528"/>
                  <a:pt x="1288" y="2552"/>
                  <a:pt x="1287" y="2586"/>
                </a:cubicBezTo>
                <a:cubicBezTo>
                  <a:pt x="1286" y="2610"/>
                  <a:pt x="1280" y="2634"/>
                  <a:pt x="1273" y="2658"/>
                </a:cubicBezTo>
                <a:cubicBezTo>
                  <a:pt x="1269" y="2669"/>
                  <a:pt x="1263" y="2676"/>
                  <a:pt x="1251" y="2679"/>
                </a:cubicBezTo>
                <a:cubicBezTo>
                  <a:pt x="1210" y="2691"/>
                  <a:pt x="1169" y="2694"/>
                  <a:pt x="1131" y="2668"/>
                </a:cubicBezTo>
                <a:cubicBezTo>
                  <a:pt x="1117" y="2658"/>
                  <a:pt x="1108" y="2647"/>
                  <a:pt x="1110" y="2628"/>
                </a:cubicBezTo>
                <a:cubicBezTo>
                  <a:pt x="1114" y="2600"/>
                  <a:pt x="1100" y="2575"/>
                  <a:pt x="1086" y="2551"/>
                </a:cubicBezTo>
                <a:cubicBezTo>
                  <a:pt x="1083" y="2544"/>
                  <a:pt x="1077" y="2543"/>
                  <a:pt x="1070" y="2542"/>
                </a:cubicBezTo>
                <a:cubicBezTo>
                  <a:pt x="1046" y="2539"/>
                  <a:pt x="1022" y="2537"/>
                  <a:pt x="998" y="2538"/>
                </a:cubicBezTo>
                <a:cubicBezTo>
                  <a:pt x="983" y="2538"/>
                  <a:pt x="973" y="2533"/>
                  <a:pt x="964" y="2522"/>
                </a:cubicBezTo>
                <a:cubicBezTo>
                  <a:pt x="955" y="2512"/>
                  <a:pt x="947" y="2501"/>
                  <a:pt x="934" y="2495"/>
                </a:cubicBezTo>
                <a:cubicBezTo>
                  <a:pt x="920" y="2489"/>
                  <a:pt x="908" y="2487"/>
                  <a:pt x="893" y="2497"/>
                </a:cubicBezTo>
                <a:cubicBezTo>
                  <a:pt x="875" y="2510"/>
                  <a:pt x="859" y="2504"/>
                  <a:pt x="852" y="2482"/>
                </a:cubicBezTo>
                <a:cubicBezTo>
                  <a:pt x="839" y="2444"/>
                  <a:pt x="821" y="2440"/>
                  <a:pt x="790" y="2468"/>
                </a:cubicBezTo>
                <a:cubicBezTo>
                  <a:pt x="773" y="2482"/>
                  <a:pt x="762" y="2501"/>
                  <a:pt x="747" y="2517"/>
                </a:cubicBezTo>
                <a:cubicBezTo>
                  <a:pt x="735" y="2529"/>
                  <a:pt x="723" y="2540"/>
                  <a:pt x="700" y="2543"/>
                </a:cubicBezTo>
                <a:cubicBezTo>
                  <a:pt x="719" y="2512"/>
                  <a:pt x="734" y="2485"/>
                  <a:pt x="752" y="2457"/>
                </a:cubicBezTo>
                <a:cubicBezTo>
                  <a:pt x="770" y="2428"/>
                  <a:pt x="746" y="2370"/>
                  <a:pt x="711" y="2373"/>
                </a:cubicBezTo>
                <a:cubicBezTo>
                  <a:pt x="670" y="2376"/>
                  <a:pt x="657" y="2354"/>
                  <a:pt x="649" y="2321"/>
                </a:cubicBezTo>
                <a:cubicBezTo>
                  <a:pt x="647" y="2316"/>
                  <a:pt x="646" y="2311"/>
                  <a:pt x="644" y="2306"/>
                </a:cubicBezTo>
                <a:cubicBezTo>
                  <a:pt x="638" y="2284"/>
                  <a:pt x="636" y="2283"/>
                  <a:pt x="616" y="2294"/>
                </a:cubicBezTo>
                <a:cubicBezTo>
                  <a:pt x="599" y="2304"/>
                  <a:pt x="586" y="2318"/>
                  <a:pt x="574" y="2334"/>
                </a:cubicBezTo>
                <a:cubicBezTo>
                  <a:pt x="567" y="2344"/>
                  <a:pt x="561" y="2348"/>
                  <a:pt x="548" y="2343"/>
                </a:cubicBezTo>
                <a:cubicBezTo>
                  <a:pt x="537" y="2339"/>
                  <a:pt x="525" y="2338"/>
                  <a:pt x="513" y="2337"/>
                </a:cubicBezTo>
                <a:cubicBezTo>
                  <a:pt x="505" y="2336"/>
                  <a:pt x="498" y="2340"/>
                  <a:pt x="496" y="2348"/>
                </a:cubicBezTo>
                <a:cubicBezTo>
                  <a:pt x="494" y="2357"/>
                  <a:pt x="497" y="2363"/>
                  <a:pt x="505" y="2367"/>
                </a:cubicBezTo>
                <a:cubicBezTo>
                  <a:pt x="511" y="2370"/>
                  <a:pt x="517" y="2372"/>
                  <a:pt x="523" y="2375"/>
                </a:cubicBezTo>
                <a:cubicBezTo>
                  <a:pt x="533" y="2380"/>
                  <a:pt x="537" y="2387"/>
                  <a:pt x="535" y="2399"/>
                </a:cubicBezTo>
                <a:cubicBezTo>
                  <a:pt x="529" y="2435"/>
                  <a:pt x="542" y="2460"/>
                  <a:pt x="574" y="2476"/>
                </a:cubicBezTo>
                <a:cubicBezTo>
                  <a:pt x="579" y="2479"/>
                  <a:pt x="590" y="2478"/>
                  <a:pt x="588" y="2487"/>
                </a:cubicBezTo>
                <a:cubicBezTo>
                  <a:pt x="587" y="2496"/>
                  <a:pt x="578" y="2498"/>
                  <a:pt x="569" y="2499"/>
                </a:cubicBezTo>
                <a:cubicBezTo>
                  <a:pt x="568" y="2499"/>
                  <a:pt x="567" y="2499"/>
                  <a:pt x="566" y="2499"/>
                </a:cubicBezTo>
                <a:cubicBezTo>
                  <a:pt x="542" y="2503"/>
                  <a:pt x="535" y="2514"/>
                  <a:pt x="547" y="2533"/>
                </a:cubicBezTo>
                <a:cubicBezTo>
                  <a:pt x="558" y="2551"/>
                  <a:pt x="555" y="2565"/>
                  <a:pt x="545" y="2580"/>
                </a:cubicBezTo>
                <a:cubicBezTo>
                  <a:pt x="532" y="2600"/>
                  <a:pt x="522" y="2621"/>
                  <a:pt x="528" y="2646"/>
                </a:cubicBezTo>
                <a:cubicBezTo>
                  <a:pt x="531" y="2657"/>
                  <a:pt x="520" y="2662"/>
                  <a:pt x="513" y="2664"/>
                </a:cubicBezTo>
                <a:cubicBezTo>
                  <a:pt x="487" y="2673"/>
                  <a:pt x="475" y="2690"/>
                  <a:pt x="472" y="2716"/>
                </a:cubicBezTo>
                <a:cubicBezTo>
                  <a:pt x="470" y="2732"/>
                  <a:pt x="464" y="2735"/>
                  <a:pt x="448" y="2725"/>
                </a:cubicBezTo>
                <a:cubicBezTo>
                  <a:pt x="414" y="2704"/>
                  <a:pt x="364" y="2719"/>
                  <a:pt x="349" y="2754"/>
                </a:cubicBezTo>
                <a:cubicBezTo>
                  <a:pt x="346" y="2761"/>
                  <a:pt x="342" y="2770"/>
                  <a:pt x="349" y="2776"/>
                </a:cubicBezTo>
                <a:cubicBezTo>
                  <a:pt x="356" y="2782"/>
                  <a:pt x="366" y="2785"/>
                  <a:pt x="375" y="2779"/>
                </a:cubicBezTo>
                <a:cubicBezTo>
                  <a:pt x="381" y="2776"/>
                  <a:pt x="387" y="2771"/>
                  <a:pt x="393" y="2767"/>
                </a:cubicBezTo>
                <a:cubicBezTo>
                  <a:pt x="399" y="2762"/>
                  <a:pt x="405" y="2759"/>
                  <a:pt x="410" y="2765"/>
                </a:cubicBezTo>
                <a:cubicBezTo>
                  <a:pt x="416" y="2772"/>
                  <a:pt x="412" y="2778"/>
                  <a:pt x="407" y="2783"/>
                </a:cubicBezTo>
                <a:cubicBezTo>
                  <a:pt x="403" y="2788"/>
                  <a:pt x="397" y="2792"/>
                  <a:pt x="393" y="2796"/>
                </a:cubicBezTo>
                <a:cubicBezTo>
                  <a:pt x="384" y="2805"/>
                  <a:pt x="379" y="2817"/>
                  <a:pt x="388" y="2827"/>
                </a:cubicBezTo>
                <a:cubicBezTo>
                  <a:pt x="396" y="2835"/>
                  <a:pt x="407" y="2827"/>
                  <a:pt x="415" y="2821"/>
                </a:cubicBezTo>
                <a:cubicBezTo>
                  <a:pt x="422" y="2816"/>
                  <a:pt x="427" y="2807"/>
                  <a:pt x="436" y="2804"/>
                </a:cubicBezTo>
                <a:cubicBezTo>
                  <a:pt x="449" y="2799"/>
                  <a:pt x="457" y="2801"/>
                  <a:pt x="456" y="2817"/>
                </a:cubicBezTo>
                <a:cubicBezTo>
                  <a:pt x="455" y="2839"/>
                  <a:pt x="446" y="2857"/>
                  <a:pt x="434" y="2874"/>
                </a:cubicBezTo>
                <a:cubicBezTo>
                  <a:pt x="419" y="2896"/>
                  <a:pt x="418" y="2908"/>
                  <a:pt x="434" y="2929"/>
                </a:cubicBezTo>
                <a:cubicBezTo>
                  <a:pt x="439" y="2937"/>
                  <a:pt x="447" y="2944"/>
                  <a:pt x="454" y="2951"/>
                </a:cubicBezTo>
                <a:cubicBezTo>
                  <a:pt x="457" y="2954"/>
                  <a:pt x="462" y="2957"/>
                  <a:pt x="460" y="2962"/>
                </a:cubicBezTo>
                <a:cubicBezTo>
                  <a:pt x="458" y="2968"/>
                  <a:pt x="453" y="2969"/>
                  <a:pt x="449" y="2968"/>
                </a:cubicBezTo>
                <a:cubicBezTo>
                  <a:pt x="431" y="2964"/>
                  <a:pt x="427" y="2972"/>
                  <a:pt x="428" y="2988"/>
                </a:cubicBezTo>
                <a:cubicBezTo>
                  <a:pt x="429" y="3008"/>
                  <a:pt x="416" y="3022"/>
                  <a:pt x="402" y="3033"/>
                </a:cubicBezTo>
                <a:cubicBezTo>
                  <a:pt x="391" y="3042"/>
                  <a:pt x="390" y="3049"/>
                  <a:pt x="401" y="3057"/>
                </a:cubicBezTo>
                <a:cubicBezTo>
                  <a:pt x="407" y="3061"/>
                  <a:pt x="411" y="3065"/>
                  <a:pt x="409" y="3073"/>
                </a:cubicBezTo>
                <a:cubicBezTo>
                  <a:pt x="407" y="3084"/>
                  <a:pt x="399" y="3082"/>
                  <a:pt x="392" y="3084"/>
                </a:cubicBezTo>
                <a:cubicBezTo>
                  <a:pt x="388" y="3085"/>
                  <a:pt x="383" y="3085"/>
                  <a:pt x="378" y="3086"/>
                </a:cubicBezTo>
                <a:cubicBezTo>
                  <a:pt x="351" y="3089"/>
                  <a:pt x="345" y="3104"/>
                  <a:pt x="361" y="3127"/>
                </a:cubicBezTo>
                <a:cubicBezTo>
                  <a:pt x="363" y="3130"/>
                  <a:pt x="365" y="3132"/>
                  <a:pt x="366" y="3135"/>
                </a:cubicBezTo>
                <a:cubicBezTo>
                  <a:pt x="369" y="3141"/>
                  <a:pt x="371" y="3149"/>
                  <a:pt x="365" y="3153"/>
                </a:cubicBezTo>
                <a:cubicBezTo>
                  <a:pt x="360" y="3157"/>
                  <a:pt x="353" y="3153"/>
                  <a:pt x="349" y="3149"/>
                </a:cubicBezTo>
                <a:cubicBezTo>
                  <a:pt x="345" y="3145"/>
                  <a:pt x="342" y="3141"/>
                  <a:pt x="339" y="3136"/>
                </a:cubicBezTo>
                <a:cubicBezTo>
                  <a:pt x="333" y="3129"/>
                  <a:pt x="327" y="3127"/>
                  <a:pt x="319" y="3133"/>
                </a:cubicBezTo>
                <a:cubicBezTo>
                  <a:pt x="300" y="3146"/>
                  <a:pt x="279" y="3148"/>
                  <a:pt x="258" y="3149"/>
                </a:cubicBezTo>
                <a:cubicBezTo>
                  <a:pt x="233" y="3151"/>
                  <a:pt x="207" y="3148"/>
                  <a:pt x="182" y="3154"/>
                </a:cubicBezTo>
                <a:cubicBezTo>
                  <a:pt x="173" y="3156"/>
                  <a:pt x="168" y="3150"/>
                  <a:pt x="164" y="3145"/>
                </a:cubicBezTo>
                <a:cubicBezTo>
                  <a:pt x="150" y="3129"/>
                  <a:pt x="137" y="3113"/>
                  <a:pt x="112" y="3121"/>
                </a:cubicBezTo>
                <a:cubicBezTo>
                  <a:pt x="107" y="3122"/>
                  <a:pt x="104" y="3118"/>
                  <a:pt x="102" y="3114"/>
                </a:cubicBezTo>
                <a:cubicBezTo>
                  <a:pt x="91" y="3094"/>
                  <a:pt x="73" y="3078"/>
                  <a:pt x="58" y="3061"/>
                </a:cubicBezTo>
                <a:cubicBezTo>
                  <a:pt x="35" y="3035"/>
                  <a:pt x="22" y="3006"/>
                  <a:pt x="31" y="2971"/>
                </a:cubicBezTo>
                <a:cubicBezTo>
                  <a:pt x="34" y="2957"/>
                  <a:pt x="26" y="2948"/>
                  <a:pt x="18" y="2940"/>
                </a:cubicBezTo>
                <a:cubicBezTo>
                  <a:pt x="0" y="2921"/>
                  <a:pt x="1" y="2911"/>
                  <a:pt x="21" y="2896"/>
                </a:cubicBezTo>
                <a:cubicBezTo>
                  <a:pt x="43" y="2881"/>
                  <a:pt x="43" y="2881"/>
                  <a:pt x="25" y="2859"/>
                </a:cubicBezTo>
                <a:cubicBezTo>
                  <a:pt x="21" y="2854"/>
                  <a:pt x="18" y="2850"/>
                  <a:pt x="24" y="2844"/>
                </a:cubicBezTo>
                <a:cubicBezTo>
                  <a:pt x="44" y="2821"/>
                  <a:pt x="62" y="2798"/>
                  <a:pt x="83" y="2776"/>
                </a:cubicBezTo>
                <a:cubicBezTo>
                  <a:pt x="98" y="2759"/>
                  <a:pt x="117" y="2748"/>
                  <a:pt x="139" y="2743"/>
                </a:cubicBezTo>
                <a:cubicBezTo>
                  <a:pt x="153" y="2739"/>
                  <a:pt x="180" y="2703"/>
                  <a:pt x="181" y="2688"/>
                </a:cubicBezTo>
                <a:cubicBezTo>
                  <a:pt x="181" y="2683"/>
                  <a:pt x="181" y="2679"/>
                  <a:pt x="175" y="2677"/>
                </a:cubicBezTo>
                <a:cubicBezTo>
                  <a:pt x="144" y="2663"/>
                  <a:pt x="129" y="2636"/>
                  <a:pt x="116" y="2607"/>
                </a:cubicBezTo>
                <a:cubicBezTo>
                  <a:pt x="113" y="2601"/>
                  <a:pt x="111" y="2596"/>
                  <a:pt x="108" y="2591"/>
                </a:cubicBezTo>
                <a:cubicBezTo>
                  <a:pt x="98" y="2575"/>
                  <a:pt x="93" y="2561"/>
                  <a:pt x="100" y="2541"/>
                </a:cubicBezTo>
                <a:cubicBezTo>
                  <a:pt x="107" y="2521"/>
                  <a:pt x="96" y="2501"/>
                  <a:pt x="86" y="2483"/>
                </a:cubicBezTo>
                <a:cubicBezTo>
                  <a:pt x="82" y="2474"/>
                  <a:pt x="80" y="2468"/>
                  <a:pt x="87" y="2459"/>
                </a:cubicBezTo>
                <a:cubicBezTo>
                  <a:pt x="115" y="2421"/>
                  <a:pt x="136" y="2379"/>
                  <a:pt x="140" y="2330"/>
                </a:cubicBezTo>
                <a:cubicBezTo>
                  <a:pt x="141" y="2323"/>
                  <a:pt x="143" y="2320"/>
                  <a:pt x="150" y="2322"/>
                </a:cubicBezTo>
                <a:cubicBezTo>
                  <a:pt x="178" y="2328"/>
                  <a:pt x="196" y="2313"/>
                  <a:pt x="211" y="2293"/>
                </a:cubicBezTo>
                <a:cubicBezTo>
                  <a:pt x="218" y="2284"/>
                  <a:pt x="224" y="2279"/>
                  <a:pt x="237" y="2285"/>
                </a:cubicBezTo>
                <a:cubicBezTo>
                  <a:pt x="253" y="2294"/>
                  <a:pt x="268" y="2286"/>
                  <a:pt x="281" y="2275"/>
                </a:cubicBezTo>
                <a:cubicBezTo>
                  <a:pt x="292" y="2266"/>
                  <a:pt x="303" y="2255"/>
                  <a:pt x="314" y="2246"/>
                </a:cubicBezTo>
                <a:cubicBezTo>
                  <a:pt x="325" y="2238"/>
                  <a:pt x="335" y="2237"/>
                  <a:pt x="338" y="2254"/>
                </a:cubicBezTo>
                <a:cubicBezTo>
                  <a:pt x="338" y="2258"/>
                  <a:pt x="339" y="2262"/>
                  <a:pt x="341" y="2266"/>
                </a:cubicBezTo>
                <a:cubicBezTo>
                  <a:pt x="343" y="2271"/>
                  <a:pt x="343" y="2279"/>
                  <a:pt x="350" y="2280"/>
                </a:cubicBezTo>
                <a:cubicBezTo>
                  <a:pt x="356" y="2280"/>
                  <a:pt x="360" y="2275"/>
                  <a:pt x="363" y="2271"/>
                </a:cubicBezTo>
                <a:cubicBezTo>
                  <a:pt x="378" y="2254"/>
                  <a:pt x="384" y="2255"/>
                  <a:pt x="393" y="2276"/>
                </a:cubicBezTo>
                <a:cubicBezTo>
                  <a:pt x="395" y="2281"/>
                  <a:pt x="396" y="2285"/>
                  <a:pt x="399" y="2289"/>
                </a:cubicBezTo>
                <a:cubicBezTo>
                  <a:pt x="403" y="2295"/>
                  <a:pt x="407" y="2300"/>
                  <a:pt x="417" y="2296"/>
                </a:cubicBezTo>
                <a:cubicBezTo>
                  <a:pt x="426" y="2291"/>
                  <a:pt x="426" y="2287"/>
                  <a:pt x="424" y="2279"/>
                </a:cubicBezTo>
                <a:cubicBezTo>
                  <a:pt x="414" y="2234"/>
                  <a:pt x="425" y="2195"/>
                  <a:pt x="452" y="2158"/>
                </a:cubicBezTo>
                <a:cubicBezTo>
                  <a:pt x="468" y="2136"/>
                  <a:pt x="489" y="2122"/>
                  <a:pt x="516" y="2118"/>
                </a:cubicBezTo>
                <a:cubicBezTo>
                  <a:pt x="528" y="2116"/>
                  <a:pt x="530" y="2112"/>
                  <a:pt x="526" y="2101"/>
                </a:cubicBezTo>
                <a:cubicBezTo>
                  <a:pt x="521" y="2088"/>
                  <a:pt x="517" y="2073"/>
                  <a:pt x="508" y="2062"/>
                </a:cubicBezTo>
                <a:cubicBezTo>
                  <a:pt x="501" y="2054"/>
                  <a:pt x="503" y="2050"/>
                  <a:pt x="512" y="2045"/>
                </a:cubicBezTo>
                <a:cubicBezTo>
                  <a:pt x="531" y="2036"/>
                  <a:pt x="542" y="1996"/>
                  <a:pt x="531" y="1978"/>
                </a:cubicBezTo>
                <a:cubicBezTo>
                  <a:pt x="527" y="1972"/>
                  <a:pt x="521" y="1972"/>
                  <a:pt x="516" y="1971"/>
                </a:cubicBezTo>
                <a:cubicBezTo>
                  <a:pt x="500" y="1967"/>
                  <a:pt x="485" y="1962"/>
                  <a:pt x="473" y="1950"/>
                </a:cubicBezTo>
                <a:cubicBezTo>
                  <a:pt x="454" y="1929"/>
                  <a:pt x="460" y="1910"/>
                  <a:pt x="488" y="1904"/>
                </a:cubicBezTo>
                <a:cubicBezTo>
                  <a:pt x="496" y="1902"/>
                  <a:pt x="505" y="1902"/>
                  <a:pt x="513" y="1900"/>
                </a:cubicBezTo>
                <a:cubicBezTo>
                  <a:pt x="535" y="1894"/>
                  <a:pt x="541" y="1884"/>
                  <a:pt x="534" y="1862"/>
                </a:cubicBezTo>
                <a:cubicBezTo>
                  <a:pt x="531" y="1851"/>
                  <a:pt x="525" y="1843"/>
                  <a:pt x="519" y="1834"/>
                </a:cubicBezTo>
                <a:cubicBezTo>
                  <a:pt x="512" y="1825"/>
                  <a:pt x="506" y="1817"/>
                  <a:pt x="501" y="1807"/>
                </a:cubicBezTo>
                <a:cubicBezTo>
                  <a:pt x="497" y="1800"/>
                  <a:pt x="494" y="1791"/>
                  <a:pt x="496" y="1782"/>
                </a:cubicBezTo>
                <a:cubicBezTo>
                  <a:pt x="500" y="1770"/>
                  <a:pt x="511" y="1778"/>
                  <a:pt x="518" y="1777"/>
                </a:cubicBezTo>
                <a:cubicBezTo>
                  <a:pt x="535" y="1773"/>
                  <a:pt x="553" y="1772"/>
                  <a:pt x="567" y="1761"/>
                </a:cubicBezTo>
                <a:cubicBezTo>
                  <a:pt x="576" y="1753"/>
                  <a:pt x="578" y="1746"/>
                  <a:pt x="571" y="1735"/>
                </a:cubicBezTo>
                <a:cubicBezTo>
                  <a:pt x="561" y="1720"/>
                  <a:pt x="547" y="1706"/>
                  <a:pt x="535" y="1693"/>
                </a:cubicBezTo>
                <a:cubicBezTo>
                  <a:pt x="515" y="1671"/>
                  <a:pt x="499" y="1649"/>
                  <a:pt x="514" y="1618"/>
                </a:cubicBezTo>
                <a:cubicBezTo>
                  <a:pt x="517" y="1610"/>
                  <a:pt x="512" y="1605"/>
                  <a:pt x="508" y="1600"/>
                </a:cubicBezTo>
                <a:cubicBezTo>
                  <a:pt x="501" y="1590"/>
                  <a:pt x="490" y="1584"/>
                  <a:pt x="480" y="1579"/>
                </a:cubicBezTo>
                <a:cubicBezTo>
                  <a:pt x="464" y="1571"/>
                  <a:pt x="448" y="1565"/>
                  <a:pt x="440" y="1547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>
            <a:noFill/>
          </a:ln>
          <a:scene3d>
            <a:camera prst="isometricTopUp">
              <a:rot lat="585005" lon="17518078" rev="3941966"/>
            </a:camera>
            <a:lightRig rig="threePt" dir="t"/>
          </a:scene3d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EDA287-44A1-4B4F-98EF-33FCB64D7A06}"/>
              </a:ext>
            </a:extLst>
          </p:cNvPr>
          <p:cNvGrpSpPr/>
          <p:nvPr/>
        </p:nvGrpSpPr>
        <p:grpSpPr>
          <a:xfrm>
            <a:off x="1208858" y="1722497"/>
            <a:ext cx="5044029" cy="3666808"/>
            <a:chOff x="1826560" y="2200625"/>
            <a:chExt cx="4684890" cy="3405729"/>
          </a:xfrm>
          <a:solidFill>
            <a:schemeClr val="accent2">
              <a:alpha val="40000"/>
            </a:schemeClr>
          </a:solidFill>
        </p:grpSpPr>
        <p:sp>
          <p:nvSpPr>
            <p:cNvPr id="11" name="Graphic 1">
              <a:extLst>
                <a:ext uri="{FF2B5EF4-FFF2-40B4-BE49-F238E27FC236}">
                  <a16:creationId xmlns:a16="http://schemas.microsoft.com/office/drawing/2014/main" id="{9585767E-7BA8-4EAE-85C8-C07F4BE3A273}"/>
                </a:ext>
              </a:extLst>
            </p:cNvPr>
            <p:cNvSpPr/>
            <p:nvPr/>
          </p:nvSpPr>
          <p:spPr>
            <a:xfrm rot="3180245" flipH="1">
              <a:off x="3517428" y="509757"/>
              <a:ext cx="1303153" cy="4684890"/>
            </a:xfrm>
            <a:custGeom>
              <a:avLst/>
              <a:gdLst>
                <a:gd name="connsiteX0" fmla="*/ 1154719 w 1152525"/>
                <a:gd name="connsiteY0" fmla="*/ 2333878 h 4143375"/>
                <a:gd name="connsiteX1" fmla="*/ 1115667 w 1152525"/>
                <a:gd name="connsiteY1" fmla="*/ 1725230 h 4143375"/>
                <a:gd name="connsiteX2" fmla="*/ 1017559 w 1152525"/>
                <a:gd name="connsiteY2" fmla="*/ 1345183 h 4143375"/>
                <a:gd name="connsiteX3" fmla="*/ 1017559 w 1152525"/>
                <a:gd name="connsiteY3" fmla="*/ 1345183 h 4143375"/>
                <a:gd name="connsiteX4" fmla="*/ 986127 w 1152525"/>
                <a:gd name="connsiteY4" fmla="*/ 1166113 h 4143375"/>
                <a:gd name="connsiteX5" fmla="*/ 890877 w 1152525"/>
                <a:gd name="connsiteY5" fmla="*/ 868933 h 4143375"/>
                <a:gd name="connsiteX6" fmla="*/ 846109 w 1152525"/>
                <a:gd name="connsiteY6" fmla="*/ 723200 h 4143375"/>
                <a:gd name="connsiteX7" fmla="*/ 730857 w 1152525"/>
                <a:gd name="connsiteY7" fmla="*/ 423163 h 4143375"/>
                <a:gd name="connsiteX8" fmla="*/ 663229 w 1152525"/>
                <a:gd name="connsiteY8" fmla="*/ 74548 h 4143375"/>
                <a:gd name="connsiteX9" fmla="*/ 653704 w 1152525"/>
                <a:gd name="connsiteY9" fmla="*/ 1205 h 4143375"/>
                <a:gd name="connsiteX10" fmla="*/ 586077 w 1152525"/>
                <a:gd name="connsiteY10" fmla="*/ 58355 h 4143375"/>
                <a:gd name="connsiteX11" fmla="*/ 509877 w 1152525"/>
                <a:gd name="connsiteY11" fmla="*/ 172655 h 4143375"/>
                <a:gd name="connsiteX12" fmla="*/ 399387 w 1152525"/>
                <a:gd name="connsiteY12" fmla="*/ 325055 h 4143375"/>
                <a:gd name="connsiteX13" fmla="*/ 376527 w 1152525"/>
                <a:gd name="connsiteY13" fmla="*/ 360298 h 4143375"/>
                <a:gd name="connsiteX14" fmla="*/ 152689 w 1152525"/>
                <a:gd name="connsiteY14" fmla="*/ 698435 h 4143375"/>
                <a:gd name="connsiteX15" fmla="*/ 10767 w 1152525"/>
                <a:gd name="connsiteY15" fmla="*/ 1196593 h 4143375"/>
                <a:gd name="connsiteX16" fmla="*/ 20292 w 1152525"/>
                <a:gd name="connsiteY16" fmla="*/ 1388998 h 4143375"/>
                <a:gd name="connsiteX17" fmla="*/ 26007 w 1152525"/>
                <a:gd name="connsiteY17" fmla="*/ 1449958 h 4143375"/>
                <a:gd name="connsiteX18" fmla="*/ 82204 w 1152525"/>
                <a:gd name="connsiteY18" fmla="*/ 1870010 h 4143375"/>
                <a:gd name="connsiteX19" fmla="*/ 87919 w 1152525"/>
                <a:gd name="connsiteY19" fmla="*/ 1921445 h 4143375"/>
                <a:gd name="connsiteX20" fmla="*/ 108874 w 1152525"/>
                <a:gd name="connsiteY20" fmla="*/ 2122423 h 4143375"/>
                <a:gd name="connsiteX21" fmla="*/ 159357 w 1152525"/>
                <a:gd name="connsiteY21" fmla="*/ 2355785 h 4143375"/>
                <a:gd name="connsiteX22" fmla="*/ 201267 w 1152525"/>
                <a:gd name="connsiteY22" fmla="*/ 2654870 h 4143375"/>
                <a:gd name="connsiteX23" fmla="*/ 209839 w 1152525"/>
                <a:gd name="connsiteY23" fmla="*/ 2913950 h 4143375"/>
                <a:gd name="connsiteX24" fmla="*/ 183169 w 1152525"/>
                <a:gd name="connsiteY24" fmla="*/ 3205415 h 4143375"/>
                <a:gd name="connsiteX25" fmla="*/ 130782 w 1152525"/>
                <a:gd name="connsiteY25" fmla="*/ 3453065 h 4143375"/>
                <a:gd name="connsiteX26" fmla="*/ 123162 w 1152525"/>
                <a:gd name="connsiteY26" fmla="*/ 3662615 h 4143375"/>
                <a:gd name="connsiteX27" fmla="*/ 197457 w 1152525"/>
                <a:gd name="connsiteY27" fmla="*/ 3816920 h 4143375"/>
                <a:gd name="connsiteX28" fmla="*/ 207934 w 1152525"/>
                <a:gd name="connsiteY28" fmla="*/ 3896930 h 4143375"/>
                <a:gd name="connsiteX29" fmla="*/ 209839 w 1152525"/>
                <a:gd name="connsiteY29" fmla="*/ 4116958 h 4143375"/>
                <a:gd name="connsiteX30" fmla="*/ 217459 w 1152525"/>
                <a:gd name="connsiteY30" fmla="*/ 4145533 h 4143375"/>
                <a:gd name="connsiteX31" fmla="*/ 255559 w 1152525"/>
                <a:gd name="connsiteY31" fmla="*/ 4137913 h 4143375"/>
                <a:gd name="connsiteX32" fmla="*/ 319377 w 1152525"/>
                <a:gd name="connsiteY32" fmla="*/ 3989323 h 4143375"/>
                <a:gd name="connsiteX33" fmla="*/ 474634 w 1152525"/>
                <a:gd name="connsiteY33" fmla="*/ 3714050 h 4143375"/>
                <a:gd name="connsiteX34" fmla="*/ 726094 w 1152525"/>
                <a:gd name="connsiteY34" fmla="*/ 3431158 h 4143375"/>
                <a:gd name="connsiteX35" fmla="*/ 816582 w 1152525"/>
                <a:gd name="connsiteY35" fmla="*/ 3313048 h 4143375"/>
                <a:gd name="connsiteX36" fmla="*/ 907069 w 1152525"/>
                <a:gd name="connsiteY36" fmla="*/ 3190175 h 4143375"/>
                <a:gd name="connsiteX37" fmla="*/ 987079 w 1152525"/>
                <a:gd name="connsiteY37" fmla="*/ 2992055 h 4143375"/>
                <a:gd name="connsiteX38" fmla="*/ 1132812 w 1152525"/>
                <a:gd name="connsiteY38" fmla="*/ 2508185 h 4143375"/>
                <a:gd name="connsiteX39" fmla="*/ 1154719 w 1152525"/>
                <a:gd name="connsiteY39" fmla="*/ 2333878 h 4143375"/>
                <a:gd name="connsiteX40" fmla="*/ 1120429 w 1152525"/>
                <a:gd name="connsiteY40" fmla="*/ 2364358 h 4143375"/>
                <a:gd name="connsiteX41" fmla="*/ 816582 w 1152525"/>
                <a:gd name="connsiteY41" fmla="*/ 2673920 h 4143375"/>
                <a:gd name="connsiteX42" fmla="*/ 1126144 w 1152525"/>
                <a:gd name="connsiteY42" fmla="*/ 2386265 h 4143375"/>
                <a:gd name="connsiteX43" fmla="*/ 1053754 w 1152525"/>
                <a:gd name="connsiteY43" fmla="*/ 2601530 h 4143375"/>
                <a:gd name="connsiteX44" fmla="*/ 695614 w 1152525"/>
                <a:gd name="connsiteY44" fmla="*/ 2945383 h 4143375"/>
                <a:gd name="connsiteX45" fmla="*/ 863254 w 1152525"/>
                <a:gd name="connsiteY45" fmla="*/ 2712020 h 4143375"/>
                <a:gd name="connsiteX46" fmla="*/ 676564 w 1152525"/>
                <a:gd name="connsiteY46" fmla="*/ 2950145 h 4143375"/>
                <a:gd name="connsiteX47" fmla="*/ 733714 w 1152525"/>
                <a:gd name="connsiteY47" fmla="*/ 2650108 h 4143375"/>
                <a:gd name="connsiteX48" fmla="*/ 1009939 w 1152525"/>
                <a:gd name="connsiteY48" fmla="*/ 2372930 h 4143375"/>
                <a:gd name="connsiteX49" fmla="*/ 1127097 w 1152525"/>
                <a:gd name="connsiteY49" fmla="*/ 2187193 h 4143375"/>
                <a:gd name="connsiteX50" fmla="*/ 1120429 w 1152525"/>
                <a:gd name="connsiteY50" fmla="*/ 2364358 h 4143375"/>
                <a:gd name="connsiteX51" fmla="*/ 1122334 w 1152525"/>
                <a:gd name="connsiteY51" fmla="*/ 2003360 h 4143375"/>
                <a:gd name="connsiteX52" fmla="*/ 1001367 w 1152525"/>
                <a:gd name="connsiteY52" fmla="*/ 2350070 h 4143375"/>
                <a:gd name="connsiteX53" fmla="*/ 737524 w 1152525"/>
                <a:gd name="connsiteY53" fmla="*/ 2623438 h 4143375"/>
                <a:gd name="connsiteX54" fmla="*/ 751812 w 1152525"/>
                <a:gd name="connsiteY54" fmla="*/ 2549143 h 4143375"/>
                <a:gd name="connsiteX55" fmla="*/ 845157 w 1152525"/>
                <a:gd name="connsiteY55" fmla="*/ 2401505 h 4143375"/>
                <a:gd name="connsiteX56" fmla="*/ 1039467 w 1152525"/>
                <a:gd name="connsiteY56" fmla="*/ 2150045 h 4143375"/>
                <a:gd name="connsiteX57" fmla="*/ 1122334 w 1152525"/>
                <a:gd name="connsiteY57" fmla="*/ 2003360 h 4143375"/>
                <a:gd name="connsiteX58" fmla="*/ 1008034 w 1152525"/>
                <a:gd name="connsiteY58" fmla="*/ 1356613 h 4143375"/>
                <a:gd name="connsiteX59" fmla="*/ 1027084 w 1152525"/>
                <a:gd name="connsiteY59" fmla="*/ 1506155 h 4143375"/>
                <a:gd name="connsiteX60" fmla="*/ 982317 w 1152525"/>
                <a:gd name="connsiteY60" fmla="*/ 1604263 h 4143375"/>
                <a:gd name="connsiteX61" fmla="*/ 1035657 w 1152525"/>
                <a:gd name="connsiteY61" fmla="*/ 1533778 h 4143375"/>
                <a:gd name="connsiteX62" fmla="*/ 1056612 w 1152525"/>
                <a:gd name="connsiteY62" fmla="*/ 1547113 h 4143375"/>
                <a:gd name="connsiteX63" fmla="*/ 1065184 w 1152525"/>
                <a:gd name="connsiteY63" fmla="*/ 1630933 h 4143375"/>
                <a:gd name="connsiteX64" fmla="*/ 1044229 w 1152525"/>
                <a:gd name="connsiteY64" fmla="*/ 1715705 h 4143375"/>
                <a:gd name="connsiteX65" fmla="*/ 1044229 w 1152525"/>
                <a:gd name="connsiteY65" fmla="*/ 1715705 h 4143375"/>
                <a:gd name="connsiteX66" fmla="*/ 1044229 w 1152525"/>
                <a:gd name="connsiteY66" fmla="*/ 1715705 h 4143375"/>
                <a:gd name="connsiteX67" fmla="*/ 995652 w 1152525"/>
                <a:gd name="connsiteY67" fmla="*/ 1834768 h 4143375"/>
                <a:gd name="connsiteX68" fmla="*/ 1077567 w 1152525"/>
                <a:gd name="connsiteY68" fmla="*/ 1683320 h 4143375"/>
                <a:gd name="connsiteX69" fmla="*/ 1103284 w 1152525"/>
                <a:gd name="connsiteY69" fmla="*/ 1837625 h 4143375"/>
                <a:gd name="connsiteX70" fmla="*/ 1004224 w 1152525"/>
                <a:gd name="connsiteY70" fmla="*/ 2167190 h 4143375"/>
                <a:gd name="connsiteX71" fmla="*/ 826107 w 1152525"/>
                <a:gd name="connsiteY71" fmla="*/ 2389123 h 4143375"/>
                <a:gd name="connsiteX72" fmla="*/ 751812 w 1152525"/>
                <a:gd name="connsiteY72" fmla="*/ 2505328 h 4143375"/>
                <a:gd name="connsiteX73" fmla="*/ 760384 w 1152525"/>
                <a:gd name="connsiteY73" fmla="*/ 2401505 h 4143375"/>
                <a:gd name="connsiteX74" fmla="*/ 941359 w 1152525"/>
                <a:gd name="connsiteY74" fmla="*/ 2153855 h 4143375"/>
                <a:gd name="connsiteX75" fmla="*/ 1005177 w 1152525"/>
                <a:gd name="connsiteY75" fmla="*/ 2010028 h 4143375"/>
                <a:gd name="connsiteX76" fmla="*/ 934692 w 1152525"/>
                <a:gd name="connsiteY76" fmla="*/ 2128138 h 4143375"/>
                <a:gd name="connsiteX77" fmla="*/ 892782 w 1152525"/>
                <a:gd name="connsiteY77" fmla="*/ 2183383 h 4143375"/>
                <a:gd name="connsiteX78" fmla="*/ 760384 w 1152525"/>
                <a:gd name="connsiteY78" fmla="*/ 2365310 h 4143375"/>
                <a:gd name="connsiteX79" fmla="*/ 754669 w 1152525"/>
                <a:gd name="connsiteY79" fmla="*/ 2264345 h 4143375"/>
                <a:gd name="connsiteX80" fmla="*/ 764194 w 1152525"/>
                <a:gd name="connsiteY80" fmla="*/ 2077655 h 4143375"/>
                <a:gd name="connsiteX81" fmla="*/ 925167 w 1152525"/>
                <a:gd name="connsiteY81" fmla="*/ 1889060 h 4143375"/>
                <a:gd name="connsiteX82" fmla="*/ 756574 w 1152525"/>
                <a:gd name="connsiteY82" fmla="*/ 2061463 h 4143375"/>
                <a:gd name="connsiteX83" fmla="*/ 902307 w 1152525"/>
                <a:gd name="connsiteY83" fmla="*/ 1629028 h 4143375"/>
                <a:gd name="connsiteX84" fmla="*/ 1008034 w 1152525"/>
                <a:gd name="connsiteY84" fmla="*/ 1356613 h 4143375"/>
                <a:gd name="connsiteX85" fmla="*/ 933739 w 1152525"/>
                <a:gd name="connsiteY85" fmla="*/ 1175638 h 4143375"/>
                <a:gd name="connsiteX86" fmla="*/ 940407 w 1152525"/>
                <a:gd name="connsiteY86" fmla="*/ 1108963 h 4143375"/>
                <a:gd name="connsiteX87" fmla="*/ 988032 w 1152525"/>
                <a:gd name="connsiteY87" fmla="*/ 1327085 h 4143375"/>
                <a:gd name="connsiteX88" fmla="*/ 750859 w 1152525"/>
                <a:gd name="connsiteY88" fmla="*/ 1846198 h 4143375"/>
                <a:gd name="connsiteX89" fmla="*/ 758479 w 1152525"/>
                <a:gd name="connsiteY89" fmla="*/ 1688083 h 4143375"/>
                <a:gd name="connsiteX90" fmla="*/ 863254 w 1152525"/>
                <a:gd name="connsiteY90" fmla="*/ 1483295 h 4143375"/>
                <a:gd name="connsiteX91" fmla="*/ 933739 w 1152525"/>
                <a:gd name="connsiteY91" fmla="*/ 1175638 h 4143375"/>
                <a:gd name="connsiteX92" fmla="*/ 913737 w 1152525"/>
                <a:gd name="connsiteY92" fmla="*/ 1079435 h 4143375"/>
                <a:gd name="connsiteX93" fmla="*/ 838489 w 1152525"/>
                <a:gd name="connsiteY93" fmla="*/ 1467103 h 4143375"/>
                <a:gd name="connsiteX94" fmla="*/ 737524 w 1152525"/>
                <a:gd name="connsiteY94" fmla="*/ 1673795 h 4143375"/>
                <a:gd name="connsiteX95" fmla="*/ 733714 w 1152525"/>
                <a:gd name="connsiteY95" fmla="*/ 1611883 h 4143375"/>
                <a:gd name="connsiteX96" fmla="*/ 793722 w 1152525"/>
                <a:gd name="connsiteY96" fmla="*/ 1456625 h 4143375"/>
                <a:gd name="connsiteX97" fmla="*/ 867064 w 1152525"/>
                <a:gd name="connsiteY97" fmla="*/ 1279460 h 4143375"/>
                <a:gd name="connsiteX98" fmla="*/ 727047 w 1152525"/>
                <a:gd name="connsiteY98" fmla="*/ 1581403 h 4143375"/>
                <a:gd name="connsiteX99" fmla="*/ 719427 w 1152525"/>
                <a:gd name="connsiteY99" fmla="*/ 1499488 h 4143375"/>
                <a:gd name="connsiteX100" fmla="*/ 866112 w 1152525"/>
                <a:gd name="connsiteY100" fmla="*/ 1182305 h 4143375"/>
                <a:gd name="connsiteX101" fmla="*/ 895639 w 1152525"/>
                <a:gd name="connsiteY101" fmla="*/ 1006093 h 4143375"/>
                <a:gd name="connsiteX102" fmla="*/ 913737 w 1152525"/>
                <a:gd name="connsiteY102" fmla="*/ 1079435 h 4143375"/>
                <a:gd name="connsiteX103" fmla="*/ 737524 w 1152525"/>
                <a:gd name="connsiteY103" fmla="*/ 732725 h 4143375"/>
                <a:gd name="connsiteX104" fmla="*/ 704187 w 1152525"/>
                <a:gd name="connsiteY104" fmla="*/ 995615 h 4143375"/>
                <a:gd name="connsiteX105" fmla="*/ 664182 w 1152525"/>
                <a:gd name="connsiteY105" fmla="*/ 1186115 h 4143375"/>
                <a:gd name="connsiteX106" fmla="*/ 723237 w 1152525"/>
                <a:gd name="connsiteY106" fmla="*/ 1008950 h 4143375"/>
                <a:gd name="connsiteX107" fmla="*/ 740382 w 1152525"/>
                <a:gd name="connsiteY107" fmla="*/ 857503 h 4143375"/>
                <a:gd name="connsiteX108" fmla="*/ 773719 w 1152525"/>
                <a:gd name="connsiteY108" fmla="*/ 673670 h 4143375"/>
                <a:gd name="connsiteX109" fmla="*/ 796579 w 1152525"/>
                <a:gd name="connsiteY109" fmla="*/ 1012760 h 4143375"/>
                <a:gd name="connsiteX110" fmla="*/ 696567 w 1152525"/>
                <a:gd name="connsiteY110" fmla="*/ 1308988 h 4143375"/>
                <a:gd name="connsiteX111" fmla="*/ 838489 w 1152525"/>
                <a:gd name="connsiteY111" fmla="*/ 825118 h 4143375"/>
                <a:gd name="connsiteX112" fmla="*/ 874684 w 1152525"/>
                <a:gd name="connsiteY112" fmla="*/ 1001330 h 4143375"/>
                <a:gd name="connsiteX113" fmla="*/ 706092 w 1152525"/>
                <a:gd name="connsiteY113" fmla="*/ 1474723 h 4143375"/>
                <a:gd name="connsiteX114" fmla="*/ 667039 w 1152525"/>
                <a:gd name="connsiteY114" fmla="*/ 1326133 h 4143375"/>
                <a:gd name="connsiteX115" fmla="*/ 627034 w 1152525"/>
                <a:gd name="connsiteY115" fmla="*/ 1074673 h 4143375"/>
                <a:gd name="connsiteX116" fmla="*/ 646084 w 1152525"/>
                <a:gd name="connsiteY116" fmla="*/ 977518 h 4143375"/>
                <a:gd name="connsiteX117" fmla="*/ 704187 w 1152525"/>
                <a:gd name="connsiteY117" fmla="*/ 640333 h 4143375"/>
                <a:gd name="connsiteX118" fmla="*/ 704187 w 1152525"/>
                <a:gd name="connsiteY118" fmla="*/ 640333 h 4143375"/>
                <a:gd name="connsiteX119" fmla="*/ 727999 w 1152525"/>
                <a:gd name="connsiteY119" fmla="*/ 518413 h 4143375"/>
                <a:gd name="connsiteX120" fmla="*/ 737524 w 1152525"/>
                <a:gd name="connsiteY120" fmla="*/ 732725 h 4143375"/>
                <a:gd name="connsiteX121" fmla="*/ 711807 w 1152525"/>
                <a:gd name="connsiteY121" fmla="*/ 495553 h 4143375"/>
                <a:gd name="connsiteX122" fmla="*/ 673707 w 1152525"/>
                <a:gd name="connsiteY122" fmla="*/ 714628 h 4143375"/>
                <a:gd name="connsiteX123" fmla="*/ 614652 w 1152525"/>
                <a:gd name="connsiteY123" fmla="*/ 982280 h 4143375"/>
                <a:gd name="connsiteX124" fmla="*/ 701329 w 1152525"/>
                <a:gd name="connsiteY124" fmla="*/ 394588 h 4143375"/>
                <a:gd name="connsiteX125" fmla="*/ 711807 w 1152525"/>
                <a:gd name="connsiteY125" fmla="*/ 495553 h 4143375"/>
                <a:gd name="connsiteX126" fmla="*/ 630844 w 1152525"/>
                <a:gd name="connsiteY126" fmla="*/ 94550 h 4143375"/>
                <a:gd name="connsiteX127" fmla="*/ 637512 w 1152525"/>
                <a:gd name="connsiteY127" fmla="*/ 548893 h 4143375"/>
                <a:gd name="connsiteX128" fmla="*/ 630844 w 1152525"/>
                <a:gd name="connsiteY128" fmla="*/ 94550 h 4143375"/>
                <a:gd name="connsiteX129" fmla="*/ 485112 w 1152525"/>
                <a:gd name="connsiteY129" fmla="*/ 346010 h 4143375"/>
                <a:gd name="connsiteX130" fmla="*/ 606079 w 1152525"/>
                <a:gd name="connsiteY130" fmla="*/ 77405 h 4143375"/>
                <a:gd name="connsiteX131" fmla="*/ 579409 w 1152525"/>
                <a:gd name="connsiteY131" fmla="*/ 254570 h 4143375"/>
                <a:gd name="connsiteX132" fmla="*/ 609889 w 1152525"/>
                <a:gd name="connsiteY132" fmla="*/ 532700 h 4143375"/>
                <a:gd name="connsiteX133" fmla="*/ 591792 w 1152525"/>
                <a:gd name="connsiteY133" fmla="*/ 763205 h 4143375"/>
                <a:gd name="connsiteX134" fmla="*/ 485112 w 1152525"/>
                <a:gd name="connsiteY134" fmla="*/ 346010 h 4143375"/>
                <a:gd name="connsiteX135" fmla="*/ 373669 w 1152525"/>
                <a:gd name="connsiteY135" fmla="*/ 413638 h 4143375"/>
                <a:gd name="connsiteX136" fmla="*/ 484159 w 1152525"/>
                <a:gd name="connsiteY136" fmla="*/ 234568 h 4143375"/>
                <a:gd name="connsiteX137" fmla="*/ 464157 w 1152525"/>
                <a:gd name="connsiteY137" fmla="*/ 356488 h 4143375"/>
                <a:gd name="connsiteX138" fmla="*/ 504162 w 1152525"/>
                <a:gd name="connsiteY138" fmla="*/ 582230 h 4143375"/>
                <a:gd name="connsiteX139" fmla="*/ 543214 w 1152525"/>
                <a:gd name="connsiteY139" fmla="*/ 707008 h 4143375"/>
                <a:gd name="connsiteX140" fmla="*/ 586077 w 1152525"/>
                <a:gd name="connsiteY140" fmla="*/ 1007045 h 4143375"/>
                <a:gd name="connsiteX141" fmla="*/ 540357 w 1152525"/>
                <a:gd name="connsiteY141" fmla="*/ 910843 h 4143375"/>
                <a:gd name="connsiteX142" fmla="*/ 456537 w 1152525"/>
                <a:gd name="connsiteY142" fmla="*/ 757490 h 4143375"/>
                <a:gd name="connsiteX143" fmla="*/ 373669 w 1152525"/>
                <a:gd name="connsiteY143" fmla="*/ 413638 h 4143375"/>
                <a:gd name="connsiteX144" fmla="*/ 202219 w 1152525"/>
                <a:gd name="connsiteY144" fmla="*/ 661288 h 4143375"/>
                <a:gd name="connsiteX145" fmla="*/ 319377 w 1152525"/>
                <a:gd name="connsiteY145" fmla="*/ 457453 h 4143375"/>
                <a:gd name="connsiteX146" fmla="*/ 348904 w 1152525"/>
                <a:gd name="connsiteY146" fmla="*/ 465073 h 4143375"/>
                <a:gd name="connsiteX147" fmla="*/ 446059 w 1152525"/>
                <a:gd name="connsiteY147" fmla="*/ 793685 h 4143375"/>
                <a:gd name="connsiteX148" fmla="*/ 607032 w 1152525"/>
                <a:gd name="connsiteY148" fmla="*/ 1151825 h 4143375"/>
                <a:gd name="connsiteX149" fmla="*/ 448917 w 1152525"/>
                <a:gd name="connsiteY149" fmla="*/ 908938 h 4143375"/>
                <a:gd name="connsiteX150" fmla="*/ 611794 w 1152525"/>
                <a:gd name="connsiteY150" fmla="*/ 1188973 h 4143375"/>
                <a:gd name="connsiteX151" fmla="*/ 637512 w 1152525"/>
                <a:gd name="connsiteY151" fmla="*/ 1319465 h 4143375"/>
                <a:gd name="connsiteX152" fmla="*/ 641322 w 1152525"/>
                <a:gd name="connsiteY152" fmla="*/ 1372805 h 4143375"/>
                <a:gd name="connsiteX153" fmla="*/ 457489 w 1152525"/>
                <a:gd name="connsiteY153" fmla="*/ 1154683 h 4143375"/>
                <a:gd name="connsiteX154" fmla="*/ 202219 w 1152525"/>
                <a:gd name="connsiteY154" fmla="*/ 661288 h 4143375"/>
                <a:gd name="connsiteX155" fmla="*/ 137449 w 1152525"/>
                <a:gd name="connsiteY155" fmla="*/ 858455 h 4143375"/>
                <a:gd name="connsiteX156" fmla="*/ 189837 w 1152525"/>
                <a:gd name="connsiteY156" fmla="*/ 1002283 h 4143375"/>
                <a:gd name="connsiteX157" fmla="*/ 311757 w 1152525"/>
                <a:gd name="connsiteY157" fmla="*/ 1138490 h 4143375"/>
                <a:gd name="connsiteX158" fmla="*/ 182217 w 1152525"/>
                <a:gd name="connsiteY158" fmla="*/ 684148 h 4143375"/>
                <a:gd name="connsiteX159" fmla="*/ 186979 w 1152525"/>
                <a:gd name="connsiteY159" fmla="*/ 724153 h 4143375"/>
                <a:gd name="connsiteX160" fmla="*/ 316519 w 1152525"/>
                <a:gd name="connsiteY160" fmla="*/ 1022285 h 4143375"/>
                <a:gd name="connsiteX161" fmla="*/ 464157 w 1152525"/>
                <a:gd name="connsiteY161" fmla="*/ 1194688 h 4143375"/>
                <a:gd name="connsiteX162" fmla="*/ 464157 w 1152525"/>
                <a:gd name="connsiteY162" fmla="*/ 1194688 h 4143375"/>
                <a:gd name="connsiteX163" fmla="*/ 464157 w 1152525"/>
                <a:gd name="connsiteY163" fmla="*/ 1194688 h 4143375"/>
                <a:gd name="connsiteX164" fmla="*/ 636559 w 1152525"/>
                <a:gd name="connsiteY164" fmla="*/ 1409953 h 4143375"/>
                <a:gd name="connsiteX165" fmla="*/ 653704 w 1152525"/>
                <a:gd name="connsiteY165" fmla="*/ 1509965 h 4143375"/>
                <a:gd name="connsiteX166" fmla="*/ 668944 w 1152525"/>
                <a:gd name="connsiteY166" fmla="*/ 1680463 h 4143375"/>
                <a:gd name="connsiteX167" fmla="*/ 292707 w 1152525"/>
                <a:gd name="connsiteY167" fmla="*/ 1261363 h 4143375"/>
                <a:gd name="connsiteX168" fmla="*/ 149832 w 1152525"/>
                <a:gd name="connsiteY168" fmla="*/ 1002283 h 4143375"/>
                <a:gd name="connsiteX169" fmla="*/ 137449 w 1152525"/>
                <a:gd name="connsiteY169" fmla="*/ 858455 h 4143375"/>
                <a:gd name="connsiteX170" fmla="*/ 56487 w 1152525"/>
                <a:gd name="connsiteY170" fmla="*/ 1119440 h 4143375"/>
                <a:gd name="connsiteX171" fmla="*/ 130782 w 1152525"/>
                <a:gd name="connsiteY171" fmla="*/ 1298510 h 4143375"/>
                <a:gd name="connsiteX172" fmla="*/ 79347 w 1152525"/>
                <a:gd name="connsiteY172" fmla="*/ 1132775 h 4143375"/>
                <a:gd name="connsiteX173" fmla="*/ 109827 w 1152525"/>
                <a:gd name="connsiteY173" fmla="*/ 954658 h 4143375"/>
                <a:gd name="connsiteX174" fmla="*/ 217459 w 1152525"/>
                <a:gd name="connsiteY174" fmla="*/ 1204213 h 4143375"/>
                <a:gd name="connsiteX175" fmla="*/ 478444 w 1152525"/>
                <a:gd name="connsiteY175" fmla="*/ 1486153 h 4143375"/>
                <a:gd name="connsiteX176" fmla="*/ 594649 w 1152525"/>
                <a:gd name="connsiteY176" fmla="*/ 1608073 h 4143375"/>
                <a:gd name="connsiteX177" fmla="*/ 218412 w 1152525"/>
                <a:gd name="connsiteY177" fmla="*/ 1357565 h 4143375"/>
                <a:gd name="connsiteX178" fmla="*/ 667992 w 1152525"/>
                <a:gd name="connsiteY178" fmla="*/ 1737613 h 4143375"/>
                <a:gd name="connsiteX179" fmla="*/ 667992 w 1152525"/>
                <a:gd name="connsiteY179" fmla="*/ 1846198 h 4143375"/>
                <a:gd name="connsiteX180" fmla="*/ 674659 w 1152525"/>
                <a:gd name="connsiteY180" fmla="*/ 1924303 h 4143375"/>
                <a:gd name="connsiteX181" fmla="*/ 662277 w 1152525"/>
                <a:gd name="connsiteY181" fmla="*/ 1940495 h 4143375"/>
                <a:gd name="connsiteX182" fmla="*/ 325092 w 1152525"/>
                <a:gd name="connsiteY182" fmla="*/ 1641410 h 4143375"/>
                <a:gd name="connsiteX183" fmla="*/ 114589 w 1152525"/>
                <a:gd name="connsiteY183" fmla="*/ 1483295 h 4143375"/>
                <a:gd name="connsiteX184" fmla="*/ 56487 w 1152525"/>
                <a:gd name="connsiteY184" fmla="*/ 1119440 h 4143375"/>
                <a:gd name="connsiteX185" fmla="*/ 55534 w 1152525"/>
                <a:gd name="connsiteY185" fmla="*/ 1467103 h 4143375"/>
                <a:gd name="connsiteX186" fmla="*/ 323187 w 1152525"/>
                <a:gd name="connsiteY186" fmla="*/ 1677605 h 4143375"/>
                <a:gd name="connsiteX187" fmla="*/ 598459 w 1152525"/>
                <a:gd name="connsiteY187" fmla="*/ 1898585 h 4143375"/>
                <a:gd name="connsiteX188" fmla="*/ 663229 w 1152525"/>
                <a:gd name="connsiteY188" fmla="*/ 1992883 h 4143375"/>
                <a:gd name="connsiteX189" fmla="*/ 660372 w 1152525"/>
                <a:gd name="connsiteY189" fmla="*/ 2209100 h 4143375"/>
                <a:gd name="connsiteX190" fmla="*/ 592744 w 1152525"/>
                <a:gd name="connsiteY190" fmla="*/ 2114803 h 4143375"/>
                <a:gd name="connsiteX191" fmla="*/ 319377 w 1152525"/>
                <a:gd name="connsiteY191" fmla="*/ 1866200 h 4143375"/>
                <a:gd name="connsiteX192" fmla="*/ 142212 w 1152525"/>
                <a:gd name="connsiteY192" fmla="*/ 1725230 h 4143375"/>
                <a:gd name="connsiteX193" fmla="*/ 54582 w 1152525"/>
                <a:gd name="connsiteY193" fmla="*/ 1581403 h 4143375"/>
                <a:gd name="connsiteX194" fmla="*/ 55534 w 1152525"/>
                <a:gd name="connsiteY194" fmla="*/ 1467103 h 4143375"/>
                <a:gd name="connsiteX195" fmla="*/ 69822 w 1152525"/>
                <a:gd name="connsiteY195" fmla="*/ 1692845 h 4143375"/>
                <a:gd name="connsiteX196" fmla="*/ 294612 w 1152525"/>
                <a:gd name="connsiteY196" fmla="*/ 1879535 h 4143375"/>
                <a:gd name="connsiteX197" fmla="*/ 294612 w 1152525"/>
                <a:gd name="connsiteY197" fmla="*/ 1879535 h 4143375"/>
                <a:gd name="connsiteX198" fmla="*/ 659419 w 1152525"/>
                <a:gd name="connsiteY198" fmla="*/ 2282443 h 4143375"/>
                <a:gd name="connsiteX199" fmla="*/ 460347 w 1152525"/>
                <a:gd name="connsiteY199" fmla="*/ 2119565 h 4143375"/>
                <a:gd name="connsiteX200" fmla="*/ 656562 w 1152525"/>
                <a:gd name="connsiteY200" fmla="*/ 2334830 h 4143375"/>
                <a:gd name="connsiteX201" fmla="*/ 640369 w 1152525"/>
                <a:gd name="connsiteY201" fmla="*/ 2509138 h 4143375"/>
                <a:gd name="connsiteX202" fmla="*/ 456537 w 1152525"/>
                <a:gd name="connsiteY202" fmla="*/ 2230055 h 4143375"/>
                <a:gd name="connsiteX203" fmla="*/ 266037 w 1152525"/>
                <a:gd name="connsiteY203" fmla="*/ 2050985 h 4143375"/>
                <a:gd name="connsiteX204" fmla="*/ 69822 w 1152525"/>
                <a:gd name="connsiteY204" fmla="*/ 1692845 h 4143375"/>
                <a:gd name="connsiteX205" fmla="*/ 135544 w 1152525"/>
                <a:gd name="connsiteY205" fmla="*/ 2132900 h 4143375"/>
                <a:gd name="connsiteX206" fmla="*/ 326997 w 1152525"/>
                <a:gd name="connsiteY206" fmla="*/ 2269108 h 4143375"/>
                <a:gd name="connsiteX207" fmla="*/ 119352 w 1152525"/>
                <a:gd name="connsiteY207" fmla="*/ 2081465 h 4143375"/>
                <a:gd name="connsiteX208" fmla="*/ 112684 w 1152525"/>
                <a:gd name="connsiteY208" fmla="*/ 1971928 h 4143375"/>
                <a:gd name="connsiteX209" fmla="*/ 117447 w 1152525"/>
                <a:gd name="connsiteY209" fmla="*/ 1924303 h 4143375"/>
                <a:gd name="connsiteX210" fmla="*/ 144117 w 1152525"/>
                <a:gd name="connsiteY210" fmla="*/ 1955735 h 4143375"/>
                <a:gd name="connsiteX211" fmla="*/ 292707 w 1152525"/>
                <a:gd name="connsiteY211" fmla="*/ 2117660 h 4143375"/>
                <a:gd name="connsiteX212" fmla="*/ 292707 w 1152525"/>
                <a:gd name="connsiteY212" fmla="*/ 2117660 h 4143375"/>
                <a:gd name="connsiteX213" fmla="*/ 597507 w 1152525"/>
                <a:gd name="connsiteY213" fmla="*/ 2470085 h 4143375"/>
                <a:gd name="connsiteX214" fmla="*/ 627987 w 1152525"/>
                <a:gd name="connsiteY214" fmla="*/ 2611055 h 4143375"/>
                <a:gd name="connsiteX215" fmla="*/ 515592 w 1152525"/>
                <a:gd name="connsiteY215" fmla="*/ 2436748 h 4143375"/>
                <a:gd name="connsiteX216" fmla="*/ 618462 w 1152525"/>
                <a:gd name="connsiteY216" fmla="*/ 2642488 h 4143375"/>
                <a:gd name="connsiteX217" fmla="*/ 600364 w 1152525"/>
                <a:gd name="connsiteY217" fmla="*/ 2744405 h 4143375"/>
                <a:gd name="connsiteX218" fmla="*/ 201267 w 1152525"/>
                <a:gd name="connsiteY218" fmla="*/ 2273870 h 4143375"/>
                <a:gd name="connsiteX219" fmla="*/ 135544 w 1152525"/>
                <a:gd name="connsiteY219" fmla="*/ 2132900 h 4143375"/>
                <a:gd name="connsiteX220" fmla="*/ 181264 w 1152525"/>
                <a:gd name="connsiteY220" fmla="*/ 2282443 h 4143375"/>
                <a:gd name="connsiteX221" fmla="*/ 538452 w 1152525"/>
                <a:gd name="connsiteY221" fmla="*/ 2651060 h 4143375"/>
                <a:gd name="connsiteX222" fmla="*/ 244129 w 1152525"/>
                <a:gd name="connsiteY222" fmla="*/ 2368168 h 4143375"/>
                <a:gd name="connsiteX223" fmla="*/ 333664 w 1152525"/>
                <a:gd name="connsiteY223" fmla="*/ 2469133 h 4143375"/>
                <a:gd name="connsiteX224" fmla="*/ 333664 w 1152525"/>
                <a:gd name="connsiteY224" fmla="*/ 2469133 h 4143375"/>
                <a:gd name="connsiteX225" fmla="*/ 565122 w 1152525"/>
                <a:gd name="connsiteY225" fmla="*/ 2732023 h 4143375"/>
                <a:gd name="connsiteX226" fmla="*/ 583219 w 1152525"/>
                <a:gd name="connsiteY226" fmla="*/ 2819653 h 4143375"/>
                <a:gd name="connsiteX227" fmla="*/ 561312 w 1152525"/>
                <a:gd name="connsiteY227" fmla="*/ 2951098 h 4143375"/>
                <a:gd name="connsiteX228" fmla="*/ 422247 w 1152525"/>
                <a:gd name="connsiteY228" fmla="*/ 2740595 h 4143375"/>
                <a:gd name="connsiteX229" fmla="*/ 292707 w 1152525"/>
                <a:gd name="connsiteY229" fmla="*/ 2623438 h 4143375"/>
                <a:gd name="connsiteX230" fmla="*/ 181264 w 1152525"/>
                <a:gd name="connsiteY230" fmla="*/ 2282443 h 4143375"/>
                <a:gd name="connsiteX231" fmla="*/ 510829 w 1152525"/>
                <a:gd name="connsiteY231" fmla="*/ 3152075 h 4143375"/>
                <a:gd name="connsiteX232" fmla="*/ 379384 w 1152525"/>
                <a:gd name="connsiteY232" fmla="*/ 2880613 h 4143375"/>
                <a:gd name="connsiteX233" fmla="*/ 282229 w 1152525"/>
                <a:gd name="connsiteY233" fmla="*/ 2765360 h 4143375"/>
                <a:gd name="connsiteX234" fmla="*/ 224127 w 1152525"/>
                <a:gd name="connsiteY234" fmla="*/ 2585338 h 4143375"/>
                <a:gd name="connsiteX235" fmla="*/ 349857 w 1152525"/>
                <a:gd name="connsiteY235" fmla="*/ 2698685 h 4143375"/>
                <a:gd name="connsiteX236" fmla="*/ 537499 w 1152525"/>
                <a:gd name="connsiteY236" fmla="*/ 2938715 h 4143375"/>
                <a:gd name="connsiteX237" fmla="*/ 547024 w 1152525"/>
                <a:gd name="connsiteY237" fmla="*/ 3017773 h 4143375"/>
                <a:gd name="connsiteX238" fmla="*/ 510829 w 1152525"/>
                <a:gd name="connsiteY238" fmla="*/ 3152075 h 4143375"/>
                <a:gd name="connsiteX239" fmla="*/ 224127 w 1152525"/>
                <a:gd name="connsiteY239" fmla="*/ 2726308 h 4143375"/>
                <a:gd name="connsiteX240" fmla="*/ 330807 w 1152525"/>
                <a:gd name="connsiteY240" fmla="*/ 2860610 h 4143375"/>
                <a:gd name="connsiteX241" fmla="*/ 362239 w 1152525"/>
                <a:gd name="connsiteY241" fmla="*/ 2895853 h 4143375"/>
                <a:gd name="connsiteX242" fmla="*/ 488922 w 1152525"/>
                <a:gd name="connsiteY242" fmla="*/ 3133978 h 4143375"/>
                <a:gd name="connsiteX243" fmla="*/ 488922 w 1152525"/>
                <a:gd name="connsiteY243" fmla="*/ 3213035 h 4143375"/>
                <a:gd name="connsiteX244" fmla="*/ 451774 w 1152525"/>
                <a:gd name="connsiteY244" fmla="*/ 3316858 h 4143375"/>
                <a:gd name="connsiteX245" fmla="*/ 314614 w 1152525"/>
                <a:gd name="connsiteY245" fmla="*/ 3022535 h 4143375"/>
                <a:gd name="connsiteX246" fmla="*/ 238414 w 1152525"/>
                <a:gd name="connsiteY246" fmla="*/ 2828225 h 4143375"/>
                <a:gd name="connsiteX247" fmla="*/ 364144 w 1152525"/>
                <a:gd name="connsiteY247" fmla="*/ 2993008 h 4143375"/>
                <a:gd name="connsiteX248" fmla="*/ 224127 w 1152525"/>
                <a:gd name="connsiteY248" fmla="*/ 2726308 h 4143375"/>
                <a:gd name="connsiteX249" fmla="*/ 230794 w 1152525"/>
                <a:gd name="connsiteY249" fmla="*/ 2937763 h 4143375"/>
                <a:gd name="connsiteX250" fmla="*/ 296517 w 1152525"/>
                <a:gd name="connsiteY250" fmla="*/ 3040633 h 4143375"/>
                <a:gd name="connsiteX251" fmla="*/ 432724 w 1152525"/>
                <a:gd name="connsiteY251" fmla="*/ 3317810 h 4143375"/>
                <a:gd name="connsiteX252" fmla="*/ 408912 w 1152525"/>
                <a:gd name="connsiteY252" fmla="*/ 3442588 h 4143375"/>
                <a:gd name="connsiteX253" fmla="*/ 373669 w 1152525"/>
                <a:gd name="connsiteY253" fmla="*/ 3530218 h 4143375"/>
                <a:gd name="connsiteX254" fmla="*/ 371764 w 1152525"/>
                <a:gd name="connsiteY254" fmla="*/ 3498785 h 4143375"/>
                <a:gd name="connsiteX255" fmla="*/ 263179 w 1152525"/>
                <a:gd name="connsiteY255" fmla="*/ 3234943 h 4143375"/>
                <a:gd name="connsiteX256" fmla="*/ 263179 w 1152525"/>
                <a:gd name="connsiteY256" fmla="*/ 3234943 h 4143375"/>
                <a:gd name="connsiteX257" fmla="*/ 230794 w 1152525"/>
                <a:gd name="connsiteY257" fmla="*/ 2937763 h 4143375"/>
                <a:gd name="connsiteX258" fmla="*/ 203172 w 1152525"/>
                <a:gd name="connsiteY258" fmla="*/ 3145408 h 4143375"/>
                <a:gd name="connsiteX259" fmla="*/ 331759 w 1152525"/>
                <a:gd name="connsiteY259" fmla="*/ 3407345 h 4143375"/>
                <a:gd name="connsiteX260" fmla="*/ 298422 w 1152525"/>
                <a:gd name="connsiteY260" fmla="*/ 3365435 h 4143375"/>
                <a:gd name="connsiteX261" fmla="*/ 340332 w 1152525"/>
                <a:gd name="connsiteY261" fmla="*/ 3462590 h 4143375"/>
                <a:gd name="connsiteX262" fmla="*/ 306042 w 1152525"/>
                <a:gd name="connsiteY262" fmla="*/ 3632135 h 4143375"/>
                <a:gd name="connsiteX263" fmla="*/ 202219 w 1152525"/>
                <a:gd name="connsiteY263" fmla="*/ 3295903 h 4143375"/>
                <a:gd name="connsiteX264" fmla="*/ 224127 w 1152525"/>
                <a:gd name="connsiteY264" fmla="*/ 3275900 h 4143375"/>
                <a:gd name="connsiteX265" fmla="*/ 292707 w 1152525"/>
                <a:gd name="connsiteY265" fmla="*/ 3359720 h 4143375"/>
                <a:gd name="connsiteX266" fmla="*/ 249844 w 1152525"/>
                <a:gd name="connsiteY266" fmla="*/ 3297808 h 4143375"/>
                <a:gd name="connsiteX267" fmla="*/ 219364 w 1152525"/>
                <a:gd name="connsiteY267" fmla="*/ 3251135 h 4143375"/>
                <a:gd name="connsiteX268" fmla="*/ 203172 w 1152525"/>
                <a:gd name="connsiteY268" fmla="*/ 3145408 h 4143375"/>
                <a:gd name="connsiteX269" fmla="*/ 193647 w 1152525"/>
                <a:gd name="connsiteY269" fmla="*/ 3329240 h 4143375"/>
                <a:gd name="connsiteX270" fmla="*/ 235557 w 1152525"/>
                <a:gd name="connsiteY270" fmla="*/ 3394010 h 4143375"/>
                <a:gd name="connsiteX271" fmla="*/ 288897 w 1152525"/>
                <a:gd name="connsiteY271" fmla="*/ 3655948 h 4143375"/>
                <a:gd name="connsiteX272" fmla="*/ 194599 w 1152525"/>
                <a:gd name="connsiteY272" fmla="*/ 3442588 h 4143375"/>
                <a:gd name="connsiteX273" fmla="*/ 193647 w 1152525"/>
                <a:gd name="connsiteY273" fmla="*/ 3329240 h 4143375"/>
                <a:gd name="connsiteX274" fmla="*/ 206982 w 1152525"/>
                <a:gd name="connsiteY274" fmla="*/ 3799775 h 4143375"/>
                <a:gd name="connsiteX275" fmla="*/ 135544 w 1152525"/>
                <a:gd name="connsiteY275" fmla="*/ 3530218 h 4143375"/>
                <a:gd name="connsiteX276" fmla="*/ 146022 w 1152525"/>
                <a:gd name="connsiteY276" fmla="*/ 3492118 h 4143375"/>
                <a:gd name="connsiteX277" fmla="*/ 242224 w 1152525"/>
                <a:gd name="connsiteY277" fmla="*/ 3711193 h 4143375"/>
                <a:gd name="connsiteX278" fmla="*/ 164119 w 1152525"/>
                <a:gd name="connsiteY278" fmla="*/ 3414965 h 4143375"/>
                <a:gd name="connsiteX279" fmla="*/ 243177 w 1152525"/>
                <a:gd name="connsiteY279" fmla="*/ 3789298 h 4143375"/>
                <a:gd name="connsiteX280" fmla="*/ 206982 w 1152525"/>
                <a:gd name="connsiteY280" fmla="*/ 3799775 h 4143375"/>
                <a:gd name="connsiteX281" fmla="*/ 292707 w 1152525"/>
                <a:gd name="connsiteY281" fmla="*/ 3984560 h 4143375"/>
                <a:gd name="connsiteX282" fmla="*/ 263179 w 1152525"/>
                <a:gd name="connsiteY282" fmla="*/ 4068380 h 4143375"/>
                <a:gd name="connsiteX283" fmla="*/ 231747 w 1152525"/>
                <a:gd name="connsiteY283" fmla="*/ 4109338 h 4143375"/>
                <a:gd name="connsiteX284" fmla="*/ 216507 w 1152525"/>
                <a:gd name="connsiteY284" fmla="*/ 4051235 h 4143375"/>
                <a:gd name="connsiteX285" fmla="*/ 239367 w 1152525"/>
                <a:gd name="connsiteY285" fmla="*/ 3840733 h 4143375"/>
                <a:gd name="connsiteX286" fmla="*/ 407959 w 1152525"/>
                <a:gd name="connsiteY286" fmla="*/ 3498785 h 4143375"/>
                <a:gd name="connsiteX287" fmla="*/ 634654 w 1152525"/>
                <a:gd name="connsiteY287" fmla="*/ 2705353 h 4143375"/>
                <a:gd name="connsiteX288" fmla="*/ 634654 w 1152525"/>
                <a:gd name="connsiteY288" fmla="*/ 2705353 h 4143375"/>
                <a:gd name="connsiteX289" fmla="*/ 693709 w 1152525"/>
                <a:gd name="connsiteY289" fmla="*/ 1993835 h 4143375"/>
                <a:gd name="connsiteX290" fmla="*/ 691804 w 1152525"/>
                <a:gd name="connsiteY290" fmla="*/ 1918588 h 4143375"/>
                <a:gd name="connsiteX291" fmla="*/ 661324 w 1152525"/>
                <a:gd name="connsiteY291" fmla="*/ 1385188 h 4143375"/>
                <a:gd name="connsiteX292" fmla="*/ 709902 w 1152525"/>
                <a:gd name="connsiteY292" fmla="*/ 1654745 h 4143375"/>
                <a:gd name="connsiteX293" fmla="*/ 729904 w 1152525"/>
                <a:gd name="connsiteY293" fmla="*/ 2509138 h 4143375"/>
                <a:gd name="connsiteX294" fmla="*/ 635607 w 1152525"/>
                <a:gd name="connsiteY294" fmla="*/ 3024440 h 4143375"/>
                <a:gd name="connsiteX295" fmla="*/ 435582 w 1152525"/>
                <a:gd name="connsiteY295" fmla="*/ 3557840 h 4143375"/>
                <a:gd name="connsiteX296" fmla="*/ 339379 w 1152525"/>
                <a:gd name="connsiteY296" fmla="*/ 3805490 h 4143375"/>
                <a:gd name="connsiteX297" fmla="*/ 339379 w 1152525"/>
                <a:gd name="connsiteY297" fmla="*/ 3805490 h 4143375"/>
                <a:gd name="connsiteX298" fmla="*/ 339379 w 1152525"/>
                <a:gd name="connsiteY298" fmla="*/ 3805490 h 4143375"/>
                <a:gd name="connsiteX299" fmla="*/ 292707 w 1152525"/>
                <a:gd name="connsiteY299" fmla="*/ 3984560 h 4143375"/>
                <a:gd name="connsiteX300" fmla="*/ 387957 w 1152525"/>
                <a:gd name="connsiteY300" fmla="*/ 3737863 h 4143375"/>
                <a:gd name="connsiteX301" fmla="*/ 469872 w 1152525"/>
                <a:gd name="connsiteY301" fmla="*/ 3649280 h 4143375"/>
                <a:gd name="connsiteX302" fmla="*/ 387957 w 1152525"/>
                <a:gd name="connsiteY302" fmla="*/ 3737863 h 4143375"/>
                <a:gd name="connsiteX303" fmla="*/ 729904 w 1152525"/>
                <a:gd name="connsiteY303" fmla="*/ 3345433 h 4143375"/>
                <a:gd name="connsiteX304" fmla="*/ 420342 w 1152525"/>
                <a:gd name="connsiteY304" fmla="*/ 3663568 h 4143375"/>
                <a:gd name="connsiteX305" fmla="*/ 738477 w 1152525"/>
                <a:gd name="connsiteY305" fmla="*/ 3320668 h 4143375"/>
                <a:gd name="connsiteX306" fmla="*/ 729904 w 1152525"/>
                <a:gd name="connsiteY306" fmla="*/ 3345433 h 4143375"/>
                <a:gd name="connsiteX307" fmla="*/ 902307 w 1152525"/>
                <a:gd name="connsiteY307" fmla="*/ 3049205 h 4143375"/>
                <a:gd name="connsiteX308" fmla="*/ 793722 w 1152525"/>
                <a:gd name="connsiteY308" fmla="*/ 3161600 h 4143375"/>
                <a:gd name="connsiteX309" fmla="*/ 835632 w 1152525"/>
                <a:gd name="connsiteY309" fmla="*/ 3132073 h 4143375"/>
                <a:gd name="connsiteX310" fmla="*/ 938502 w 1152525"/>
                <a:gd name="connsiteY310" fmla="*/ 3037775 h 4143375"/>
                <a:gd name="connsiteX311" fmla="*/ 835632 w 1152525"/>
                <a:gd name="connsiteY311" fmla="*/ 3221608 h 4143375"/>
                <a:gd name="connsiteX312" fmla="*/ 498447 w 1152525"/>
                <a:gd name="connsiteY312" fmla="*/ 3478783 h 4143375"/>
                <a:gd name="connsiteX313" fmla="*/ 671802 w 1152525"/>
                <a:gd name="connsiteY313" fmla="*/ 3277805 h 4143375"/>
                <a:gd name="connsiteX314" fmla="*/ 520354 w 1152525"/>
                <a:gd name="connsiteY314" fmla="*/ 3389248 h 4143375"/>
                <a:gd name="connsiteX315" fmla="*/ 634654 w 1152525"/>
                <a:gd name="connsiteY315" fmla="*/ 3213035 h 4143375"/>
                <a:gd name="connsiteX316" fmla="*/ 1008987 w 1152525"/>
                <a:gd name="connsiteY316" fmla="*/ 2836798 h 4143375"/>
                <a:gd name="connsiteX317" fmla="*/ 902307 w 1152525"/>
                <a:gd name="connsiteY317" fmla="*/ 3049205 h 4143375"/>
                <a:gd name="connsiteX318" fmla="*/ 1039467 w 1152525"/>
                <a:gd name="connsiteY318" fmla="*/ 2749168 h 4143375"/>
                <a:gd name="connsiteX319" fmla="*/ 701329 w 1152525"/>
                <a:gd name="connsiteY319" fmla="*/ 3099688 h 4143375"/>
                <a:gd name="connsiteX320" fmla="*/ 588934 w 1152525"/>
                <a:gd name="connsiteY320" fmla="*/ 3216845 h 4143375"/>
                <a:gd name="connsiteX321" fmla="*/ 661324 w 1152525"/>
                <a:gd name="connsiteY321" fmla="*/ 3024440 h 4143375"/>
                <a:gd name="connsiteX322" fmla="*/ 707997 w 1152525"/>
                <a:gd name="connsiteY322" fmla="*/ 2963480 h 4143375"/>
                <a:gd name="connsiteX323" fmla="*/ 976602 w 1152525"/>
                <a:gd name="connsiteY323" fmla="*/ 2710115 h 4143375"/>
                <a:gd name="connsiteX324" fmla="*/ 1095664 w 1152525"/>
                <a:gd name="connsiteY324" fmla="*/ 2595815 h 4143375"/>
                <a:gd name="connsiteX325" fmla="*/ 1039467 w 1152525"/>
                <a:gd name="connsiteY325" fmla="*/ 2749168 h 414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1152525" h="4143375">
                  <a:moveTo>
                    <a:pt x="1154719" y="2333878"/>
                  </a:moveTo>
                  <a:cubicBezTo>
                    <a:pt x="1163292" y="2129090"/>
                    <a:pt x="1154719" y="1926208"/>
                    <a:pt x="1115667" y="1725230"/>
                  </a:cubicBezTo>
                  <a:cubicBezTo>
                    <a:pt x="1090902" y="1597595"/>
                    <a:pt x="1072804" y="1466150"/>
                    <a:pt x="1017559" y="1345183"/>
                  </a:cubicBezTo>
                  <a:lnTo>
                    <a:pt x="1017559" y="1345183"/>
                  </a:lnTo>
                  <a:cubicBezTo>
                    <a:pt x="1018512" y="1341373"/>
                    <a:pt x="994699" y="1177543"/>
                    <a:pt x="986127" y="1166113"/>
                  </a:cubicBezTo>
                  <a:cubicBezTo>
                    <a:pt x="971839" y="1135633"/>
                    <a:pt x="904212" y="894650"/>
                    <a:pt x="890877" y="868933"/>
                  </a:cubicBezTo>
                  <a:cubicBezTo>
                    <a:pt x="867064" y="823213"/>
                    <a:pt x="853729" y="773683"/>
                    <a:pt x="846109" y="723200"/>
                  </a:cubicBezTo>
                  <a:cubicBezTo>
                    <a:pt x="839442" y="717485"/>
                    <a:pt x="736572" y="423163"/>
                    <a:pt x="730857" y="423163"/>
                  </a:cubicBezTo>
                  <a:cubicBezTo>
                    <a:pt x="690852" y="310768"/>
                    <a:pt x="661324" y="195515"/>
                    <a:pt x="663229" y="74548"/>
                  </a:cubicBezTo>
                  <a:cubicBezTo>
                    <a:pt x="664182" y="49783"/>
                    <a:pt x="679422" y="11683"/>
                    <a:pt x="653704" y="1205"/>
                  </a:cubicBezTo>
                  <a:cubicBezTo>
                    <a:pt x="630844" y="-7367"/>
                    <a:pt x="603222" y="31685"/>
                    <a:pt x="586077" y="58355"/>
                  </a:cubicBezTo>
                  <a:cubicBezTo>
                    <a:pt x="561312" y="96455"/>
                    <a:pt x="543214" y="144080"/>
                    <a:pt x="509877" y="172655"/>
                  </a:cubicBezTo>
                  <a:cubicBezTo>
                    <a:pt x="458442" y="215518"/>
                    <a:pt x="429867" y="269810"/>
                    <a:pt x="399387" y="325055"/>
                  </a:cubicBezTo>
                  <a:cubicBezTo>
                    <a:pt x="392719" y="337438"/>
                    <a:pt x="386052" y="350773"/>
                    <a:pt x="376527" y="360298"/>
                  </a:cubicBezTo>
                  <a:cubicBezTo>
                    <a:pt x="278419" y="458405"/>
                    <a:pt x="202219" y="568895"/>
                    <a:pt x="152689" y="698435"/>
                  </a:cubicBezTo>
                  <a:cubicBezTo>
                    <a:pt x="90777" y="860360"/>
                    <a:pt x="50772" y="1028953"/>
                    <a:pt x="10767" y="1196593"/>
                  </a:cubicBezTo>
                  <a:cubicBezTo>
                    <a:pt x="-4473" y="1260410"/>
                    <a:pt x="-5426" y="1326133"/>
                    <a:pt x="20292" y="1388998"/>
                  </a:cubicBezTo>
                  <a:cubicBezTo>
                    <a:pt x="27912" y="1409000"/>
                    <a:pt x="27912" y="1429003"/>
                    <a:pt x="26007" y="1449958"/>
                  </a:cubicBezTo>
                  <a:cubicBezTo>
                    <a:pt x="12672" y="1593785"/>
                    <a:pt x="37437" y="1732850"/>
                    <a:pt x="82204" y="1870010"/>
                  </a:cubicBezTo>
                  <a:cubicBezTo>
                    <a:pt x="87919" y="1887155"/>
                    <a:pt x="90777" y="1903348"/>
                    <a:pt x="87919" y="1921445"/>
                  </a:cubicBezTo>
                  <a:cubicBezTo>
                    <a:pt x="77442" y="1990025"/>
                    <a:pt x="82204" y="2060510"/>
                    <a:pt x="108874" y="2122423"/>
                  </a:cubicBezTo>
                  <a:cubicBezTo>
                    <a:pt x="141259" y="2198623"/>
                    <a:pt x="150784" y="2275775"/>
                    <a:pt x="159357" y="2355785"/>
                  </a:cubicBezTo>
                  <a:cubicBezTo>
                    <a:pt x="169834" y="2455798"/>
                    <a:pt x="201267" y="2552953"/>
                    <a:pt x="201267" y="2654870"/>
                  </a:cubicBezTo>
                  <a:cubicBezTo>
                    <a:pt x="201267" y="2741548"/>
                    <a:pt x="229842" y="2832988"/>
                    <a:pt x="209839" y="2913950"/>
                  </a:cubicBezTo>
                  <a:cubicBezTo>
                    <a:pt x="186027" y="3012058"/>
                    <a:pt x="184122" y="3109213"/>
                    <a:pt x="183169" y="3205415"/>
                  </a:cubicBezTo>
                  <a:cubicBezTo>
                    <a:pt x="182217" y="3293998"/>
                    <a:pt x="152689" y="3372103"/>
                    <a:pt x="130782" y="3453065"/>
                  </a:cubicBezTo>
                  <a:cubicBezTo>
                    <a:pt x="110779" y="3524503"/>
                    <a:pt x="100302" y="3591178"/>
                    <a:pt x="123162" y="3662615"/>
                  </a:cubicBezTo>
                  <a:cubicBezTo>
                    <a:pt x="140307" y="3717860"/>
                    <a:pt x="166024" y="3769295"/>
                    <a:pt x="197457" y="3816920"/>
                  </a:cubicBezTo>
                  <a:cubicBezTo>
                    <a:pt x="214602" y="3843590"/>
                    <a:pt x="218412" y="3847400"/>
                    <a:pt x="207934" y="3896930"/>
                  </a:cubicBezTo>
                  <a:cubicBezTo>
                    <a:pt x="192694" y="3972178"/>
                    <a:pt x="197457" y="4024565"/>
                    <a:pt x="209839" y="4116958"/>
                  </a:cubicBezTo>
                  <a:cubicBezTo>
                    <a:pt x="199362" y="4135055"/>
                    <a:pt x="206982" y="4139818"/>
                    <a:pt x="217459" y="4145533"/>
                  </a:cubicBezTo>
                  <a:cubicBezTo>
                    <a:pt x="228889" y="4151248"/>
                    <a:pt x="247939" y="4147438"/>
                    <a:pt x="255559" y="4137913"/>
                  </a:cubicBezTo>
                  <a:cubicBezTo>
                    <a:pt x="287944" y="4096003"/>
                    <a:pt x="307947" y="4041710"/>
                    <a:pt x="319377" y="3989323"/>
                  </a:cubicBezTo>
                  <a:cubicBezTo>
                    <a:pt x="346047" y="3868355"/>
                    <a:pt x="401292" y="3797870"/>
                    <a:pt x="474634" y="3714050"/>
                  </a:cubicBezTo>
                  <a:cubicBezTo>
                    <a:pt x="530832" y="3656900"/>
                    <a:pt x="700377" y="3471163"/>
                    <a:pt x="726094" y="3431158"/>
                  </a:cubicBezTo>
                  <a:cubicBezTo>
                    <a:pt x="748002" y="3400678"/>
                    <a:pt x="806104" y="3325430"/>
                    <a:pt x="816582" y="3313048"/>
                  </a:cubicBezTo>
                  <a:cubicBezTo>
                    <a:pt x="843252" y="3270185"/>
                    <a:pt x="879447" y="3233038"/>
                    <a:pt x="907069" y="3190175"/>
                  </a:cubicBezTo>
                  <a:cubicBezTo>
                    <a:pt x="932787" y="3151123"/>
                    <a:pt x="984222" y="3046348"/>
                    <a:pt x="987079" y="2992055"/>
                  </a:cubicBezTo>
                  <a:cubicBezTo>
                    <a:pt x="1053754" y="2856800"/>
                    <a:pt x="1138527" y="2502470"/>
                    <a:pt x="1132812" y="2508185"/>
                  </a:cubicBezTo>
                  <a:cubicBezTo>
                    <a:pt x="1137574" y="2456750"/>
                    <a:pt x="1151862" y="2388170"/>
                    <a:pt x="1154719" y="2333878"/>
                  </a:cubicBezTo>
                  <a:close/>
                  <a:moveTo>
                    <a:pt x="1120429" y="2364358"/>
                  </a:moveTo>
                  <a:lnTo>
                    <a:pt x="816582" y="2673920"/>
                  </a:lnTo>
                  <a:lnTo>
                    <a:pt x="1126144" y="2386265"/>
                  </a:lnTo>
                  <a:cubicBezTo>
                    <a:pt x="1119477" y="2464370"/>
                    <a:pt x="1105189" y="2548190"/>
                    <a:pt x="1053754" y="2601530"/>
                  </a:cubicBezTo>
                  <a:cubicBezTo>
                    <a:pt x="1053754" y="2601530"/>
                    <a:pt x="708949" y="2933953"/>
                    <a:pt x="695614" y="2945383"/>
                  </a:cubicBezTo>
                  <a:cubicBezTo>
                    <a:pt x="700377" y="2906330"/>
                    <a:pt x="836584" y="2747263"/>
                    <a:pt x="863254" y="2712020"/>
                  </a:cubicBezTo>
                  <a:cubicBezTo>
                    <a:pt x="793722" y="2775838"/>
                    <a:pt x="687042" y="2913950"/>
                    <a:pt x="676564" y="2950145"/>
                  </a:cubicBezTo>
                  <a:lnTo>
                    <a:pt x="733714" y="2650108"/>
                  </a:lnTo>
                  <a:lnTo>
                    <a:pt x="1009939" y="2372930"/>
                  </a:lnTo>
                  <a:cubicBezTo>
                    <a:pt x="1044229" y="2328163"/>
                    <a:pt x="1100427" y="2240533"/>
                    <a:pt x="1127097" y="2187193"/>
                  </a:cubicBezTo>
                  <a:cubicBezTo>
                    <a:pt x="1129954" y="2231008"/>
                    <a:pt x="1132812" y="2313875"/>
                    <a:pt x="1120429" y="2364358"/>
                  </a:cubicBezTo>
                  <a:close/>
                  <a:moveTo>
                    <a:pt x="1122334" y="2003360"/>
                  </a:moveTo>
                  <a:cubicBezTo>
                    <a:pt x="1140432" y="2133853"/>
                    <a:pt x="1077567" y="2256725"/>
                    <a:pt x="1001367" y="2350070"/>
                  </a:cubicBezTo>
                  <a:lnTo>
                    <a:pt x="737524" y="2623438"/>
                  </a:lnTo>
                  <a:lnTo>
                    <a:pt x="751812" y="2549143"/>
                  </a:lnTo>
                  <a:cubicBezTo>
                    <a:pt x="756574" y="2535808"/>
                    <a:pt x="805152" y="2445320"/>
                    <a:pt x="845157" y="2401505"/>
                  </a:cubicBezTo>
                  <a:cubicBezTo>
                    <a:pt x="923262" y="2312923"/>
                    <a:pt x="984222" y="2241485"/>
                    <a:pt x="1039467" y="2150045"/>
                  </a:cubicBezTo>
                  <a:cubicBezTo>
                    <a:pt x="1069947" y="2103373"/>
                    <a:pt x="1094712" y="2052890"/>
                    <a:pt x="1122334" y="2003360"/>
                  </a:cubicBezTo>
                  <a:close/>
                  <a:moveTo>
                    <a:pt x="1008034" y="1356613"/>
                  </a:moveTo>
                  <a:cubicBezTo>
                    <a:pt x="1008034" y="1407095"/>
                    <a:pt x="1038514" y="1454720"/>
                    <a:pt x="1027084" y="1506155"/>
                  </a:cubicBezTo>
                  <a:cubicBezTo>
                    <a:pt x="1021369" y="1525205"/>
                    <a:pt x="983269" y="1591880"/>
                    <a:pt x="982317" y="1604263"/>
                  </a:cubicBezTo>
                  <a:cubicBezTo>
                    <a:pt x="984222" y="1601405"/>
                    <a:pt x="1033752" y="1536635"/>
                    <a:pt x="1035657" y="1533778"/>
                  </a:cubicBezTo>
                  <a:cubicBezTo>
                    <a:pt x="1051849" y="1523300"/>
                    <a:pt x="1054707" y="1535683"/>
                    <a:pt x="1056612" y="1547113"/>
                  </a:cubicBezTo>
                  <a:cubicBezTo>
                    <a:pt x="1061374" y="1574735"/>
                    <a:pt x="1069947" y="1602358"/>
                    <a:pt x="1065184" y="1630933"/>
                  </a:cubicBezTo>
                  <a:cubicBezTo>
                    <a:pt x="1058517" y="1659508"/>
                    <a:pt x="1050897" y="1687130"/>
                    <a:pt x="1044229" y="1715705"/>
                  </a:cubicBezTo>
                  <a:cubicBezTo>
                    <a:pt x="1044229" y="1715705"/>
                    <a:pt x="1044229" y="1715705"/>
                    <a:pt x="1044229" y="1715705"/>
                  </a:cubicBezTo>
                  <a:cubicBezTo>
                    <a:pt x="1044229" y="1715705"/>
                    <a:pt x="1044229" y="1715705"/>
                    <a:pt x="1044229" y="1715705"/>
                  </a:cubicBezTo>
                  <a:cubicBezTo>
                    <a:pt x="1033752" y="1750948"/>
                    <a:pt x="1027084" y="1776665"/>
                    <a:pt x="995652" y="1834768"/>
                  </a:cubicBezTo>
                  <a:cubicBezTo>
                    <a:pt x="1041372" y="1787143"/>
                    <a:pt x="1055659" y="1737613"/>
                    <a:pt x="1077567" y="1683320"/>
                  </a:cubicBezTo>
                  <a:cubicBezTo>
                    <a:pt x="1096617" y="1726183"/>
                    <a:pt x="1094712" y="1776665"/>
                    <a:pt x="1103284" y="1837625"/>
                  </a:cubicBezTo>
                  <a:cubicBezTo>
                    <a:pt x="1117572" y="1965260"/>
                    <a:pt x="1078519" y="2069083"/>
                    <a:pt x="1004224" y="2167190"/>
                  </a:cubicBezTo>
                  <a:cubicBezTo>
                    <a:pt x="947074" y="2242438"/>
                    <a:pt x="886114" y="2315780"/>
                    <a:pt x="826107" y="2389123"/>
                  </a:cubicBezTo>
                  <a:cubicBezTo>
                    <a:pt x="793722" y="2429128"/>
                    <a:pt x="779434" y="2463418"/>
                    <a:pt x="751812" y="2505328"/>
                  </a:cubicBezTo>
                  <a:cubicBezTo>
                    <a:pt x="752764" y="2444368"/>
                    <a:pt x="748002" y="2416745"/>
                    <a:pt x="760384" y="2401505"/>
                  </a:cubicBezTo>
                  <a:cubicBezTo>
                    <a:pt x="826107" y="2317685"/>
                    <a:pt x="887067" y="2239580"/>
                    <a:pt x="941359" y="2153855"/>
                  </a:cubicBezTo>
                  <a:cubicBezTo>
                    <a:pt x="960409" y="2123375"/>
                    <a:pt x="1002319" y="2073845"/>
                    <a:pt x="1005177" y="2010028"/>
                  </a:cubicBezTo>
                  <a:cubicBezTo>
                    <a:pt x="980412" y="2073845"/>
                    <a:pt x="954694" y="2094800"/>
                    <a:pt x="934692" y="2128138"/>
                  </a:cubicBezTo>
                  <a:cubicBezTo>
                    <a:pt x="934692" y="2128138"/>
                    <a:pt x="892782" y="2183383"/>
                    <a:pt x="892782" y="2183383"/>
                  </a:cubicBezTo>
                  <a:cubicBezTo>
                    <a:pt x="828964" y="2266250"/>
                    <a:pt x="775624" y="2346260"/>
                    <a:pt x="760384" y="2365310"/>
                  </a:cubicBezTo>
                  <a:cubicBezTo>
                    <a:pt x="752764" y="2332925"/>
                    <a:pt x="754669" y="2309113"/>
                    <a:pt x="754669" y="2264345"/>
                  </a:cubicBezTo>
                  <a:cubicBezTo>
                    <a:pt x="754669" y="2152903"/>
                    <a:pt x="758479" y="2088133"/>
                    <a:pt x="764194" y="2077655"/>
                  </a:cubicBezTo>
                  <a:cubicBezTo>
                    <a:pt x="777529" y="2053843"/>
                    <a:pt x="916594" y="1915730"/>
                    <a:pt x="925167" y="1889060"/>
                  </a:cubicBezTo>
                  <a:cubicBezTo>
                    <a:pt x="874684" y="1946210"/>
                    <a:pt x="795627" y="2002408"/>
                    <a:pt x="756574" y="2061463"/>
                  </a:cubicBezTo>
                  <a:cubicBezTo>
                    <a:pt x="742287" y="1872868"/>
                    <a:pt x="767052" y="1869058"/>
                    <a:pt x="902307" y="1629028"/>
                  </a:cubicBezTo>
                  <a:cubicBezTo>
                    <a:pt x="902307" y="1629980"/>
                    <a:pt x="974697" y="1486153"/>
                    <a:pt x="1008034" y="1356613"/>
                  </a:cubicBezTo>
                  <a:close/>
                  <a:moveTo>
                    <a:pt x="933739" y="1175638"/>
                  </a:moveTo>
                  <a:cubicBezTo>
                    <a:pt x="933739" y="1167065"/>
                    <a:pt x="937549" y="1117535"/>
                    <a:pt x="940407" y="1108963"/>
                  </a:cubicBezTo>
                  <a:cubicBezTo>
                    <a:pt x="974697" y="1189925"/>
                    <a:pt x="992794" y="1290890"/>
                    <a:pt x="988032" y="1327085"/>
                  </a:cubicBezTo>
                  <a:cubicBezTo>
                    <a:pt x="962314" y="1519490"/>
                    <a:pt x="843252" y="1681415"/>
                    <a:pt x="750859" y="1846198"/>
                  </a:cubicBezTo>
                  <a:cubicBezTo>
                    <a:pt x="746097" y="1773808"/>
                    <a:pt x="742287" y="1717610"/>
                    <a:pt x="758479" y="1688083"/>
                  </a:cubicBezTo>
                  <a:cubicBezTo>
                    <a:pt x="793722" y="1620455"/>
                    <a:pt x="832774" y="1552828"/>
                    <a:pt x="863254" y="1483295"/>
                  </a:cubicBezTo>
                  <a:cubicBezTo>
                    <a:pt x="905164" y="1385188"/>
                    <a:pt x="932787" y="1284223"/>
                    <a:pt x="933739" y="1175638"/>
                  </a:cubicBezTo>
                  <a:close/>
                  <a:moveTo>
                    <a:pt x="913737" y="1079435"/>
                  </a:moveTo>
                  <a:cubicBezTo>
                    <a:pt x="913737" y="1298510"/>
                    <a:pt x="864207" y="1417573"/>
                    <a:pt x="838489" y="1467103"/>
                  </a:cubicBezTo>
                  <a:cubicBezTo>
                    <a:pt x="804199" y="1532825"/>
                    <a:pt x="773719" y="1602358"/>
                    <a:pt x="737524" y="1673795"/>
                  </a:cubicBezTo>
                  <a:cubicBezTo>
                    <a:pt x="729904" y="1636648"/>
                    <a:pt x="731809" y="1621408"/>
                    <a:pt x="733714" y="1611883"/>
                  </a:cubicBezTo>
                  <a:cubicBezTo>
                    <a:pt x="748954" y="1548065"/>
                    <a:pt x="768957" y="1515680"/>
                    <a:pt x="793722" y="1456625"/>
                  </a:cubicBezTo>
                  <a:cubicBezTo>
                    <a:pt x="812772" y="1411858"/>
                    <a:pt x="867064" y="1282318"/>
                    <a:pt x="867064" y="1279460"/>
                  </a:cubicBezTo>
                  <a:cubicBezTo>
                    <a:pt x="855634" y="1298510"/>
                    <a:pt x="757527" y="1473770"/>
                    <a:pt x="727047" y="1581403"/>
                  </a:cubicBezTo>
                  <a:cubicBezTo>
                    <a:pt x="718474" y="1532825"/>
                    <a:pt x="713712" y="1514728"/>
                    <a:pt x="719427" y="1499488"/>
                  </a:cubicBezTo>
                  <a:cubicBezTo>
                    <a:pt x="764194" y="1390903"/>
                    <a:pt x="814677" y="1288033"/>
                    <a:pt x="866112" y="1182305"/>
                  </a:cubicBezTo>
                  <a:cubicBezTo>
                    <a:pt x="891829" y="1127060"/>
                    <a:pt x="896592" y="1058480"/>
                    <a:pt x="895639" y="1006093"/>
                  </a:cubicBezTo>
                  <a:cubicBezTo>
                    <a:pt x="912784" y="1020380"/>
                    <a:pt x="913737" y="1053718"/>
                    <a:pt x="913737" y="1079435"/>
                  </a:cubicBezTo>
                  <a:close/>
                  <a:moveTo>
                    <a:pt x="737524" y="732725"/>
                  </a:moveTo>
                  <a:cubicBezTo>
                    <a:pt x="717522" y="842263"/>
                    <a:pt x="708949" y="974660"/>
                    <a:pt x="704187" y="995615"/>
                  </a:cubicBezTo>
                  <a:cubicBezTo>
                    <a:pt x="704187" y="995615"/>
                    <a:pt x="696567" y="1124203"/>
                    <a:pt x="664182" y="1186115"/>
                  </a:cubicBezTo>
                  <a:cubicBezTo>
                    <a:pt x="702282" y="1140395"/>
                    <a:pt x="719427" y="1089913"/>
                    <a:pt x="723237" y="1008950"/>
                  </a:cubicBezTo>
                  <a:cubicBezTo>
                    <a:pt x="726094" y="951800"/>
                    <a:pt x="734667" y="920368"/>
                    <a:pt x="740382" y="857503"/>
                  </a:cubicBezTo>
                  <a:cubicBezTo>
                    <a:pt x="740382" y="857503"/>
                    <a:pt x="761337" y="713675"/>
                    <a:pt x="773719" y="673670"/>
                  </a:cubicBezTo>
                  <a:cubicBezTo>
                    <a:pt x="821344" y="775588"/>
                    <a:pt x="796579" y="1012760"/>
                    <a:pt x="796579" y="1012760"/>
                  </a:cubicBezTo>
                  <a:cubicBezTo>
                    <a:pt x="796579" y="1012760"/>
                    <a:pt x="772767" y="1182305"/>
                    <a:pt x="696567" y="1308988"/>
                  </a:cubicBezTo>
                  <a:cubicBezTo>
                    <a:pt x="794674" y="1188020"/>
                    <a:pt x="832774" y="995615"/>
                    <a:pt x="838489" y="825118"/>
                  </a:cubicBezTo>
                  <a:cubicBezTo>
                    <a:pt x="868017" y="865123"/>
                    <a:pt x="879447" y="954658"/>
                    <a:pt x="874684" y="1001330"/>
                  </a:cubicBezTo>
                  <a:cubicBezTo>
                    <a:pt x="863254" y="1169923"/>
                    <a:pt x="767052" y="1308035"/>
                    <a:pt x="706092" y="1474723"/>
                  </a:cubicBezTo>
                  <a:cubicBezTo>
                    <a:pt x="690852" y="1417573"/>
                    <a:pt x="679422" y="1371853"/>
                    <a:pt x="667039" y="1326133"/>
                  </a:cubicBezTo>
                  <a:cubicBezTo>
                    <a:pt x="650847" y="1242313"/>
                    <a:pt x="627987" y="1161350"/>
                    <a:pt x="627034" y="1074673"/>
                  </a:cubicBezTo>
                  <a:cubicBezTo>
                    <a:pt x="626082" y="1037525"/>
                    <a:pt x="628939" y="1011808"/>
                    <a:pt x="646084" y="977518"/>
                  </a:cubicBezTo>
                  <a:cubicBezTo>
                    <a:pt x="683232" y="900365"/>
                    <a:pt x="701329" y="667955"/>
                    <a:pt x="704187" y="640333"/>
                  </a:cubicBezTo>
                  <a:cubicBezTo>
                    <a:pt x="704187" y="640333"/>
                    <a:pt x="704187" y="640333"/>
                    <a:pt x="704187" y="640333"/>
                  </a:cubicBezTo>
                  <a:cubicBezTo>
                    <a:pt x="705139" y="620330"/>
                    <a:pt x="716569" y="541273"/>
                    <a:pt x="727999" y="518413"/>
                  </a:cubicBezTo>
                  <a:cubicBezTo>
                    <a:pt x="771814" y="590803"/>
                    <a:pt x="749907" y="684148"/>
                    <a:pt x="737524" y="732725"/>
                  </a:cubicBezTo>
                  <a:close/>
                  <a:moveTo>
                    <a:pt x="711807" y="495553"/>
                  </a:moveTo>
                  <a:cubicBezTo>
                    <a:pt x="683232" y="566038"/>
                    <a:pt x="677517" y="639380"/>
                    <a:pt x="673707" y="714628"/>
                  </a:cubicBezTo>
                  <a:cubicBezTo>
                    <a:pt x="669897" y="799400"/>
                    <a:pt x="646084" y="903223"/>
                    <a:pt x="614652" y="982280"/>
                  </a:cubicBezTo>
                  <a:cubicBezTo>
                    <a:pt x="592744" y="770825"/>
                    <a:pt x="662277" y="584135"/>
                    <a:pt x="701329" y="394588"/>
                  </a:cubicBezTo>
                  <a:cubicBezTo>
                    <a:pt x="720379" y="426020"/>
                    <a:pt x="724189" y="464120"/>
                    <a:pt x="711807" y="495553"/>
                  </a:cubicBezTo>
                  <a:close/>
                  <a:moveTo>
                    <a:pt x="630844" y="94550"/>
                  </a:moveTo>
                  <a:cubicBezTo>
                    <a:pt x="657514" y="238378"/>
                    <a:pt x="691804" y="387920"/>
                    <a:pt x="637512" y="548893"/>
                  </a:cubicBezTo>
                  <a:cubicBezTo>
                    <a:pt x="601317" y="400303"/>
                    <a:pt x="588934" y="239330"/>
                    <a:pt x="630844" y="94550"/>
                  </a:cubicBezTo>
                  <a:close/>
                  <a:moveTo>
                    <a:pt x="485112" y="346010"/>
                  </a:moveTo>
                  <a:cubicBezTo>
                    <a:pt x="491779" y="249808"/>
                    <a:pt x="513687" y="195515"/>
                    <a:pt x="606079" y="77405"/>
                  </a:cubicBezTo>
                  <a:cubicBezTo>
                    <a:pt x="594649" y="136460"/>
                    <a:pt x="582267" y="194563"/>
                    <a:pt x="579409" y="254570"/>
                  </a:cubicBezTo>
                  <a:cubicBezTo>
                    <a:pt x="575599" y="348868"/>
                    <a:pt x="595602" y="440308"/>
                    <a:pt x="609889" y="532700"/>
                  </a:cubicBezTo>
                  <a:cubicBezTo>
                    <a:pt x="622272" y="610805"/>
                    <a:pt x="604174" y="686053"/>
                    <a:pt x="591792" y="763205"/>
                  </a:cubicBezTo>
                  <a:cubicBezTo>
                    <a:pt x="551787" y="625093"/>
                    <a:pt x="474634" y="497458"/>
                    <a:pt x="485112" y="346010"/>
                  </a:cubicBezTo>
                  <a:close/>
                  <a:moveTo>
                    <a:pt x="373669" y="413638"/>
                  </a:moveTo>
                  <a:cubicBezTo>
                    <a:pt x="381289" y="377443"/>
                    <a:pt x="453679" y="291718"/>
                    <a:pt x="484159" y="234568"/>
                  </a:cubicBezTo>
                  <a:cubicBezTo>
                    <a:pt x="479397" y="278383"/>
                    <a:pt x="465109" y="325055"/>
                    <a:pt x="464157" y="356488"/>
                  </a:cubicBezTo>
                  <a:cubicBezTo>
                    <a:pt x="460347" y="432688"/>
                    <a:pt x="480349" y="511745"/>
                    <a:pt x="504162" y="582230"/>
                  </a:cubicBezTo>
                  <a:cubicBezTo>
                    <a:pt x="514639" y="613663"/>
                    <a:pt x="539404" y="695578"/>
                    <a:pt x="543214" y="707008"/>
                  </a:cubicBezTo>
                  <a:cubicBezTo>
                    <a:pt x="565122" y="787970"/>
                    <a:pt x="599412" y="913700"/>
                    <a:pt x="586077" y="1007045"/>
                  </a:cubicBezTo>
                  <a:cubicBezTo>
                    <a:pt x="570837" y="978470"/>
                    <a:pt x="555597" y="939418"/>
                    <a:pt x="540357" y="910843"/>
                  </a:cubicBezTo>
                  <a:cubicBezTo>
                    <a:pt x="540357" y="910843"/>
                    <a:pt x="478444" y="799400"/>
                    <a:pt x="456537" y="757490"/>
                  </a:cubicBezTo>
                  <a:cubicBezTo>
                    <a:pt x="399387" y="648905"/>
                    <a:pt x="345094" y="544130"/>
                    <a:pt x="373669" y="413638"/>
                  </a:cubicBezTo>
                  <a:close/>
                  <a:moveTo>
                    <a:pt x="202219" y="661288"/>
                  </a:moveTo>
                  <a:cubicBezTo>
                    <a:pt x="201267" y="609853"/>
                    <a:pt x="251749" y="545083"/>
                    <a:pt x="319377" y="457453"/>
                  </a:cubicBezTo>
                  <a:cubicBezTo>
                    <a:pt x="330807" y="443165"/>
                    <a:pt x="350809" y="435545"/>
                    <a:pt x="348904" y="465073"/>
                  </a:cubicBezTo>
                  <a:cubicBezTo>
                    <a:pt x="338427" y="587945"/>
                    <a:pt x="394624" y="689863"/>
                    <a:pt x="446059" y="793685"/>
                  </a:cubicBezTo>
                  <a:cubicBezTo>
                    <a:pt x="455584" y="812735"/>
                    <a:pt x="584172" y="1042288"/>
                    <a:pt x="607032" y="1151825"/>
                  </a:cubicBezTo>
                  <a:cubicBezTo>
                    <a:pt x="556549" y="1073720"/>
                    <a:pt x="490827" y="936560"/>
                    <a:pt x="448917" y="908938"/>
                  </a:cubicBezTo>
                  <a:cubicBezTo>
                    <a:pt x="505114" y="977518"/>
                    <a:pt x="580362" y="1128013"/>
                    <a:pt x="611794" y="1188973"/>
                  </a:cubicBezTo>
                  <a:cubicBezTo>
                    <a:pt x="626082" y="1220405"/>
                    <a:pt x="627034" y="1268030"/>
                    <a:pt x="637512" y="1319465"/>
                  </a:cubicBezTo>
                  <a:cubicBezTo>
                    <a:pt x="640369" y="1338515"/>
                    <a:pt x="640369" y="1356613"/>
                    <a:pt x="641322" y="1372805"/>
                  </a:cubicBezTo>
                  <a:cubicBezTo>
                    <a:pt x="584172" y="1295653"/>
                    <a:pt x="457489" y="1154683"/>
                    <a:pt x="457489" y="1154683"/>
                  </a:cubicBezTo>
                  <a:cubicBezTo>
                    <a:pt x="425104" y="1117535"/>
                    <a:pt x="205077" y="876553"/>
                    <a:pt x="202219" y="661288"/>
                  </a:cubicBezTo>
                  <a:close/>
                  <a:moveTo>
                    <a:pt x="137449" y="858455"/>
                  </a:moveTo>
                  <a:cubicBezTo>
                    <a:pt x="150784" y="904175"/>
                    <a:pt x="168882" y="960373"/>
                    <a:pt x="189837" y="1002283"/>
                  </a:cubicBezTo>
                  <a:cubicBezTo>
                    <a:pt x="211744" y="1044193"/>
                    <a:pt x="229842" y="1059433"/>
                    <a:pt x="311757" y="1138490"/>
                  </a:cubicBezTo>
                  <a:cubicBezTo>
                    <a:pt x="217459" y="1022285"/>
                    <a:pt x="103159" y="876553"/>
                    <a:pt x="182217" y="684148"/>
                  </a:cubicBezTo>
                  <a:cubicBezTo>
                    <a:pt x="183169" y="706055"/>
                    <a:pt x="186027" y="720343"/>
                    <a:pt x="186979" y="724153"/>
                  </a:cubicBezTo>
                  <a:cubicBezTo>
                    <a:pt x="207934" y="833690"/>
                    <a:pt x="250797" y="932750"/>
                    <a:pt x="316519" y="1022285"/>
                  </a:cubicBezTo>
                  <a:cubicBezTo>
                    <a:pt x="323187" y="1030858"/>
                    <a:pt x="441297" y="1167065"/>
                    <a:pt x="464157" y="1194688"/>
                  </a:cubicBezTo>
                  <a:cubicBezTo>
                    <a:pt x="464157" y="1194688"/>
                    <a:pt x="464157" y="1194688"/>
                    <a:pt x="464157" y="1194688"/>
                  </a:cubicBezTo>
                  <a:cubicBezTo>
                    <a:pt x="464157" y="1194688"/>
                    <a:pt x="464157" y="1194688"/>
                    <a:pt x="464157" y="1194688"/>
                  </a:cubicBezTo>
                  <a:cubicBezTo>
                    <a:pt x="537499" y="1270888"/>
                    <a:pt x="614652" y="1366138"/>
                    <a:pt x="636559" y="1409953"/>
                  </a:cubicBezTo>
                  <a:cubicBezTo>
                    <a:pt x="645132" y="1426145"/>
                    <a:pt x="653704" y="1490915"/>
                    <a:pt x="653704" y="1509965"/>
                  </a:cubicBezTo>
                  <a:cubicBezTo>
                    <a:pt x="656562" y="1570925"/>
                    <a:pt x="666087" y="1621408"/>
                    <a:pt x="668944" y="1680463"/>
                  </a:cubicBezTo>
                  <a:cubicBezTo>
                    <a:pt x="609889" y="1556638"/>
                    <a:pt x="333664" y="1309940"/>
                    <a:pt x="292707" y="1261363"/>
                  </a:cubicBezTo>
                  <a:cubicBezTo>
                    <a:pt x="250797" y="1207070"/>
                    <a:pt x="171739" y="1066100"/>
                    <a:pt x="149832" y="1002283"/>
                  </a:cubicBezTo>
                  <a:cubicBezTo>
                    <a:pt x="132687" y="956563"/>
                    <a:pt x="125067" y="908938"/>
                    <a:pt x="137449" y="858455"/>
                  </a:cubicBezTo>
                  <a:close/>
                  <a:moveTo>
                    <a:pt x="56487" y="1119440"/>
                  </a:moveTo>
                  <a:cubicBezTo>
                    <a:pt x="66964" y="1174685"/>
                    <a:pt x="86967" y="1233740"/>
                    <a:pt x="130782" y="1298510"/>
                  </a:cubicBezTo>
                  <a:cubicBezTo>
                    <a:pt x="107922" y="1244218"/>
                    <a:pt x="87919" y="1188973"/>
                    <a:pt x="79347" y="1132775"/>
                  </a:cubicBezTo>
                  <a:cubicBezTo>
                    <a:pt x="68869" y="1068005"/>
                    <a:pt x="79347" y="1019428"/>
                    <a:pt x="109827" y="954658"/>
                  </a:cubicBezTo>
                  <a:cubicBezTo>
                    <a:pt x="137449" y="1050860"/>
                    <a:pt x="177454" y="1143253"/>
                    <a:pt x="217459" y="1204213"/>
                  </a:cubicBezTo>
                  <a:cubicBezTo>
                    <a:pt x="286039" y="1312798"/>
                    <a:pt x="385099" y="1399475"/>
                    <a:pt x="478444" y="1486153"/>
                  </a:cubicBezTo>
                  <a:cubicBezTo>
                    <a:pt x="499399" y="1506155"/>
                    <a:pt x="558454" y="1569973"/>
                    <a:pt x="594649" y="1608073"/>
                  </a:cubicBezTo>
                  <a:cubicBezTo>
                    <a:pt x="523212" y="1544255"/>
                    <a:pt x="306042" y="1384235"/>
                    <a:pt x="218412" y="1357565"/>
                  </a:cubicBezTo>
                  <a:cubicBezTo>
                    <a:pt x="308899" y="1401380"/>
                    <a:pt x="638464" y="1628075"/>
                    <a:pt x="667992" y="1737613"/>
                  </a:cubicBezTo>
                  <a:cubicBezTo>
                    <a:pt x="676564" y="1769045"/>
                    <a:pt x="667992" y="1846198"/>
                    <a:pt x="667992" y="1846198"/>
                  </a:cubicBezTo>
                  <a:cubicBezTo>
                    <a:pt x="667992" y="1846198"/>
                    <a:pt x="674659" y="1888108"/>
                    <a:pt x="674659" y="1924303"/>
                  </a:cubicBezTo>
                  <a:cubicBezTo>
                    <a:pt x="674659" y="1945258"/>
                    <a:pt x="670849" y="1953830"/>
                    <a:pt x="662277" y="1940495"/>
                  </a:cubicBezTo>
                  <a:cubicBezTo>
                    <a:pt x="580362" y="1807145"/>
                    <a:pt x="453679" y="1723325"/>
                    <a:pt x="325092" y="1641410"/>
                  </a:cubicBezTo>
                  <a:cubicBezTo>
                    <a:pt x="302232" y="1627123"/>
                    <a:pt x="136497" y="1507108"/>
                    <a:pt x="114589" y="1483295"/>
                  </a:cubicBezTo>
                  <a:cubicBezTo>
                    <a:pt x="28864" y="1392808"/>
                    <a:pt x="-12093" y="1275650"/>
                    <a:pt x="56487" y="1119440"/>
                  </a:cubicBezTo>
                  <a:close/>
                  <a:moveTo>
                    <a:pt x="55534" y="1467103"/>
                  </a:moveTo>
                  <a:cubicBezTo>
                    <a:pt x="122209" y="1544255"/>
                    <a:pt x="262227" y="1636648"/>
                    <a:pt x="323187" y="1677605"/>
                  </a:cubicBezTo>
                  <a:cubicBezTo>
                    <a:pt x="458442" y="1764283"/>
                    <a:pt x="536547" y="1810955"/>
                    <a:pt x="598459" y="1898585"/>
                  </a:cubicBezTo>
                  <a:cubicBezTo>
                    <a:pt x="608937" y="1913825"/>
                    <a:pt x="658467" y="1971928"/>
                    <a:pt x="663229" y="1992883"/>
                  </a:cubicBezTo>
                  <a:cubicBezTo>
                    <a:pt x="667039" y="2047175"/>
                    <a:pt x="667992" y="2141473"/>
                    <a:pt x="660372" y="2209100"/>
                  </a:cubicBezTo>
                  <a:cubicBezTo>
                    <a:pt x="637512" y="2177668"/>
                    <a:pt x="617509" y="2144330"/>
                    <a:pt x="592744" y="2114803"/>
                  </a:cubicBezTo>
                  <a:cubicBezTo>
                    <a:pt x="513687" y="2019553"/>
                    <a:pt x="422247" y="1936685"/>
                    <a:pt x="319377" y="1866200"/>
                  </a:cubicBezTo>
                  <a:cubicBezTo>
                    <a:pt x="236509" y="1810003"/>
                    <a:pt x="142212" y="1725230"/>
                    <a:pt x="142212" y="1725230"/>
                  </a:cubicBezTo>
                  <a:cubicBezTo>
                    <a:pt x="101254" y="1690940"/>
                    <a:pt x="58392" y="1649030"/>
                    <a:pt x="54582" y="1581403"/>
                  </a:cubicBezTo>
                  <a:cubicBezTo>
                    <a:pt x="53629" y="1569020"/>
                    <a:pt x="45057" y="1492820"/>
                    <a:pt x="55534" y="1467103"/>
                  </a:cubicBezTo>
                  <a:close/>
                  <a:moveTo>
                    <a:pt x="69822" y="1692845"/>
                  </a:moveTo>
                  <a:cubicBezTo>
                    <a:pt x="143164" y="1770950"/>
                    <a:pt x="218412" y="1825243"/>
                    <a:pt x="294612" y="1879535"/>
                  </a:cubicBezTo>
                  <a:cubicBezTo>
                    <a:pt x="294612" y="1879535"/>
                    <a:pt x="294612" y="1879535"/>
                    <a:pt x="294612" y="1879535"/>
                  </a:cubicBezTo>
                  <a:cubicBezTo>
                    <a:pt x="380337" y="1939543"/>
                    <a:pt x="655609" y="2165285"/>
                    <a:pt x="659419" y="2282443"/>
                  </a:cubicBezTo>
                  <a:cubicBezTo>
                    <a:pt x="628939" y="2249105"/>
                    <a:pt x="504162" y="2119565"/>
                    <a:pt x="460347" y="2119565"/>
                  </a:cubicBezTo>
                  <a:cubicBezTo>
                    <a:pt x="530832" y="2161475"/>
                    <a:pt x="655609" y="2293873"/>
                    <a:pt x="656562" y="2334830"/>
                  </a:cubicBezTo>
                  <a:cubicBezTo>
                    <a:pt x="654657" y="2368168"/>
                    <a:pt x="649894" y="2449130"/>
                    <a:pt x="640369" y="2509138"/>
                  </a:cubicBezTo>
                  <a:cubicBezTo>
                    <a:pt x="599412" y="2393885"/>
                    <a:pt x="533689" y="2308160"/>
                    <a:pt x="456537" y="2230055"/>
                  </a:cubicBezTo>
                  <a:cubicBezTo>
                    <a:pt x="409864" y="2182430"/>
                    <a:pt x="276514" y="2070035"/>
                    <a:pt x="266037" y="2050985"/>
                  </a:cubicBezTo>
                  <a:cubicBezTo>
                    <a:pt x="266037" y="2050033"/>
                    <a:pt x="78394" y="1854770"/>
                    <a:pt x="69822" y="1692845"/>
                  </a:cubicBezTo>
                  <a:close/>
                  <a:moveTo>
                    <a:pt x="135544" y="2132900"/>
                  </a:moveTo>
                  <a:cubicBezTo>
                    <a:pt x="177454" y="2167190"/>
                    <a:pt x="276514" y="2195765"/>
                    <a:pt x="326997" y="2269108"/>
                  </a:cubicBezTo>
                  <a:cubicBezTo>
                    <a:pt x="301279" y="2180525"/>
                    <a:pt x="145069" y="2150045"/>
                    <a:pt x="119352" y="2081465"/>
                  </a:cubicBezTo>
                  <a:cubicBezTo>
                    <a:pt x="111732" y="2060510"/>
                    <a:pt x="114589" y="1994788"/>
                    <a:pt x="112684" y="1971928"/>
                  </a:cubicBezTo>
                  <a:cubicBezTo>
                    <a:pt x="111732" y="1958593"/>
                    <a:pt x="108874" y="1928113"/>
                    <a:pt x="117447" y="1924303"/>
                  </a:cubicBezTo>
                  <a:cubicBezTo>
                    <a:pt x="126972" y="1920493"/>
                    <a:pt x="140307" y="1949068"/>
                    <a:pt x="144117" y="1955735"/>
                  </a:cubicBezTo>
                  <a:cubicBezTo>
                    <a:pt x="186979" y="2015743"/>
                    <a:pt x="242224" y="2065273"/>
                    <a:pt x="292707" y="2117660"/>
                  </a:cubicBezTo>
                  <a:lnTo>
                    <a:pt x="292707" y="2117660"/>
                  </a:lnTo>
                  <a:cubicBezTo>
                    <a:pt x="350809" y="2170048"/>
                    <a:pt x="536547" y="2306255"/>
                    <a:pt x="597507" y="2470085"/>
                  </a:cubicBezTo>
                  <a:cubicBezTo>
                    <a:pt x="601317" y="2480563"/>
                    <a:pt x="632749" y="2527235"/>
                    <a:pt x="627987" y="2611055"/>
                  </a:cubicBezTo>
                  <a:cubicBezTo>
                    <a:pt x="612747" y="2590100"/>
                    <a:pt x="556549" y="2446273"/>
                    <a:pt x="515592" y="2436748"/>
                  </a:cubicBezTo>
                  <a:cubicBezTo>
                    <a:pt x="547024" y="2462465"/>
                    <a:pt x="618462" y="2615818"/>
                    <a:pt x="618462" y="2642488"/>
                  </a:cubicBezTo>
                  <a:cubicBezTo>
                    <a:pt x="617509" y="2666300"/>
                    <a:pt x="610842" y="2712020"/>
                    <a:pt x="600364" y="2744405"/>
                  </a:cubicBezTo>
                  <a:cubicBezTo>
                    <a:pt x="502257" y="2456750"/>
                    <a:pt x="201267" y="2273870"/>
                    <a:pt x="201267" y="2273870"/>
                  </a:cubicBezTo>
                  <a:cubicBezTo>
                    <a:pt x="176502" y="2251010"/>
                    <a:pt x="169834" y="2236723"/>
                    <a:pt x="135544" y="2132900"/>
                  </a:cubicBezTo>
                  <a:close/>
                  <a:moveTo>
                    <a:pt x="181264" y="2282443"/>
                  </a:moveTo>
                  <a:cubicBezTo>
                    <a:pt x="315567" y="2383408"/>
                    <a:pt x="465109" y="2493898"/>
                    <a:pt x="538452" y="2651060"/>
                  </a:cubicBezTo>
                  <a:cubicBezTo>
                    <a:pt x="452727" y="2552953"/>
                    <a:pt x="334617" y="2461513"/>
                    <a:pt x="244129" y="2368168"/>
                  </a:cubicBezTo>
                  <a:cubicBezTo>
                    <a:pt x="261274" y="2411983"/>
                    <a:pt x="294612" y="2431985"/>
                    <a:pt x="333664" y="2469133"/>
                  </a:cubicBezTo>
                  <a:lnTo>
                    <a:pt x="333664" y="2469133"/>
                  </a:lnTo>
                  <a:cubicBezTo>
                    <a:pt x="343189" y="2478658"/>
                    <a:pt x="487017" y="2584385"/>
                    <a:pt x="565122" y="2732023"/>
                  </a:cubicBezTo>
                  <a:cubicBezTo>
                    <a:pt x="568932" y="2739643"/>
                    <a:pt x="588934" y="2796793"/>
                    <a:pt x="583219" y="2819653"/>
                  </a:cubicBezTo>
                  <a:cubicBezTo>
                    <a:pt x="578457" y="2851085"/>
                    <a:pt x="574647" y="2910140"/>
                    <a:pt x="561312" y="2951098"/>
                  </a:cubicBezTo>
                  <a:cubicBezTo>
                    <a:pt x="529879" y="2852038"/>
                    <a:pt x="485112" y="2803460"/>
                    <a:pt x="422247" y="2740595"/>
                  </a:cubicBezTo>
                  <a:cubicBezTo>
                    <a:pt x="378432" y="2698685"/>
                    <a:pt x="292707" y="2623438"/>
                    <a:pt x="292707" y="2623438"/>
                  </a:cubicBezTo>
                  <a:cubicBezTo>
                    <a:pt x="176502" y="2525330"/>
                    <a:pt x="182217" y="2425318"/>
                    <a:pt x="181264" y="2282443"/>
                  </a:cubicBezTo>
                  <a:close/>
                  <a:moveTo>
                    <a:pt x="510829" y="3152075"/>
                  </a:moveTo>
                  <a:cubicBezTo>
                    <a:pt x="490827" y="3056825"/>
                    <a:pt x="463204" y="2973958"/>
                    <a:pt x="379384" y="2880613"/>
                  </a:cubicBezTo>
                  <a:cubicBezTo>
                    <a:pt x="357477" y="2860610"/>
                    <a:pt x="297469" y="2790125"/>
                    <a:pt x="282229" y="2765360"/>
                  </a:cubicBezTo>
                  <a:cubicBezTo>
                    <a:pt x="242224" y="2706305"/>
                    <a:pt x="219364" y="2678683"/>
                    <a:pt x="224127" y="2585338"/>
                  </a:cubicBezTo>
                  <a:cubicBezTo>
                    <a:pt x="263179" y="2624390"/>
                    <a:pt x="308899" y="2663443"/>
                    <a:pt x="349857" y="2698685"/>
                  </a:cubicBezTo>
                  <a:cubicBezTo>
                    <a:pt x="361287" y="2709163"/>
                    <a:pt x="507019" y="2847275"/>
                    <a:pt x="537499" y="2938715"/>
                  </a:cubicBezTo>
                  <a:cubicBezTo>
                    <a:pt x="544167" y="2958718"/>
                    <a:pt x="550834" y="2996818"/>
                    <a:pt x="547024" y="3017773"/>
                  </a:cubicBezTo>
                  <a:cubicBezTo>
                    <a:pt x="547024" y="3022535"/>
                    <a:pt x="514639" y="3151123"/>
                    <a:pt x="510829" y="3152075"/>
                  </a:cubicBezTo>
                  <a:close/>
                  <a:moveTo>
                    <a:pt x="224127" y="2726308"/>
                  </a:moveTo>
                  <a:cubicBezTo>
                    <a:pt x="246987" y="2753930"/>
                    <a:pt x="307947" y="2832988"/>
                    <a:pt x="330807" y="2860610"/>
                  </a:cubicBezTo>
                  <a:cubicBezTo>
                    <a:pt x="341284" y="2872040"/>
                    <a:pt x="351762" y="2884423"/>
                    <a:pt x="362239" y="2895853"/>
                  </a:cubicBezTo>
                  <a:cubicBezTo>
                    <a:pt x="428914" y="2962528"/>
                    <a:pt x="467014" y="3043490"/>
                    <a:pt x="488922" y="3133978"/>
                  </a:cubicBezTo>
                  <a:cubicBezTo>
                    <a:pt x="495589" y="3163505"/>
                    <a:pt x="495589" y="3172078"/>
                    <a:pt x="488922" y="3213035"/>
                  </a:cubicBezTo>
                  <a:cubicBezTo>
                    <a:pt x="483207" y="3239705"/>
                    <a:pt x="471777" y="3297808"/>
                    <a:pt x="451774" y="3316858"/>
                  </a:cubicBezTo>
                  <a:cubicBezTo>
                    <a:pt x="426057" y="3202558"/>
                    <a:pt x="357477" y="3100640"/>
                    <a:pt x="314614" y="3022535"/>
                  </a:cubicBezTo>
                  <a:cubicBezTo>
                    <a:pt x="269847" y="2942525"/>
                    <a:pt x="235557" y="2927285"/>
                    <a:pt x="238414" y="2828225"/>
                  </a:cubicBezTo>
                  <a:cubicBezTo>
                    <a:pt x="264132" y="2860610"/>
                    <a:pt x="343189" y="2927285"/>
                    <a:pt x="364144" y="2993008"/>
                  </a:cubicBezTo>
                  <a:cubicBezTo>
                    <a:pt x="346047" y="2917760"/>
                    <a:pt x="236509" y="2836798"/>
                    <a:pt x="224127" y="2726308"/>
                  </a:cubicBezTo>
                  <a:close/>
                  <a:moveTo>
                    <a:pt x="230794" y="2937763"/>
                  </a:moveTo>
                  <a:cubicBezTo>
                    <a:pt x="259369" y="2981578"/>
                    <a:pt x="279372" y="3006343"/>
                    <a:pt x="296517" y="3040633"/>
                  </a:cubicBezTo>
                  <a:cubicBezTo>
                    <a:pt x="307947" y="3067303"/>
                    <a:pt x="415579" y="3239705"/>
                    <a:pt x="432724" y="3317810"/>
                  </a:cubicBezTo>
                  <a:cubicBezTo>
                    <a:pt x="443202" y="3363530"/>
                    <a:pt x="431772" y="3399725"/>
                    <a:pt x="408912" y="3442588"/>
                  </a:cubicBezTo>
                  <a:cubicBezTo>
                    <a:pt x="402244" y="3463543"/>
                    <a:pt x="381289" y="3505453"/>
                    <a:pt x="373669" y="3530218"/>
                  </a:cubicBezTo>
                  <a:cubicBezTo>
                    <a:pt x="371764" y="3506405"/>
                    <a:pt x="372717" y="3499738"/>
                    <a:pt x="371764" y="3498785"/>
                  </a:cubicBezTo>
                  <a:cubicBezTo>
                    <a:pt x="358429" y="3401630"/>
                    <a:pt x="303184" y="3320668"/>
                    <a:pt x="263179" y="3234943"/>
                  </a:cubicBezTo>
                  <a:cubicBezTo>
                    <a:pt x="263179" y="3234943"/>
                    <a:pt x="263179" y="3234943"/>
                    <a:pt x="263179" y="3234943"/>
                  </a:cubicBezTo>
                  <a:cubicBezTo>
                    <a:pt x="205077" y="3143503"/>
                    <a:pt x="189837" y="3047300"/>
                    <a:pt x="230794" y="2937763"/>
                  </a:cubicBezTo>
                  <a:close/>
                  <a:moveTo>
                    <a:pt x="203172" y="3145408"/>
                  </a:moveTo>
                  <a:cubicBezTo>
                    <a:pt x="234604" y="3229228"/>
                    <a:pt x="298422" y="3334003"/>
                    <a:pt x="331759" y="3407345"/>
                  </a:cubicBezTo>
                  <a:cubicBezTo>
                    <a:pt x="318424" y="3387343"/>
                    <a:pt x="303184" y="3370198"/>
                    <a:pt x="298422" y="3365435"/>
                  </a:cubicBezTo>
                  <a:cubicBezTo>
                    <a:pt x="312709" y="3392105"/>
                    <a:pt x="327949" y="3414965"/>
                    <a:pt x="340332" y="3462590"/>
                  </a:cubicBezTo>
                  <a:cubicBezTo>
                    <a:pt x="355572" y="3521645"/>
                    <a:pt x="359382" y="3540695"/>
                    <a:pt x="306042" y="3632135"/>
                  </a:cubicBezTo>
                  <a:cubicBezTo>
                    <a:pt x="313662" y="3513073"/>
                    <a:pt x="246987" y="3398773"/>
                    <a:pt x="202219" y="3295903"/>
                  </a:cubicBezTo>
                  <a:cubicBezTo>
                    <a:pt x="193647" y="3269233"/>
                    <a:pt x="194599" y="3237800"/>
                    <a:pt x="224127" y="3275900"/>
                  </a:cubicBezTo>
                  <a:cubicBezTo>
                    <a:pt x="231747" y="3286378"/>
                    <a:pt x="285087" y="3349243"/>
                    <a:pt x="292707" y="3359720"/>
                  </a:cubicBezTo>
                  <a:cubicBezTo>
                    <a:pt x="288897" y="3351148"/>
                    <a:pt x="254607" y="3305428"/>
                    <a:pt x="249844" y="3297808"/>
                  </a:cubicBezTo>
                  <a:cubicBezTo>
                    <a:pt x="238414" y="3283520"/>
                    <a:pt x="228889" y="3267328"/>
                    <a:pt x="219364" y="3251135"/>
                  </a:cubicBezTo>
                  <a:cubicBezTo>
                    <a:pt x="207934" y="3228275"/>
                    <a:pt x="192694" y="3185413"/>
                    <a:pt x="203172" y="3145408"/>
                  </a:cubicBezTo>
                  <a:close/>
                  <a:moveTo>
                    <a:pt x="193647" y="3329240"/>
                  </a:moveTo>
                  <a:cubicBezTo>
                    <a:pt x="214602" y="3346385"/>
                    <a:pt x="229842" y="3374008"/>
                    <a:pt x="235557" y="3394010"/>
                  </a:cubicBezTo>
                  <a:cubicBezTo>
                    <a:pt x="264132" y="3466400"/>
                    <a:pt x="305089" y="3571175"/>
                    <a:pt x="288897" y="3655948"/>
                  </a:cubicBezTo>
                  <a:cubicBezTo>
                    <a:pt x="274609" y="3574985"/>
                    <a:pt x="194599" y="3442588"/>
                    <a:pt x="194599" y="3442588"/>
                  </a:cubicBezTo>
                  <a:cubicBezTo>
                    <a:pt x="179359" y="3408298"/>
                    <a:pt x="175549" y="3376865"/>
                    <a:pt x="193647" y="3329240"/>
                  </a:cubicBezTo>
                  <a:close/>
                  <a:moveTo>
                    <a:pt x="206982" y="3799775"/>
                  </a:moveTo>
                  <a:cubicBezTo>
                    <a:pt x="153642" y="3715003"/>
                    <a:pt x="119352" y="3634993"/>
                    <a:pt x="135544" y="3530218"/>
                  </a:cubicBezTo>
                  <a:cubicBezTo>
                    <a:pt x="138402" y="3513073"/>
                    <a:pt x="140307" y="3503548"/>
                    <a:pt x="146022" y="3492118"/>
                  </a:cubicBezTo>
                  <a:cubicBezTo>
                    <a:pt x="176502" y="3567365"/>
                    <a:pt x="193647" y="3635945"/>
                    <a:pt x="242224" y="3711193"/>
                  </a:cubicBezTo>
                  <a:cubicBezTo>
                    <a:pt x="216507" y="3625468"/>
                    <a:pt x="162214" y="3507358"/>
                    <a:pt x="164119" y="3414965"/>
                  </a:cubicBezTo>
                  <a:cubicBezTo>
                    <a:pt x="224127" y="3575938"/>
                    <a:pt x="327949" y="3631183"/>
                    <a:pt x="243177" y="3789298"/>
                  </a:cubicBezTo>
                  <a:cubicBezTo>
                    <a:pt x="233652" y="3805490"/>
                    <a:pt x="224127" y="3826445"/>
                    <a:pt x="206982" y="3799775"/>
                  </a:cubicBezTo>
                  <a:close/>
                  <a:moveTo>
                    <a:pt x="292707" y="3984560"/>
                  </a:moveTo>
                  <a:cubicBezTo>
                    <a:pt x="287944" y="4002658"/>
                    <a:pt x="272704" y="4052188"/>
                    <a:pt x="263179" y="4068380"/>
                  </a:cubicBezTo>
                  <a:cubicBezTo>
                    <a:pt x="257464" y="4077905"/>
                    <a:pt x="246987" y="4115053"/>
                    <a:pt x="231747" y="4109338"/>
                  </a:cubicBezTo>
                  <a:cubicBezTo>
                    <a:pt x="217459" y="4104575"/>
                    <a:pt x="218412" y="4063618"/>
                    <a:pt x="216507" y="4051235"/>
                  </a:cubicBezTo>
                  <a:cubicBezTo>
                    <a:pt x="206982" y="3963605"/>
                    <a:pt x="224127" y="3881690"/>
                    <a:pt x="239367" y="3840733"/>
                  </a:cubicBezTo>
                  <a:cubicBezTo>
                    <a:pt x="283182" y="3720718"/>
                    <a:pt x="352714" y="3614038"/>
                    <a:pt x="407959" y="3498785"/>
                  </a:cubicBezTo>
                  <a:cubicBezTo>
                    <a:pt x="517497" y="3243515"/>
                    <a:pt x="587982" y="2977768"/>
                    <a:pt x="634654" y="2705353"/>
                  </a:cubicBezTo>
                  <a:cubicBezTo>
                    <a:pt x="634654" y="2705353"/>
                    <a:pt x="634654" y="2705353"/>
                    <a:pt x="634654" y="2705353"/>
                  </a:cubicBezTo>
                  <a:cubicBezTo>
                    <a:pt x="674659" y="2470085"/>
                    <a:pt x="692757" y="2232913"/>
                    <a:pt x="693709" y="1993835"/>
                  </a:cubicBezTo>
                  <a:cubicBezTo>
                    <a:pt x="693709" y="1969070"/>
                    <a:pt x="692757" y="1943353"/>
                    <a:pt x="691804" y="1918588"/>
                  </a:cubicBezTo>
                  <a:cubicBezTo>
                    <a:pt x="697519" y="1739518"/>
                    <a:pt x="677517" y="1562353"/>
                    <a:pt x="661324" y="1385188"/>
                  </a:cubicBezTo>
                  <a:cubicBezTo>
                    <a:pt x="688947" y="1473770"/>
                    <a:pt x="700377" y="1564258"/>
                    <a:pt x="709902" y="1654745"/>
                  </a:cubicBezTo>
                  <a:cubicBezTo>
                    <a:pt x="738477" y="1938590"/>
                    <a:pt x="715617" y="2224340"/>
                    <a:pt x="729904" y="2509138"/>
                  </a:cubicBezTo>
                  <a:cubicBezTo>
                    <a:pt x="731809" y="2546285"/>
                    <a:pt x="653704" y="2965385"/>
                    <a:pt x="635607" y="3024440"/>
                  </a:cubicBezTo>
                  <a:cubicBezTo>
                    <a:pt x="572742" y="3190175"/>
                    <a:pt x="440344" y="3546410"/>
                    <a:pt x="435582" y="3557840"/>
                  </a:cubicBezTo>
                  <a:cubicBezTo>
                    <a:pt x="403197" y="3640708"/>
                    <a:pt x="371764" y="3722623"/>
                    <a:pt x="339379" y="3805490"/>
                  </a:cubicBezTo>
                  <a:cubicBezTo>
                    <a:pt x="339379" y="3805490"/>
                    <a:pt x="339379" y="3805490"/>
                    <a:pt x="339379" y="3805490"/>
                  </a:cubicBezTo>
                  <a:cubicBezTo>
                    <a:pt x="339379" y="3805490"/>
                    <a:pt x="339379" y="3805490"/>
                    <a:pt x="339379" y="3805490"/>
                  </a:cubicBezTo>
                  <a:cubicBezTo>
                    <a:pt x="324139" y="3874070"/>
                    <a:pt x="312709" y="3906455"/>
                    <a:pt x="292707" y="3984560"/>
                  </a:cubicBezTo>
                  <a:close/>
                  <a:moveTo>
                    <a:pt x="387957" y="3737863"/>
                  </a:moveTo>
                  <a:cubicBezTo>
                    <a:pt x="406054" y="3699763"/>
                    <a:pt x="440344" y="3676903"/>
                    <a:pt x="469872" y="3649280"/>
                  </a:cubicBezTo>
                  <a:cubicBezTo>
                    <a:pt x="447964" y="3682618"/>
                    <a:pt x="424152" y="3715955"/>
                    <a:pt x="387957" y="3737863"/>
                  </a:cubicBezTo>
                  <a:close/>
                  <a:moveTo>
                    <a:pt x="729904" y="3345433"/>
                  </a:moveTo>
                  <a:cubicBezTo>
                    <a:pt x="647989" y="3473068"/>
                    <a:pt x="511782" y="3546410"/>
                    <a:pt x="420342" y="3663568"/>
                  </a:cubicBezTo>
                  <a:cubicBezTo>
                    <a:pt x="424152" y="3558793"/>
                    <a:pt x="605127" y="3382580"/>
                    <a:pt x="738477" y="3320668"/>
                  </a:cubicBezTo>
                  <a:cubicBezTo>
                    <a:pt x="769909" y="3311143"/>
                    <a:pt x="734667" y="3337813"/>
                    <a:pt x="729904" y="3345433"/>
                  </a:cubicBezTo>
                  <a:close/>
                  <a:moveTo>
                    <a:pt x="902307" y="3049205"/>
                  </a:moveTo>
                  <a:cubicBezTo>
                    <a:pt x="890877" y="3065398"/>
                    <a:pt x="803247" y="3151123"/>
                    <a:pt x="793722" y="3161600"/>
                  </a:cubicBezTo>
                  <a:cubicBezTo>
                    <a:pt x="805152" y="3153980"/>
                    <a:pt x="824202" y="3139693"/>
                    <a:pt x="835632" y="3132073"/>
                  </a:cubicBezTo>
                  <a:cubicBezTo>
                    <a:pt x="855634" y="3114928"/>
                    <a:pt x="918499" y="3054920"/>
                    <a:pt x="938502" y="3037775"/>
                  </a:cubicBezTo>
                  <a:cubicBezTo>
                    <a:pt x="902307" y="3122548"/>
                    <a:pt x="871827" y="3189223"/>
                    <a:pt x="835632" y="3221608"/>
                  </a:cubicBezTo>
                  <a:cubicBezTo>
                    <a:pt x="734667" y="3311143"/>
                    <a:pt x="601317" y="3374008"/>
                    <a:pt x="498447" y="3478783"/>
                  </a:cubicBezTo>
                  <a:cubicBezTo>
                    <a:pt x="534642" y="3366388"/>
                    <a:pt x="636559" y="3304475"/>
                    <a:pt x="671802" y="3277805"/>
                  </a:cubicBezTo>
                  <a:cubicBezTo>
                    <a:pt x="614652" y="3292093"/>
                    <a:pt x="513687" y="3407345"/>
                    <a:pt x="520354" y="3389248"/>
                  </a:cubicBezTo>
                  <a:cubicBezTo>
                    <a:pt x="538452" y="3333050"/>
                    <a:pt x="594649" y="3254945"/>
                    <a:pt x="634654" y="3213035"/>
                  </a:cubicBezTo>
                  <a:cubicBezTo>
                    <a:pt x="757527" y="3085400"/>
                    <a:pt x="893734" y="2971100"/>
                    <a:pt x="1008987" y="2836798"/>
                  </a:cubicBezTo>
                  <a:cubicBezTo>
                    <a:pt x="999462" y="2902520"/>
                    <a:pt x="988984" y="2946335"/>
                    <a:pt x="902307" y="3049205"/>
                  </a:cubicBezTo>
                  <a:close/>
                  <a:moveTo>
                    <a:pt x="1039467" y="2749168"/>
                  </a:moveTo>
                  <a:cubicBezTo>
                    <a:pt x="939454" y="2875850"/>
                    <a:pt x="822297" y="2993008"/>
                    <a:pt x="701329" y="3099688"/>
                  </a:cubicBezTo>
                  <a:cubicBezTo>
                    <a:pt x="663229" y="3133025"/>
                    <a:pt x="629892" y="3173030"/>
                    <a:pt x="588934" y="3216845"/>
                  </a:cubicBezTo>
                  <a:cubicBezTo>
                    <a:pt x="609889" y="3153028"/>
                    <a:pt x="661324" y="3024440"/>
                    <a:pt x="661324" y="3024440"/>
                  </a:cubicBezTo>
                  <a:cubicBezTo>
                    <a:pt x="675612" y="2979673"/>
                    <a:pt x="687994" y="2981578"/>
                    <a:pt x="707997" y="2963480"/>
                  </a:cubicBezTo>
                  <a:cubicBezTo>
                    <a:pt x="709902" y="2961575"/>
                    <a:pt x="976602" y="2710115"/>
                    <a:pt x="976602" y="2710115"/>
                  </a:cubicBezTo>
                  <a:cubicBezTo>
                    <a:pt x="968982" y="2718688"/>
                    <a:pt x="1056612" y="2632963"/>
                    <a:pt x="1095664" y="2595815"/>
                  </a:cubicBezTo>
                  <a:cubicBezTo>
                    <a:pt x="1082329" y="2643440"/>
                    <a:pt x="1072804" y="2705353"/>
                    <a:pt x="1039467" y="27491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C35CD96-BE99-46B6-98BA-0511E6B6ACF9}"/>
                </a:ext>
              </a:extLst>
            </p:cNvPr>
            <p:cNvSpPr/>
            <p:nvPr/>
          </p:nvSpPr>
          <p:spPr>
            <a:xfrm rot="1520710">
              <a:off x="2169010" y="4277628"/>
              <a:ext cx="445448" cy="1328726"/>
            </a:xfrm>
            <a:custGeom>
              <a:avLst/>
              <a:gdLst>
                <a:gd name="connsiteX0" fmla="*/ 541078 w 678947"/>
                <a:gd name="connsiteY0" fmla="*/ 692150 h 1803619"/>
                <a:gd name="connsiteX1" fmla="*/ 675744 w 678947"/>
                <a:gd name="connsiteY1" fmla="*/ 1076908 h 1803619"/>
                <a:gd name="connsiteX2" fmla="*/ 678947 w 678947"/>
                <a:gd name="connsiteY2" fmla="*/ 1076908 h 1803619"/>
                <a:gd name="connsiteX3" fmla="*/ 677934 w 678947"/>
                <a:gd name="connsiteY3" fmla="*/ 1079426 h 1803619"/>
                <a:gd name="connsiteX4" fmla="*/ 678947 w 678947"/>
                <a:gd name="connsiteY4" fmla="*/ 1080591 h 1803619"/>
                <a:gd name="connsiteX5" fmla="*/ 677465 w 678947"/>
                <a:gd name="connsiteY5" fmla="*/ 1080591 h 1803619"/>
                <a:gd name="connsiteX6" fmla="*/ 380803 w 678947"/>
                <a:gd name="connsiteY6" fmla="*/ 1798594 h 1803619"/>
                <a:gd name="connsiteX7" fmla="*/ 370346 w 678947"/>
                <a:gd name="connsiteY7" fmla="*/ 1206657 h 1803619"/>
                <a:gd name="connsiteX8" fmla="*/ 430248 w 678947"/>
                <a:gd name="connsiteY8" fmla="*/ 1124930 h 1803619"/>
                <a:gd name="connsiteX9" fmla="*/ 339473 w 678947"/>
                <a:gd name="connsiteY9" fmla="*/ 1037677 h 1803619"/>
                <a:gd name="connsiteX10" fmla="*/ 248698 w 678947"/>
                <a:gd name="connsiteY10" fmla="*/ 1124930 h 1803619"/>
                <a:gd name="connsiteX11" fmla="*/ 308601 w 678947"/>
                <a:gd name="connsiteY11" fmla="*/ 1206658 h 1803619"/>
                <a:gd name="connsiteX12" fmla="*/ 298145 w 678947"/>
                <a:gd name="connsiteY12" fmla="*/ 1803619 h 1803619"/>
                <a:gd name="connsiteX13" fmla="*/ 1482 w 678947"/>
                <a:gd name="connsiteY13" fmla="*/ 1080591 h 1803619"/>
                <a:gd name="connsiteX14" fmla="*/ 1 w 678947"/>
                <a:gd name="connsiteY14" fmla="*/ 1080591 h 1803619"/>
                <a:gd name="connsiteX15" fmla="*/ 977 w 678947"/>
                <a:gd name="connsiteY15" fmla="*/ 1079335 h 1803619"/>
                <a:gd name="connsiteX16" fmla="*/ 0 w 678947"/>
                <a:gd name="connsiteY16" fmla="*/ 1076908 h 1803619"/>
                <a:gd name="connsiteX17" fmla="*/ 2865 w 678947"/>
                <a:gd name="connsiteY17" fmla="*/ 1076908 h 1803619"/>
                <a:gd name="connsiteX18" fmla="*/ 128363 w 678947"/>
                <a:gd name="connsiteY18" fmla="*/ 696719 h 1803619"/>
                <a:gd name="connsiteX19" fmla="*/ 162613 w 678947"/>
                <a:gd name="connsiteY19" fmla="*/ 573663 h 1803619"/>
                <a:gd name="connsiteX20" fmla="*/ 516334 w 678947"/>
                <a:gd name="connsiteY20" fmla="*/ 573663 h 1803619"/>
                <a:gd name="connsiteX21" fmla="*/ 561325 w 678947"/>
                <a:gd name="connsiteY21" fmla="*/ 618654 h 1803619"/>
                <a:gd name="connsiteX22" fmla="*/ 516334 w 678947"/>
                <a:gd name="connsiteY22" fmla="*/ 663645 h 1803619"/>
                <a:gd name="connsiteX23" fmla="*/ 162613 w 678947"/>
                <a:gd name="connsiteY23" fmla="*/ 663645 h 1803619"/>
                <a:gd name="connsiteX24" fmla="*/ 117622 w 678947"/>
                <a:gd name="connsiteY24" fmla="*/ 618654 h 1803619"/>
                <a:gd name="connsiteX25" fmla="*/ 162613 w 678947"/>
                <a:gd name="connsiteY25" fmla="*/ 573663 h 1803619"/>
                <a:gd name="connsiteX26" fmla="*/ 346730 w 678947"/>
                <a:gd name="connsiteY26" fmla="*/ 0 h 1803619"/>
                <a:gd name="connsiteX27" fmla="*/ 477359 w 678947"/>
                <a:gd name="connsiteY27" fmla="*/ 58057 h 1803619"/>
                <a:gd name="connsiteX28" fmla="*/ 535416 w 678947"/>
                <a:gd name="connsiteY28" fmla="*/ 508918 h 1803619"/>
                <a:gd name="connsiteX29" fmla="*/ 143530 w 678947"/>
                <a:gd name="connsiteY29" fmla="*/ 508918 h 1803619"/>
                <a:gd name="connsiteX0" fmla="*/ 541078 w 678947"/>
                <a:gd name="connsiteY0" fmla="*/ 913760 h 2025229"/>
                <a:gd name="connsiteX1" fmla="*/ 675744 w 678947"/>
                <a:gd name="connsiteY1" fmla="*/ 1298518 h 2025229"/>
                <a:gd name="connsiteX2" fmla="*/ 678947 w 678947"/>
                <a:gd name="connsiteY2" fmla="*/ 1298518 h 2025229"/>
                <a:gd name="connsiteX3" fmla="*/ 677934 w 678947"/>
                <a:gd name="connsiteY3" fmla="*/ 1301036 h 2025229"/>
                <a:gd name="connsiteX4" fmla="*/ 678947 w 678947"/>
                <a:gd name="connsiteY4" fmla="*/ 1302201 h 2025229"/>
                <a:gd name="connsiteX5" fmla="*/ 677465 w 678947"/>
                <a:gd name="connsiteY5" fmla="*/ 1302201 h 2025229"/>
                <a:gd name="connsiteX6" fmla="*/ 380803 w 678947"/>
                <a:gd name="connsiteY6" fmla="*/ 2020204 h 2025229"/>
                <a:gd name="connsiteX7" fmla="*/ 370346 w 678947"/>
                <a:gd name="connsiteY7" fmla="*/ 1428267 h 2025229"/>
                <a:gd name="connsiteX8" fmla="*/ 430248 w 678947"/>
                <a:gd name="connsiteY8" fmla="*/ 1346540 h 2025229"/>
                <a:gd name="connsiteX9" fmla="*/ 339473 w 678947"/>
                <a:gd name="connsiteY9" fmla="*/ 1259287 h 2025229"/>
                <a:gd name="connsiteX10" fmla="*/ 248698 w 678947"/>
                <a:gd name="connsiteY10" fmla="*/ 1346540 h 2025229"/>
                <a:gd name="connsiteX11" fmla="*/ 308601 w 678947"/>
                <a:gd name="connsiteY11" fmla="*/ 1428268 h 2025229"/>
                <a:gd name="connsiteX12" fmla="*/ 298145 w 678947"/>
                <a:gd name="connsiteY12" fmla="*/ 2025229 h 2025229"/>
                <a:gd name="connsiteX13" fmla="*/ 1482 w 678947"/>
                <a:gd name="connsiteY13" fmla="*/ 1302201 h 2025229"/>
                <a:gd name="connsiteX14" fmla="*/ 1 w 678947"/>
                <a:gd name="connsiteY14" fmla="*/ 1302201 h 2025229"/>
                <a:gd name="connsiteX15" fmla="*/ 977 w 678947"/>
                <a:gd name="connsiteY15" fmla="*/ 1300945 h 2025229"/>
                <a:gd name="connsiteX16" fmla="*/ 0 w 678947"/>
                <a:gd name="connsiteY16" fmla="*/ 1298518 h 2025229"/>
                <a:gd name="connsiteX17" fmla="*/ 2865 w 678947"/>
                <a:gd name="connsiteY17" fmla="*/ 1298518 h 2025229"/>
                <a:gd name="connsiteX18" fmla="*/ 128363 w 678947"/>
                <a:gd name="connsiteY18" fmla="*/ 918329 h 2025229"/>
                <a:gd name="connsiteX19" fmla="*/ 541078 w 678947"/>
                <a:gd name="connsiteY19" fmla="*/ 913760 h 2025229"/>
                <a:gd name="connsiteX20" fmla="*/ 162613 w 678947"/>
                <a:gd name="connsiteY20" fmla="*/ 795273 h 2025229"/>
                <a:gd name="connsiteX21" fmla="*/ 516334 w 678947"/>
                <a:gd name="connsiteY21" fmla="*/ 795273 h 2025229"/>
                <a:gd name="connsiteX22" fmla="*/ 561325 w 678947"/>
                <a:gd name="connsiteY22" fmla="*/ 840264 h 2025229"/>
                <a:gd name="connsiteX23" fmla="*/ 516334 w 678947"/>
                <a:gd name="connsiteY23" fmla="*/ 885255 h 2025229"/>
                <a:gd name="connsiteX24" fmla="*/ 162613 w 678947"/>
                <a:gd name="connsiteY24" fmla="*/ 885255 h 2025229"/>
                <a:gd name="connsiteX25" fmla="*/ 117622 w 678947"/>
                <a:gd name="connsiteY25" fmla="*/ 840264 h 2025229"/>
                <a:gd name="connsiteX26" fmla="*/ 162613 w 678947"/>
                <a:gd name="connsiteY26" fmla="*/ 795273 h 2025229"/>
                <a:gd name="connsiteX27" fmla="*/ 306002 w 678947"/>
                <a:gd name="connsiteY27" fmla="*/ 0 h 2025229"/>
                <a:gd name="connsiteX28" fmla="*/ 477359 w 678947"/>
                <a:gd name="connsiteY28" fmla="*/ 279667 h 2025229"/>
                <a:gd name="connsiteX29" fmla="*/ 535416 w 678947"/>
                <a:gd name="connsiteY29" fmla="*/ 730528 h 2025229"/>
                <a:gd name="connsiteX30" fmla="*/ 143530 w 678947"/>
                <a:gd name="connsiteY30" fmla="*/ 730528 h 2025229"/>
                <a:gd name="connsiteX31" fmla="*/ 306002 w 678947"/>
                <a:gd name="connsiteY31" fmla="*/ 0 h 202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78947" h="2025229">
                  <a:moveTo>
                    <a:pt x="541078" y="913760"/>
                  </a:moveTo>
                  <a:cubicBezTo>
                    <a:pt x="517510" y="1040676"/>
                    <a:pt x="540707" y="1154107"/>
                    <a:pt x="675744" y="1298518"/>
                  </a:cubicBezTo>
                  <a:lnTo>
                    <a:pt x="678947" y="1298518"/>
                  </a:lnTo>
                  <a:lnTo>
                    <a:pt x="677934" y="1301036"/>
                  </a:lnTo>
                  <a:lnTo>
                    <a:pt x="678947" y="1302201"/>
                  </a:lnTo>
                  <a:lnTo>
                    <a:pt x="677465" y="1302201"/>
                  </a:lnTo>
                  <a:lnTo>
                    <a:pt x="380803" y="2020204"/>
                  </a:lnTo>
                  <a:lnTo>
                    <a:pt x="370346" y="1428267"/>
                  </a:lnTo>
                  <a:cubicBezTo>
                    <a:pt x="405337" y="1416402"/>
                    <a:pt x="430248" y="1384267"/>
                    <a:pt x="430248" y="1346540"/>
                  </a:cubicBezTo>
                  <a:cubicBezTo>
                    <a:pt x="430248" y="1298351"/>
                    <a:pt x="389607" y="1259287"/>
                    <a:pt x="339473" y="1259287"/>
                  </a:cubicBezTo>
                  <a:cubicBezTo>
                    <a:pt x="289339" y="1259287"/>
                    <a:pt x="248698" y="1298351"/>
                    <a:pt x="248698" y="1346540"/>
                  </a:cubicBezTo>
                  <a:cubicBezTo>
                    <a:pt x="248698" y="1384267"/>
                    <a:pt x="273609" y="1416402"/>
                    <a:pt x="308601" y="1428268"/>
                  </a:cubicBezTo>
                  <a:cubicBezTo>
                    <a:pt x="308601" y="1640657"/>
                    <a:pt x="298145" y="1812840"/>
                    <a:pt x="298145" y="2025229"/>
                  </a:cubicBezTo>
                  <a:cubicBezTo>
                    <a:pt x="195772" y="1770818"/>
                    <a:pt x="103855" y="1556612"/>
                    <a:pt x="1482" y="1302201"/>
                  </a:cubicBezTo>
                  <a:lnTo>
                    <a:pt x="1" y="1302201"/>
                  </a:lnTo>
                  <a:cubicBezTo>
                    <a:pt x="335" y="1301788"/>
                    <a:pt x="668" y="1301375"/>
                    <a:pt x="977" y="1300945"/>
                  </a:cubicBezTo>
                  <a:lnTo>
                    <a:pt x="0" y="1298518"/>
                  </a:lnTo>
                  <a:lnTo>
                    <a:pt x="2865" y="1298518"/>
                  </a:lnTo>
                  <a:cubicBezTo>
                    <a:pt x="133453" y="1136606"/>
                    <a:pt x="156667" y="1063482"/>
                    <a:pt x="128363" y="918329"/>
                  </a:cubicBezTo>
                  <a:lnTo>
                    <a:pt x="541078" y="913760"/>
                  </a:lnTo>
                  <a:close/>
                  <a:moveTo>
                    <a:pt x="162613" y="795273"/>
                  </a:moveTo>
                  <a:lnTo>
                    <a:pt x="516334" y="795273"/>
                  </a:lnTo>
                  <a:cubicBezTo>
                    <a:pt x="541182" y="795273"/>
                    <a:pt x="561325" y="815416"/>
                    <a:pt x="561325" y="840264"/>
                  </a:cubicBezTo>
                  <a:cubicBezTo>
                    <a:pt x="561325" y="865112"/>
                    <a:pt x="541182" y="885255"/>
                    <a:pt x="516334" y="885255"/>
                  </a:cubicBezTo>
                  <a:lnTo>
                    <a:pt x="162613" y="885255"/>
                  </a:lnTo>
                  <a:cubicBezTo>
                    <a:pt x="137765" y="885255"/>
                    <a:pt x="117622" y="865112"/>
                    <a:pt x="117622" y="840264"/>
                  </a:cubicBezTo>
                  <a:cubicBezTo>
                    <a:pt x="117622" y="815416"/>
                    <a:pt x="137765" y="795273"/>
                    <a:pt x="162613" y="795273"/>
                  </a:cubicBezTo>
                  <a:close/>
                  <a:moveTo>
                    <a:pt x="306002" y="0"/>
                  </a:moveTo>
                  <a:lnTo>
                    <a:pt x="477359" y="279667"/>
                  </a:lnTo>
                  <a:lnTo>
                    <a:pt x="535416" y="730528"/>
                  </a:lnTo>
                  <a:lnTo>
                    <a:pt x="143530" y="730528"/>
                  </a:lnTo>
                  <a:cubicBezTo>
                    <a:pt x="211263" y="560889"/>
                    <a:pt x="238269" y="169639"/>
                    <a:pt x="30600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438A3DF-CC90-439A-AC18-CB53BD855EA3}"/>
              </a:ext>
            </a:extLst>
          </p:cNvPr>
          <p:cNvGrpSpPr/>
          <p:nvPr/>
        </p:nvGrpSpPr>
        <p:grpSpPr>
          <a:xfrm>
            <a:off x="1051970" y="1647710"/>
            <a:ext cx="5044029" cy="3666808"/>
            <a:chOff x="1826560" y="2200625"/>
            <a:chExt cx="4684890" cy="3405729"/>
          </a:xfrm>
        </p:grpSpPr>
        <p:sp>
          <p:nvSpPr>
            <p:cNvPr id="3" name="Graphic 1">
              <a:extLst>
                <a:ext uri="{FF2B5EF4-FFF2-40B4-BE49-F238E27FC236}">
                  <a16:creationId xmlns:a16="http://schemas.microsoft.com/office/drawing/2014/main" id="{C9E0A38C-149D-49BE-88A7-A15896C116F0}"/>
                </a:ext>
              </a:extLst>
            </p:cNvPr>
            <p:cNvSpPr/>
            <p:nvPr/>
          </p:nvSpPr>
          <p:spPr>
            <a:xfrm rot="3180245" flipH="1">
              <a:off x="3517428" y="509757"/>
              <a:ext cx="1303153" cy="4684890"/>
            </a:xfrm>
            <a:custGeom>
              <a:avLst/>
              <a:gdLst>
                <a:gd name="connsiteX0" fmla="*/ 1154719 w 1152525"/>
                <a:gd name="connsiteY0" fmla="*/ 2333878 h 4143375"/>
                <a:gd name="connsiteX1" fmla="*/ 1115667 w 1152525"/>
                <a:gd name="connsiteY1" fmla="*/ 1725230 h 4143375"/>
                <a:gd name="connsiteX2" fmla="*/ 1017559 w 1152525"/>
                <a:gd name="connsiteY2" fmla="*/ 1345183 h 4143375"/>
                <a:gd name="connsiteX3" fmla="*/ 1017559 w 1152525"/>
                <a:gd name="connsiteY3" fmla="*/ 1345183 h 4143375"/>
                <a:gd name="connsiteX4" fmla="*/ 986127 w 1152525"/>
                <a:gd name="connsiteY4" fmla="*/ 1166113 h 4143375"/>
                <a:gd name="connsiteX5" fmla="*/ 890877 w 1152525"/>
                <a:gd name="connsiteY5" fmla="*/ 868933 h 4143375"/>
                <a:gd name="connsiteX6" fmla="*/ 846109 w 1152525"/>
                <a:gd name="connsiteY6" fmla="*/ 723200 h 4143375"/>
                <a:gd name="connsiteX7" fmla="*/ 730857 w 1152525"/>
                <a:gd name="connsiteY7" fmla="*/ 423163 h 4143375"/>
                <a:gd name="connsiteX8" fmla="*/ 663229 w 1152525"/>
                <a:gd name="connsiteY8" fmla="*/ 74548 h 4143375"/>
                <a:gd name="connsiteX9" fmla="*/ 653704 w 1152525"/>
                <a:gd name="connsiteY9" fmla="*/ 1205 h 4143375"/>
                <a:gd name="connsiteX10" fmla="*/ 586077 w 1152525"/>
                <a:gd name="connsiteY10" fmla="*/ 58355 h 4143375"/>
                <a:gd name="connsiteX11" fmla="*/ 509877 w 1152525"/>
                <a:gd name="connsiteY11" fmla="*/ 172655 h 4143375"/>
                <a:gd name="connsiteX12" fmla="*/ 399387 w 1152525"/>
                <a:gd name="connsiteY12" fmla="*/ 325055 h 4143375"/>
                <a:gd name="connsiteX13" fmla="*/ 376527 w 1152525"/>
                <a:gd name="connsiteY13" fmla="*/ 360298 h 4143375"/>
                <a:gd name="connsiteX14" fmla="*/ 152689 w 1152525"/>
                <a:gd name="connsiteY14" fmla="*/ 698435 h 4143375"/>
                <a:gd name="connsiteX15" fmla="*/ 10767 w 1152525"/>
                <a:gd name="connsiteY15" fmla="*/ 1196593 h 4143375"/>
                <a:gd name="connsiteX16" fmla="*/ 20292 w 1152525"/>
                <a:gd name="connsiteY16" fmla="*/ 1388998 h 4143375"/>
                <a:gd name="connsiteX17" fmla="*/ 26007 w 1152525"/>
                <a:gd name="connsiteY17" fmla="*/ 1449958 h 4143375"/>
                <a:gd name="connsiteX18" fmla="*/ 82204 w 1152525"/>
                <a:gd name="connsiteY18" fmla="*/ 1870010 h 4143375"/>
                <a:gd name="connsiteX19" fmla="*/ 87919 w 1152525"/>
                <a:gd name="connsiteY19" fmla="*/ 1921445 h 4143375"/>
                <a:gd name="connsiteX20" fmla="*/ 108874 w 1152525"/>
                <a:gd name="connsiteY20" fmla="*/ 2122423 h 4143375"/>
                <a:gd name="connsiteX21" fmla="*/ 159357 w 1152525"/>
                <a:gd name="connsiteY21" fmla="*/ 2355785 h 4143375"/>
                <a:gd name="connsiteX22" fmla="*/ 201267 w 1152525"/>
                <a:gd name="connsiteY22" fmla="*/ 2654870 h 4143375"/>
                <a:gd name="connsiteX23" fmla="*/ 209839 w 1152525"/>
                <a:gd name="connsiteY23" fmla="*/ 2913950 h 4143375"/>
                <a:gd name="connsiteX24" fmla="*/ 183169 w 1152525"/>
                <a:gd name="connsiteY24" fmla="*/ 3205415 h 4143375"/>
                <a:gd name="connsiteX25" fmla="*/ 130782 w 1152525"/>
                <a:gd name="connsiteY25" fmla="*/ 3453065 h 4143375"/>
                <a:gd name="connsiteX26" fmla="*/ 123162 w 1152525"/>
                <a:gd name="connsiteY26" fmla="*/ 3662615 h 4143375"/>
                <a:gd name="connsiteX27" fmla="*/ 197457 w 1152525"/>
                <a:gd name="connsiteY27" fmla="*/ 3816920 h 4143375"/>
                <a:gd name="connsiteX28" fmla="*/ 207934 w 1152525"/>
                <a:gd name="connsiteY28" fmla="*/ 3896930 h 4143375"/>
                <a:gd name="connsiteX29" fmla="*/ 209839 w 1152525"/>
                <a:gd name="connsiteY29" fmla="*/ 4116958 h 4143375"/>
                <a:gd name="connsiteX30" fmla="*/ 217459 w 1152525"/>
                <a:gd name="connsiteY30" fmla="*/ 4145533 h 4143375"/>
                <a:gd name="connsiteX31" fmla="*/ 255559 w 1152525"/>
                <a:gd name="connsiteY31" fmla="*/ 4137913 h 4143375"/>
                <a:gd name="connsiteX32" fmla="*/ 319377 w 1152525"/>
                <a:gd name="connsiteY32" fmla="*/ 3989323 h 4143375"/>
                <a:gd name="connsiteX33" fmla="*/ 474634 w 1152525"/>
                <a:gd name="connsiteY33" fmla="*/ 3714050 h 4143375"/>
                <a:gd name="connsiteX34" fmla="*/ 726094 w 1152525"/>
                <a:gd name="connsiteY34" fmla="*/ 3431158 h 4143375"/>
                <a:gd name="connsiteX35" fmla="*/ 816582 w 1152525"/>
                <a:gd name="connsiteY35" fmla="*/ 3313048 h 4143375"/>
                <a:gd name="connsiteX36" fmla="*/ 907069 w 1152525"/>
                <a:gd name="connsiteY36" fmla="*/ 3190175 h 4143375"/>
                <a:gd name="connsiteX37" fmla="*/ 987079 w 1152525"/>
                <a:gd name="connsiteY37" fmla="*/ 2992055 h 4143375"/>
                <a:gd name="connsiteX38" fmla="*/ 1132812 w 1152525"/>
                <a:gd name="connsiteY38" fmla="*/ 2508185 h 4143375"/>
                <a:gd name="connsiteX39" fmla="*/ 1154719 w 1152525"/>
                <a:gd name="connsiteY39" fmla="*/ 2333878 h 4143375"/>
                <a:gd name="connsiteX40" fmla="*/ 1120429 w 1152525"/>
                <a:gd name="connsiteY40" fmla="*/ 2364358 h 4143375"/>
                <a:gd name="connsiteX41" fmla="*/ 816582 w 1152525"/>
                <a:gd name="connsiteY41" fmla="*/ 2673920 h 4143375"/>
                <a:gd name="connsiteX42" fmla="*/ 1126144 w 1152525"/>
                <a:gd name="connsiteY42" fmla="*/ 2386265 h 4143375"/>
                <a:gd name="connsiteX43" fmla="*/ 1053754 w 1152525"/>
                <a:gd name="connsiteY43" fmla="*/ 2601530 h 4143375"/>
                <a:gd name="connsiteX44" fmla="*/ 695614 w 1152525"/>
                <a:gd name="connsiteY44" fmla="*/ 2945383 h 4143375"/>
                <a:gd name="connsiteX45" fmla="*/ 863254 w 1152525"/>
                <a:gd name="connsiteY45" fmla="*/ 2712020 h 4143375"/>
                <a:gd name="connsiteX46" fmla="*/ 676564 w 1152525"/>
                <a:gd name="connsiteY46" fmla="*/ 2950145 h 4143375"/>
                <a:gd name="connsiteX47" fmla="*/ 733714 w 1152525"/>
                <a:gd name="connsiteY47" fmla="*/ 2650108 h 4143375"/>
                <a:gd name="connsiteX48" fmla="*/ 1009939 w 1152525"/>
                <a:gd name="connsiteY48" fmla="*/ 2372930 h 4143375"/>
                <a:gd name="connsiteX49" fmla="*/ 1127097 w 1152525"/>
                <a:gd name="connsiteY49" fmla="*/ 2187193 h 4143375"/>
                <a:gd name="connsiteX50" fmla="*/ 1120429 w 1152525"/>
                <a:gd name="connsiteY50" fmla="*/ 2364358 h 4143375"/>
                <a:gd name="connsiteX51" fmla="*/ 1122334 w 1152525"/>
                <a:gd name="connsiteY51" fmla="*/ 2003360 h 4143375"/>
                <a:gd name="connsiteX52" fmla="*/ 1001367 w 1152525"/>
                <a:gd name="connsiteY52" fmla="*/ 2350070 h 4143375"/>
                <a:gd name="connsiteX53" fmla="*/ 737524 w 1152525"/>
                <a:gd name="connsiteY53" fmla="*/ 2623438 h 4143375"/>
                <a:gd name="connsiteX54" fmla="*/ 751812 w 1152525"/>
                <a:gd name="connsiteY54" fmla="*/ 2549143 h 4143375"/>
                <a:gd name="connsiteX55" fmla="*/ 845157 w 1152525"/>
                <a:gd name="connsiteY55" fmla="*/ 2401505 h 4143375"/>
                <a:gd name="connsiteX56" fmla="*/ 1039467 w 1152525"/>
                <a:gd name="connsiteY56" fmla="*/ 2150045 h 4143375"/>
                <a:gd name="connsiteX57" fmla="*/ 1122334 w 1152525"/>
                <a:gd name="connsiteY57" fmla="*/ 2003360 h 4143375"/>
                <a:gd name="connsiteX58" fmla="*/ 1008034 w 1152525"/>
                <a:gd name="connsiteY58" fmla="*/ 1356613 h 4143375"/>
                <a:gd name="connsiteX59" fmla="*/ 1027084 w 1152525"/>
                <a:gd name="connsiteY59" fmla="*/ 1506155 h 4143375"/>
                <a:gd name="connsiteX60" fmla="*/ 982317 w 1152525"/>
                <a:gd name="connsiteY60" fmla="*/ 1604263 h 4143375"/>
                <a:gd name="connsiteX61" fmla="*/ 1035657 w 1152525"/>
                <a:gd name="connsiteY61" fmla="*/ 1533778 h 4143375"/>
                <a:gd name="connsiteX62" fmla="*/ 1056612 w 1152525"/>
                <a:gd name="connsiteY62" fmla="*/ 1547113 h 4143375"/>
                <a:gd name="connsiteX63" fmla="*/ 1065184 w 1152525"/>
                <a:gd name="connsiteY63" fmla="*/ 1630933 h 4143375"/>
                <a:gd name="connsiteX64" fmla="*/ 1044229 w 1152525"/>
                <a:gd name="connsiteY64" fmla="*/ 1715705 h 4143375"/>
                <a:gd name="connsiteX65" fmla="*/ 1044229 w 1152525"/>
                <a:gd name="connsiteY65" fmla="*/ 1715705 h 4143375"/>
                <a:gd name="connsiteX66" fmla="*/ 1044229 w 1152525"/>
                <a:gd name="connsiteY66" fmla="*/ 1715705 h 4143375"/>
                <a:gd name="connsiteX67" fmla="*/ 995652 w 1152525"/>
                <a:gd name="connsiteY67" fmla="*/ 1834768 h 4143375"/>
                <a:gd name="connsiteX68" fmla="*/ 1077567 w 1152525"/>
                <a:gd name="connsiteY68" fmla="*/ 1683320 h 4143375"/>
                <a:gd name="connsiteX69" fmla="*/ 1103284 w 1152525"/>
                <a:gd name="connsiteY69" fmla="*/ 1837625 h 4143375"/>
                <a:gd name="connsiteX70" fmla="*/ 1004224 w 1152525"/>
                <a:gd name="connsiteY70" fmla="*/ 2167190 h 4143375"/>
                <a:gd name="connsiteX71" fmla="*/ 826107 w 1152525"/>
                <a:gd name="connsiteY71" fmla="*/ 2389123 h 4143375"/>
                <a:gd name="connsiteX72" fmla="*/ 751812 w 1152525"/>
                <a:gd name="connsiteY72" fmla="*/ 2505328 h 4143375"/>
                <a:gd name="connsiteX73" fmla="*/ 760384 w 1152525"/>
                <a:gd name="connsiteY73" fmla="*/ 2401505 h 4143375"/>
                <a:gd name="connsiteX74" fmla="*/ 941359 w 1152525"/>
                <a:gd name="connsiteY74" fmla="*/ 2153855 h 4143375"/>
                <a:gd name="connsiteX75" fmla="*/ 1005177 w 1152525"/>
                <a:gd name="connsiteY75" fmla="*/ 2010028 h 4143375"/>
                <a:gd name="connsiteX76" fmla="*/ 934692 w 1152525"/>
                <a:gd name="connsiteY76" fmla="*/ 2128138 h 4143375"/>
                <a:gd name="connsiteX77" fmla="*/ 892782 w 1152525"/>
                <a:gd name="connsiteY77" fmla="*/ 2183383 h 4143375"/>
                <a:gd name="connsiteX78" fmla="*/ 760384 w 1152525"/>
                <a:gd name="connsiteY78" fmla="*/ 2365310 h 4143375"/>
                <a:gd name="connsiteX79" fmla="*/ 754669 w 1152525"/>
                <a:gd name="connsiteY79" fmla="*/ 2264345 h 4143375"/>
                <a:gd name="connsiteX80" fmla="*/ 764194 w 1152525"/>
                <a:gd name="connsiteY80" fmla="*/ 2077655 h 4143375"/>
                <a:gd name="connsiteX81" fmla="*/ 925167 w 1152525"/>
                <a:gd name="connsiteY81" fmla="*/ 1889060 h 4143375"/>
                <a:gd name="connsiteX82" fmla="*/ 756574 w 1152525"/>
                <a:gd name="connsiteY82" fmla="*/ 2061463 h 4143375"/>
                <a:gd name="connsiteX83" fmla="*/ 902307 w 1152525"/>
                <a:gd name="connsiteY83" fmla="*/ 1629028 h 4143375"/>
                <a:gd name="connsiteX84" fmla="*/ 1008034 w 1152525"/>
                <a:gd name="connsiteY84" fmla="*/ 1356613 h 4143375"/>
                <a:gd name="connsiteX85" fmla="*/ 933739 w 1152525"/>
                <a:gd name="connsiteY85" fmla="*/ 1175638 h 4143375"/>
                <a:gd name="connsiteX86" fmla="*/ 940407 w 1152525"/>
                <a:gd name="connsiteY86" fmla="*/ 1108963 h 4143375"/>
                <a:gd name="connsiteX87" fmla="*/ 988032 w 1152525"/>
                <a:gd name="connsiteY87" fmla="*/ 1327085 h 4143375"/>
                <a:gd name="connsiteX88" fmla="*/ 750859 w 1152525"/>
                <a:gd name="connsiteY88" fmla="*/ 1846198 h 4143375"/>
                <a:gd name="connsiteX89" fmla="*/ 758479 w 1152525"/>
                <a:gd name="connsiteY89" fmla="*/ 1688083 h 4143375"/>
                <a:gd name="connsiteX90" fmla="*/ 863254 w 1152525"/>
                <a:gd name="connsiteY90" fmla="*/ 1483295 h 4143375"/>
                <a:gd name="connsiteX91" fmla="*/ 933739 w 1152525"/>
                <a:gd name="connsiteY91" fmla="*/ 1175638 h 4143375"/>
                <a:gd name="connsiteX92" fmla="*/ 913737 w 1152525"/>
                <a:gd name="connsiteY92" fmla="*/ 1079435 h 4143375"/>
                <a:gd name="connsiteX93" fmla="*/ 838489 w 1152525"/>
                <a:gd name="connsiteY93" fmla="*/ 1467103 h 4143375"/>
                <a:gd name="connsiteX94" fmla="*/ 737524 w 1152525"/>
                <a:gd name="connsiteY94" fmla="*/ 1673795 h 4143375"/>
                <a:gd name="connsiteX95" fmla="*/ 733714 w 1152525"/>
                <a:gd name="connsiteY95" fmla="*/ 1611883 h 4143375"/>
                <a:gd name="connsiteX96" fmla="*/ 793722 w 1152525"/>
                <a:gd name="connsiteY96" fmla="*/ 1456625 h 4143375"/>
                <a:gd name="connsiteX97" fmla="*/ 867064 w 1152525"/>
                <a:gd name="connsiteY97" fmla="*/ 1279460 h 4143375"/>
                <a:gd name="connsiteX98" fmla="*/ 727047 w 1152525"/>
                <a:gd name="connsiteY98" fmla="*/ 1581403 h 4143375"/>
                <a:gd name="connsiteX99" fmla="*/ 719427 w 1152525"/>
                <a:gd name="connsiteY99" fmla="*/ 1499488 h 4143375"/>
                <a:gd name="connsiteX100" fmla="*/ 866112 w 1152525"/>
                <a:gd name="connsiteY100" fmla="*/ 1182305 h 4143375"/>
                <a:gd name="connsiteX101" fmla="*/ 895639 w 1152525"/>
                <a:gd name="connsiteY101" fmla="*/ 1006093 h 4143375"/>
                <a:gd name="connsiteX102" fmla="*/ 913737 w 1152525"/>
                <a:gd name="connsiteY102" fmla="*/ 1079435 h 4143375"/>
                <a:gd name="connsiteX103" fmla="*/ 737524 w 1152525"/>
                <a:gd name="connsiteY103" fmla="*/ 732725 h 4143375"/>
                <a:gd name="connsiteX104" fmla="*/ 704187 w 1152525"/>
                <a:gd name="connsiteY104" fmla="*/ 995615 h 4143375"/>
                <a:gd name="connsiteX105" fmla="*/ 664182 w 1152525"/>
                <a:gd name="connsiteY105" fmla="*/ 1186115 h 4143375"/>
                <a:gd name="connsiteX106" fmla="*/ 723237 w 1152525"/>
                <a:gd name="connsiteY106" fmla="*/ 1008950 h 4143375"/>
                <a:gd name="connsiteX107" fmla="*/ 740382 w 1152525"/>
                <a:gd name="connsiteY107" fmla="*/ 857503 h 4143375"/>
                <a:gd name="connsiteX108" fmla="*/ 773719 w 1152525"/>
                <a:gd name="connsiteY108" fmla="*/ 673670 h 4143375"/>
                <a:gd name="connsiteX109" fmla="*/ 796579 w 1152525"/>
                <a:gd name="connsiteY109" fmla="*/ 1012760 h 4143375"/>
                <a:gd name="connsiteX110" fmla="*/ 696567 w 1152525"/>
                <a:gd name="connsiteY110" fmla="*/ 1308988 h 4143375"/>
                <a:gd name="connsiteX111" fmla="*/ 838489 w 1152525"/>
                <a:gd name="connsiteY111" fmla="*/ 825118 h 4143375"/>
                <a:gd name="connsiteX112" fmla="*/ 874684 w 1152525"/>
                <a:gd name="connsiteY112" fmla="*/ 1001330 h 4143375"/>
                <a:gd name="connsiteX113" fmla="*/ 706092 w 1152525"/>
                <a:gd name="connsiteY113" fmla="*/ 1474723 h 4143375"/>
                <a:gd name="connsiteX114" fmla="*/ 667039 w 1152525"/>
                <a:gd name="connsiteY114" fmla="*/ 1326133 h 4143375"/>
                <a:gd name="connsiteX115" fmla="*/ 627034 w 1152525"/>
                <a:gd name="connsiteY115" fmla="*/ 1074673 h 4143375"/>
                <a:gd name="connsiteX116" fmla="*/ 646084 w 1152525"/>
                <a:gd name="connsiteY116" fmla="*/ 977518 h 4143375"/>
                <a:gd name="connsiteX117" fmla="*/ 704187 w 1152525"/>
                <a:gd name="connsiteY117" fmla="*/ 640333 h 4143375"/>
                <a:gd name="connsiteX118" fmla="*/ 704187 w 1152525"/>
                <a:gd name="connsiteY118" fmla="*/ 640333 h 4143375"/>
                <a:gd name="connsiteX119" fmla="*/ 727999 w 1152525"/>
                <a:gd name="connsiteY119" fmla="*/ 518413 h 4143375"/>
                <a:gd name="connsiteX120" fmla="*/ 737524 w 1152525"/>
                <a:gd name="connsiteY120" fmla="*/ 732725 h 4143375"/>
                <a:gd name="connsiteX121" fmla="*/ 711807 w 1152525"/>
                <a:gd name="connsiteY121" fmla="*/ 495553 h 4143375"/>
                <a:gd name="connsiteX122" fmla="*/ 673707 w 1152525"/>
                <a:gd name="connsiteY122" fmla="*/ 714628 h 4143375"/>
                <a:gd name="connsiteX123" fmla="*/ 614652 w 1152525"/>
                <a:gd name="connsiteY123" fmla="*/ 982280 h 4143375"/>
                <a:gd name="connsiteX124" fmla="*/ 701329 w 1152525"/>
                <a:gd name="connsiteY124" fmla="*/ 394588 h 4143375"/>
                <a:gd name="connsiteX125" fmla="*/ 711807 w 1152525"/>
                <a:gd name="connsiteY125" fmla="*/ 495553 h 4143375"/>
                <a:gd name="connsiteX126" fmla="*/ 630844 w 1152525"/>
                <a:gd name="connsiteY126" fmla="*/ 94550 h 4143375"/>
                <a:gd name="connsiteX127" fmla="*/ 637512 w 1152525"/>
                <a:gd name="connsiteY127" fmla="*/ 548893 h 4143375"/>
                <a:gd name="connsiteX128" fmla="*/ 630844 w 1152525"/>
                <a:gd name="connsiteY128" fmla="*/ 94550 h 4143375"/>
                <a:gd name="connsiteX129" fmla="*/ 485112 w 1152525"/>
                <a:gd name="connsiteY129" fmla="*/ 346010 h 4143375"/>
                <a:gd name="connsiteX130" fmla="*/ 606079 w 1152525"/>
                <a:gd name="connsiteY130" fmla="*/ 77405 h 4143375"/>
                <a:gd name="connsiteX131" fmla="*/ 579409 w 1152525"/>
                <a:gd name="connsiteY131" fmla="*/ 254570 h 4143375"/>
                <a:gd name="connsiteX132" fmla="*/ 609889 w 1152525"/>
                <a:gd name="connsiteY132" fmla="*/ 532700 h 4143375"/>
                <a:gd name="connsiteX133" fmla="*/ 591792 w 1152525"/>
                <a:gd name="connsiteY133" fmla="*/ 763205 h 4143375"/>
                <a:gd name="connsiteX134" fmla="*/ 485112 w 1152525"/>
                <a:gd name="connsiteY134" fmla="*/ 346010 h 4143375"/>
                <a:gd name="connsiteX135" fmla="*/ 373669 w 1152525"/>
                <a:gd name="connsiteY135" fmla="*/ 413638 h 4143375"/>
                <a:gd name="connsiteX136" fmla="*/ 484159 w 1152525"/>
                <a:gd name="connsiteY136" fmla="*/ 234568 h 4143375"/>
                <a:gd name="connsiteX137" fmla="*/ 464157 w 1152525"/>
                <a:gd name="connsiteY137" fmla="*/ 356488 h 4143375"/>
                <a:gd name="connsiteX138" fmla="*/ 504162 w 1152525"/>
                <a:gd name="connsiteY138" fmla="*/ 582230 h 4143375"/>
                <a:gd name="connsiteX139" fmla="*/ 543214 w 1152525"/>
                <a:gd name="connsiteY139" fmla="*/ 707008 h 4143375"/>
                <a:gd name="connsiteX140" fmla="*/ 586077 w 1152525"/>
                <a:gd name="connsiteY140" fmla="*/ 1007045 h 4143375"/>
                <a:gd name="connsiteX141" fmla="*/ 540357 w 1152525"/>
                <a:gd name="connsiteY141" fmla="*/ 910843 h 4143375"/>
                <a:gd name="connsiteX142" fmla="*/ 456537 w 1152525"/>
                <a:gd name="connsiteY142" fmla="*/ 757490 h 4143375"/>
                <a:gd name="connsiteX143" fmla="*/ 373669 w 1152525"/>
                <a:gd name="connsiteY143" fmla="*/ 413638 h 4143375"/>
                <a:gd name="connsiteX144" fmla="*/ 202219 w 1152525"/>
                <a:gd name="connsiteY144" fmla="*/ 661288 h 4143375"/>
                <a:gd name="connsiteX145" fmla="*/ 319377 w 1152525"/>
                <a:gd name="connsiteY145" fmla="*/ 457453 h 4143375"/>
                <a:gd name="connsiteX146" fmla="*/ 348904 w 1152525"/>
                <a:gd name="connsiteY146" fmla="*/ 465073 h 4143375"/>
                <a:gd name="connsiteX147" fmla="*/ 446059 w 1152525"/>
                <a:gd name="connsiteY147" fmla="*/ 793685 h 4143375"/>
                <a:gd name="connsiteX148" fmla="*/ 607032 w 1152525"/>
                <a:gd name="connsiteY148" fmla="*/ 1151825 h 4143375"/>
                <a:gd name="connsiteX149" fmla="*/ 448917 w 1152525"/>
                <a:gd name="connsiteY149" fmla="*/ 908938 h 4143375"/>
                <a:gd name="connsiteX150" fmla="*/ 611794 w 1152525"/>
                <a:gd name="connsiteY150" fmla="*/ 1188973 h 4143375"/>
                <a:gd name="connsiteX151" fmla="*/ 637512 w 1152525"/>
                <a:gd name="connsiteY151" fmla="*/ 1319465 h 4143375"/>
                <a:gd name="connsiteX152" fmla="*/ 641322 w 1152525"/>
                <a:gd name="connsiteY152" fmla="*/ 1372805 h 4143375"/>
                <a:gd name="connsiteX153" fmla="*/ 457489 w 1152525"/>
                <a:gd name="connsiteY153" fmla="*/ 1154683 h 4143375"/>
                <a:gd name="connsiteX154" fmla="*/ 202219 w 1152525"/>
                <a:gd name="connsiteY154" fmla="*/ 661288 h 4143375"/>
                <a:gd name="connsiteX155" fmla="*/ 137449 w 1152525"/>
                <a:gd name="connsiteY155" fmla="*/ 858455 h 4143375"/>
                <a:gd name="connsiteX156" fmla="*/ 189837 w 1152525"/>
                <a:gd name="connsiteY156" fmla="*/ 1002283 h 4143375"/>
                <a:gd name="connsiteX157" fmla="*/ 311757 w 1152525"/>
                <a:gd name="connsiteY157" fmla="*/ 1138490 h 4143375"/>
                <a:gd name="connsiteX158" fmla="*/ 182217 w 1152525"/>
                <a:gd name="connsiteY158" fmla="*/ 684148 h 4143375"/>
                <a:gd name="connsiteX159" fmla="*/ 186979 w 1152525"/>
                <a:gd name="connsiteY159" fmla="*/ 724153 h 4143375"/>
                <a:gd name="connsiteX160" fmla="*/ 316519 w 1152525"/>
                <a:gd name="connsiteY160" fmla="*/ 1022285 h 4143375"/>
                <a:gd name="connsiteX161" fmla="*/ 464157 w 1152525"/>
                <a:gd name="connsiteY161" fmla="*/ 1194688 h 4143375"/>
                <a:gd name="connsiteX162" fmla="*/ 464157 w 1152525"/>
                <a:gd name="connsiteY162" fmla="*/ 1194688 h 4143375"/>
                <a:gd name="connsiteX163" fmla="*/ 464157 w 1152525"/>
                <a:gd name="connsiteY163" fmla="*/ 1194688 h 4143375"/>
                <a:gd name="connsiteX164" fmla="*/ 636559 w 1152525"/>
                <a:gd name="connsiteY164" fmla="*/ 1409953 h 4143375"/>
                <a:gd name="connsiteX165" fmla="*/ 653704 w 1152525"/>
                <a:gd name="connsiteY165" fmla="*/ 1509965 h 4143375"/>
                <a:gd name="connsiteX166" fmla="*/ 668944 w 1152525"/>
                <a:gd name="connsiteY166" fmla="*/ 1680463 h 4143375"/>
                <a:gd name="connsiteX167" fmla="*/ 292707 w 1152525"/>
                <a:gd name="connsiteY167" fmla="*/ 1261363 h 4143375"/>
                <a:gd name="connsiteX168" fmla="*/ 149832 w 1152525"/>
                <a:gd name="connsiteY168" fmla="*/ 1002283 h 4143375"/>
                <a:gd name="connsiteX169" fmla="*/ 137449 w 1152525"/>
                <a:gd name="connsiteY169" fmla="*/ 858455 h 4143375"/>
                <a:gd name="connsiteX170" fmla="*/ 56487 w 1152525"/>
                <a:gd name="connsiteY170" fmla="*/ 1119440 h 4143375"/>
                <a:gd name="connsiteX171" fmla="*/ 130782 w 1152525"/>
                <a:gd name="connsiteY171" fmla="*/ 1298510 h 4143375"/>
                <a:gd name="connsiteX172" fmla="*/ 79347 w 1152525"/>
                <a:gd name="connsiteY172" fmla="*/ 1132775 h 4143375"/>
                <a:gd name="connsiteX173" fmla="*/ 109827 w 1152525"/>
                <a:gd name="connsiteY173" fmla="*/ 954658 h 4143375"/>
                <a:gd name="connsiteX174" fmla="*/ 217459 w 1152525"/>
                <a:gd name="connsiteY174" fmla="*/ 1204213 h 4143375"/>
                <a:gd name="connsiteX175" fmla="*/ 478444 w 1152525"/>
                <a:gd name="connsiteY175" fmla="*/ 1486153 h 4143375"/>
                <a:gd name="connsiteX176" fmla="*/ 594649 w 1152525"/>
                <a:gd name="connsiteY176" fmla="*/ 1608073 h 4143375"/>
                <a:gd name="connsiteX177" fmla="*/ 218412 w 1152525"/>
                <a:gd name="connsiteY177" fmla="*/ 1357565 h 4143375"/>
                <a:gd name="connsiteX178" fmla="*/ 667992 w 1152525"/>
                <a:gd name="connsiteY178" fmla="*/ 1737613 h 4143375"/>
                <a:gd name="connsiteX179" fmla="*/ 667992 w 1152525"/>
                <a:gd name="connsiteY179" fmla="*/ 1846198 h 4143375"/>
                <a:gd name="connsiteX180" fmla="*/ 674659 w 1152525"/>
                <a:gd name="connsiteY180" fmla="*/ 1924303 h 4143375"/>
                <a:gd name="connsiteX181" fmla="*/ 662277 w 1152525"/>
                <a:gd name="connsiteY181" fmla="*/ 1940495 h 4143375"/>
                <a:gd name="connsiteX182" fmla="*/ 325092 w 1152525"/>
                <a:gd name="connsiteY182" fmla="*/ 1641410 h 4143375"/>
                <a:gd name="connsiteX183" fmla="*/ 114589 w 1152525"/>
                <a:gd name="connsiteY183" fmla="*/ 1483295 h 4143375"/>
                <a:gd name="connsiteX184" fmla="*/ 56487 w 1152525"/>
                <a:gd name="connsiteY184" fmla="*/ 1119440 h 4143375"/>
                <a:gd name="connsiteX185" fmla="*/ 55534 w 1152525"/>
                <a:gd name="connsiteY185" fmla="*/ 1467103 h 4143375"/>
                <a:gd name="connsiteX186" fmla="*/ 323187 w 1152525"/>
                <a:gd name="connsiteY186" fmla="*/ 1677605 h 4143375"/>
                <a:gd name="connsiteX187" fmla="*/ 598459 w 1152525"/>
                <a:gd name="connsiteY187" fmla="*/ 1898585 h 4143375"/>
                <a:gd name="connsiteX188" fmla="*/ 663229 w 1152525"/>
                <a:gd name="connsiteY188" fmla="*/ 1992883 h 4143375"/>
                <a:gd name="connsiteX189" fmla="*/ 660372 w 1152525"/>
                <a:gd name="connsiteY189" fmla="*/ 2209100 h 4143375"/>
                <a:gd name="connsiteX190" fmla="*/ 592744 w 1152525"/>
                <a:gd name="connsiteY190" fmla="*/ 2114803 h 4143375"/>
                <a:gd name="connsiteX191" fmla="*/ 319377 w 1152525"/>
                <a:gd name="connsiteY191" fmla="*/ 1866200 h 4143375"/>
                <a:gd name="connsiteX192" fmla="*/ 142212 w 1152525"/>
                <a:gd name="connsiteY192" fmla="*/ 1725230 h 4143375"/>
                <a:gd name="connsiteX193" fmla="*/ 54582 w 1152525"/>
                <a:gd name="connsiteY193" fmla="*/ 1581403 h 4143375"/>
                <a:gd name="connsiteX194" fmla="*/ 55534 w 1152525"/>
                <a:gd name="connsiteY194" fmla="*/ 1467103 h 4143375"/>
                <a:gd name="connsiteX195" fmla="*/ 69822 w 1152525"/>
                <a:gd name="connsiteY195" fmla="*/ 1692845 h 4143375"/>
                <a:gd name="connsiteX196" fmla="*/ 294612 w 1152525"/>
                <a:gd name="connsiteY196" fmla="*/ 1879535 h 4143375"/>
                <a:gd name="connsiteX197" fmla="*/ 294612 w 1152525"/>
                <a:gd name="connsiteY197" fmla="*/ 1879535 h 4143375"/>
                <a:gd name="connsiteX198" fmla="*/ 659419 w 1152525"/>
                <a:gd name="connsiteY198" fmla="*/ 2282443 h 4143375"/>
                <a:gd name="connsiteX199" fmla="*/ 460347 w 1152525"/>
                <a:gd name="connsiteY199" fmla="*/ 2119565 h 4143375"/>
                <a:gd name="connsiteX200" fmla="*/ 656562 w 1152525"/>
                <a:gd name="connsiteY200" fmla="*/ 2334830 h 4143375"/>
                <a:gd name="connsiteX201" fmla="*/ 640369 w 1152525"/>
                <a:gd name="connsiteY201" fmla="*/ 2509138 h 4143375"/>
                <a:gd name="connsiteX202" fmla="*/ 456537 w 1152525"/>
                <a:gd name="connsiteY202" fmla="*/ 2230055 h 4143375"/>
                <a:gd name="connsiteX203" fmla="*/ 266037 w 1152525"/>
                <a:gd name="connsiteY203" fmla="*/ 2050985 h 4143375"/>
                <a:gd name="connsiteX204" fmla="*/ 69822 w 1152525"/>
                <a:gd name="connsiteY204" fmla="*/ 1692845 h 4143375"/>
                <a:gd name="connsiteX205" fmla="*/ 135544 w 1152525"/>
                <a:gd name="connsiteY205" fmla="*/ 2132900 h 4143375"/>
                <a:gd name="connsiteX206" fmla="*/ 326997 w 1152525"/>
                <a:gd name="connsiteY206" fmla="*/ 2269108 h 4143375"/>
                <a:gd name="connsiteX207" fmla="*/ 119352 w 1152525"/>
                <a:gd name="connsiteY207" fmla="*/ 2081465 h 4143375"/>
                <a:gd name="connsiteX208" fmla="*/ 112684 w 1152525"/>
                <a:gd name="connsiteY208" fmla="*/ 1971928 h 4143375"/>
                <a:gd name="connsiteX209" fmla="*/ 117447 w 1152525"/>
                <a:gd name="connsiteY209" fmla="*/ 1924303 h 4143375"/>
                <a:gd name="connsiteX210" fmla="*/ 144117 w 1152525"/>
                <a:gd name="connsiteY210" fmla="*/ 1955735 h 4143375"/>
                <a:gd name="connsiteX211" fmla="*/ 292707 w 1152525"/>
                <a:gd name="connsiteY211" fmla="*/ 2117660 h 4143375"/>
                <a:gd name="connsiteX212" fmla="*/ 292707 w 1152525"/>
                <a:gd name="connsiteY212" fmla="*/ 2117660 h 4143375"/>
                <a:gd name="connsiteX213" fmla="*/ 597507 w 1152525"/>
                <a:gd name="connsiteY213" fmla="*/ 2470085 h 4143375"/>
                <a:gd name="connsiteX214" fmla="*/ 627987 w 1152525"/>
                <a:gd name="connsiteY214" fmla="*/ 2611055 h 4143375"/>
                <a:gd name="connsiteX215" fmla="*/ 515592 w 1152525"/>
                <a:gd name="connsiteY215" fmla="*/ 2436748 h 4143375"/>
                <a:gd name="connsiteX216" fmla="*/ 618462 w 1152525"/>
                <a:gd name="connsiteY216" fmla="*/ 2642488 h 4143375"/>
                <a:gd name="connsiteX217" fmla="*/ 600364 w 1152525"/>
                <a:gd name="connsiteY217" fmla="*/ 2744405 h 4143375"/>
                <a:gd name="connsiteX218" fmla="*/ 201267 w 1152525"/>
                <a:gd name="connsiteY218" fmla="*/ 2273870 h 4143375"/>
                <a:gd name="connsiteX219" fmla="*/ 135544 w 1152525"/>
                <a:gd name="connsiteY219" fmla="*/ 2132900 h 4143375"/>
                <a:gd name="connsiteX220" fmla="*/ 181264 w 1152525"/>
                <a:gd name="connsiteY220" fmla="*/ 2282443 h 4143375"/>
                <a:gd name="connsiteX221" fmla="*/ 538452 w 1152525"/>
                <a:gd name="connsiteY221" fmla="*/ 2651060 h 4143375"/>
                <a:gd name="connsiteX222" fmla="*/ 244129 w 1152525"/>
                <a:gd name="connsiteY222" fmla="*/ 2368168 h 4143375"/>
                <a:gd name="connsiteX223" fmla="*/ 333664 w 1152525"/>
                <a:gd name="connsiteY223" fmla="*/ 2469133 h 4143375"/>
                <a:gd name="connsiteX224" fmla="*/ 333664 w 1152525"/>
                <a:gd name="connsiteY224" fmla="*/ 2469133 h 4143375"/>
                <a:gd name="connsiteX225" fmla="*/ 565122 w 1152525"/>
                <a:gd name="connsiteY225" fmla="*/ 2732023 h 4143375"/>
                <a:gd name="connsiteX226" fmla="*/ 583219 w 1152525"/>
                <a:gd name="connsiteY226" fmla="*/ 2819653 h 4143375"/>
                <a:gd name="connsiteX227" fmla="*/ 561312 w 1152525"/>
                <a:gd name="connsiteY227" fmla="*/ 2951098 h 4143375"/>
                <a:gd name="connsiteX228" fmla="*/ 422247 w 1152525"/>
                <a:gd name="connsiteY228" fmla="*/ 2740595 h 4143375"/>
                <a:gd name="connsiteX229" fmla="*/ 292707 w 1152525"/>
                <a:gd name="connsiteY229" fmla="*/ 2623438 h 4143375"/>
                <a:gd name="connsiteX230" fmla="*/ 181264 w 1152525"/>
                <a:gd name="connsiteY230" fmla="*/ 2282443 h 4143375"/>
                <a:gd name="connsiteX231" fmla="*/ 510829 w 1152525"/>
                <a:gd name="connsiteY231" fmla="*/ 3152075 h 4143375"/>
                <a:gd name="connsiteX232" fmla="*/ 379384 w 1152525"/>
                <a:gd name="connsiteY232" fmla="*/ 2880613 h 4143375"/>
                <a:gd name="connsiteX233" fmla="*/ 282229 w 1152525"/>
                <a:gd name="connsiteY233" fmla="*/ 2765360 h 4143375"/>
                <a:gd name="connsiteX234" fmla="*/ 224127 w 1152525"/>
                <a:gd name="connsiteY234" fmla="*/ 2585338 h 4143375"/>
                <a:gd name="connsiteX235" fmla="*/ 349857 w 1152525"/>
                <a:gd name="connsiteY235" fmla="*/ 2698685 h 4143375"/>
                <a:gd name="connsiteX236" fmla="*/ 537499 w 1152525"/>
                <a:gd name="connsiteY236" fmla="*/ 2938715 h 4143375"/>
                <a:gd name="connsiteX237" fmla="*/ 547024 w 1152525"/>
                <a:gd name="connsiteY237" fmla="*/ 3017773 h 4143375"/>
                <a:gd name="connsiteX238" fmla="*/ 510829 w 1152525"/>
                <a:gd name="connsiteY238" fmla="*/ 3152075 h 4143375"/>
                <a:gd name="connsiteX239" fmla="*/ 224127 w 1152525"/>
                <a:gd name="connsiteY239" fmla="*/ 2726308 h 4143375"/>
                <a:gd name="connsiteX240" fmla="*/ 330807 w 1152525"/>
                <a:gd name="connsiteY240" fmla="*/ 2860610 h 4143375"/>
                <a:gd name="connsiteX241" fmla="*/ 362239 w 1152525"/>
                <a:gd name="connsiteY241" fmla="*/ 2895853 h 4143375"/>
                <a:gd name="connsiteX242" fmla="*/ 488922 w 1152525"/>
                <a:gd name="connsiteY242" fmla="*/ 3133978 h 4143375"/>
                <a:gd name="connsiteX243" fmla="*/ 488922 w 1152525"/>
                <a:gd name="connsiteY243" fmla="*/ 3213035 h 4143375"/>
                <a:gd name="connsiteX244" fmla="*/ 451774 w 1152525"/>
                <a:gd name="connsiteY244" fmla="*/ 3316858 h 4143375"/>
                <a:gd name="connsiteX245" fmla="*/ 314614 w 1152525"/>
                <a:gd name="connsiteY245" fmla="*/ 3022535 h 4143375"/>
                <a:gd name="connsiteX246" fmla="*/ 238414 w 1152525"/>
                <a:gd name="connsiteY246" fmla="*/ 2828225 h 4143375"/>
                <a:gd name="connsiteX247" fmla="*/ 364144 w 1152525"/>
                <a:gd name="connsiteY247" fmla="*/ 2993008 h 4143375"/>
                <a:gd name="connsiteX248" fmla="*/ 224127 w 1152525"/>
                <a:gd name="connsiteY248" fmla="*/ 2726308 h 4143375"/>
                <a:gd name="connsiteX249" fmla="*/ 230794 w 1152525"/>
                <a:gd name="connsiteY249" fmla="*/ 2937763 h 4143375"/>
                <a:gd name="connsiteX250" fmla="*/ 296517 w 1152525"/>
                <a:gd name="connsiteY250" fmla="*/ 3040633 h 4143375"/>
                <a:gd name="connsiteX251" fmla="*/ 432724 w 1152525"/>
                <a:gd name="connsiteY251" fmla="*/ 3317810 h 4143375"/>
                <a:gd name="connsiteX252" fmla="*/ 408912 w 1152525"/>
                <a:gd name="connsiteY252" fmla="*/ 3442588 h 4143375"/>
                <a:gd name="connsiteX253" fmla="*/ 373669 w 1152525"/>
                <a:gd name="connsiteY253" fmla="*/ 3530218 h 4143375"/>
                <a:gd name="connsiteX254" fmla="*/ 371764 w 1152525"/>
                <a:gd name="connsiteY254" fmla="*/ 3498785 h 4143375"/>
                <a:gd name="connsiteX255" fmla="*/ 263179 w 1152525"/>
                <a:gd name="connsiteY255" fmla="*/ 3234943 h 4143375"/>
                <a:gd name="connsiteX256" fmla="*/ 263179 w 1152525"/>
                <a:gd name="connsiteY256" fmla="*/ 3234943 h 4143375"/>
                <a:gd name="connsiteX257" fmla="*/ 230794 w 1152525"/>
                <a:gd name="connsiteY257" fmla="*/ 2937763 h 4143375"/>
                <a:gd name="connsiteX258" fmla="*/ 203172 w 1152525"/>
                <a:gd name="connsiteY258" fmla="*/ 3145408 h 4143375"/>
                <a:gd name="connsiteX259" fmla="*/ 331759 w 1152525"/>
                <a:gd name="connsiteY259" fmla="*/ 3407345 h 4143375"/>
                <a:gd name="connsiteX260" fmla="*/ 298422 w 1152525"/>
                <a:gd name="connsiteY260" fmla="*/ 3365435 h 4143375"/>
                <a:gd name="connsiteX261" fmla="*/ 340332 w 1152525"/>
                <a:gd name="connsiteY261" fmla="*/ 3462590 h 4143375"/>
                <a:gd name="connsiteX262" fmla="*/ 306042 w 1152525"/>
                <a:gd name="connsiteY262" fmla="*/ 3632135 h 4143375"/>
                <a:gd name="connsiteX263" fmla="*/ 202219 w 1152525"/>
                <a:gd name="connsiteY263" fmla="*/ 3295903 h 4143375"/>
                <a:gd name="connsiteX264" fmla="*/ 224127 w 1152525"/>
                <a:gd name="connsiteY264" fmla="*/ 3275900 h 4143375"/>
                <a:gd name="connsiteX265" fmla="*/ 292707 w 1152525"/>
                <a:gd name="connsiteY265" fmla="*/ 3359720 h 4143375"/>
                <a:gd name="connsiteX266" fmla="*/ 249844 w 1152525"/>
                <a:gd name="connsiteY266" fmla="*/ 3297808 h 4143375"/>
                <a:gd name="connsiteX267" fmla="*/ 219364 w 1152525"/>
                <a:gd name="connsiteY267" fmla="*/ 3251135 h 4143375"/>
                <a:gd name="connsiteX268" fmla="*/ 203172 w 1152525"/>
                <a:gd name="connsiteY268" fmla="*/ 3145408 h 4143375"/>
                <a:gd name="connsiteX269" fmla="*/ 193647 w 1152525"/>
                <a:gd name="connsiteY269" fmla="*/ 3329240 h 4143375"/>
                <a:gd name="connsiteX270" fmla="*/ 235557 w 1152525"/>
                <a:gd name="connsiteY270" fmla="*/ 3394010 h 4143375"/>
                <a:gd name="connsiteX271" fmla="*/ 288897 w 1152525"/>
                <a:gd name="connsiteY271" fmla="*/ 3655948 h 4143375"/>
                <a:gd name="connsiteX272" fmla="*/ 194599 w 1152525"/>
                <a:gd name="connsiteY272" fmla="*/ 3442588 h 4143375"/>
                <a:gd name="connsiteX273" fmla="*/ 193647 w 1152525"/>
                <a:gd name="connsiteY273" fmla="*/ 3329240 h 4143375"/>
                <a:gd name="connsiteX274" fmla="*/ 206982 w 1152525"/>
                <a:gd name="connsiteY274" fmla="*/ 3799775 h 4143375"/>
                <a:gd name="connsiteX275" fmla="*/ 135544 w 1152525"/>
                <a:gd name="connsiteY275" fmla="*/ 3530218 h 4143375"/>
                <a:gd name="connsiteX276" fmla="*/ 146022 w 1152525"/>
                <a:gd name="connsiteY276" fmla="*/ 3492118 h 4143375"/>
                <a:gd name="connsiteX277" fmla="*/ 242224 w 1152525"/>
                <a:gd name="connsiteY277" fmla="*/ 3711193 h 4143375"/>
                <a:gd name="connsiteX278" fmla="*/ 164119 w 1152525"/>
                <a:gd name="connsiteY278" fmla="*/ 3414965 h 4143375"/>
                <a:gd name="connsiteX279" fmla="*/ 243177 w 1152525"/>
                <a:gd name="connsiteY279" fmla="*/ 3789298 h 4143375"/>
                <a:gd name="connsiteX280" fmla="*/ 206982 w 1152525"/>
                <a:gd name="connsiteY280" fmla="*/ 3799775 h 4143375"/>
                <a:gd name="connsiteX281" fmla="*/ 292707 w 1152525"/>
                <a:gd name="connsiteY281" fmla="*/ 3984560 h 4143375"/>
                <a:gd name="connsiteX282" fmla="*/ 263179 w 1152525"/>
                <a:gd name="connsiteY282" fmla="*/ 4068380 h 4143375"/>
                <a:gd name="connsiteX283" fmla="*/ 231747 w 1152525"/>
                <a:gd name="connsiteY283" fmla="*/ 4109338 h 4143375"/>
                <a:gd name="connsiteX284" fmla="*/ 216507 w 1152525"/>
                <a:gd name="connsiteY284" fmla="*/ 4051235 h 4143375"/>
                <a:gd name="connsiteX285" fmla="*/ 239367 w 1152525"/>
                <a:gd name="connsiteY285" fmla="*/ 3840733 h 4143375"/>
                <a:gd name="connsiteX286" fmla="*/ 407959 w 1152525"/>
                <a:gd name="connsiteY286" fmla="*/ 3498785 h 4143375"/>
                <a:gd name="connsiteX287" fmla="*/ 634654 w 1152525"/>
                <a:gd name="connsiteY287" fmla="*/ 2705353 h 4143375"/>
                <a:gd name="connsiteX288" fmla="*/ 634654 w 1152525"/>
                <a:gd name="connsiteY288" fmla="*/ 2705353 h 4143375"/>
                <a:gd name="connsiteX289" fmla="*/ 693709 w 1152525"/>
                <a:gd name="connsiteY289" fmla="*/ 1993835 h 4143375"/>
                <a:gd name="connsiteX290" fmla="*/ 691804 w 1152525"/>
                <a:gd name="connsiteY290" fmla="*/ 1918588 h 4143375"/>
                <a:gd name="connsiteX291" fmla="*/ 661324 w 1152525"/>
                <a:gd name="connsiteY291" fmla="*/ 1385188 h 4143375"/>
                <a:gd name="connsiteX292" fmla="*/ 709902 w 1152525"/>
                <a:gd name="connsiteY292" fmla="*/ 1654745 h 4143375"/>
                <a:gd name="connsiteX293" fmla="*/ 729904 w 1152525"/>
                <a:gd name="connsiteY293" fmla="*/ 2509138 h 4143375"/>
                <a:gd name="connsiteX294" fmla="*/ 635607 w 1152525"/>
                <a:gd name="connsiteY294" fmla="*/ 3024440 h 4143375"/>
                <a:gd name="connsiteX295" fmla="*/ 435582 w 1152525"/>
                <a:gd name="connsiteY295" fmla="*/ 3557840 h 4143375"/>
                <a:gd name="connsiteX296" fmla="*/ 339379 w 1152525"/>
                <a:gd name="connsiteY296" fmla="*/ 3805490 h 4143375"/>
                <a:gd name="connsiteX297" fmla="*/ 339379 w 1152525"/>
                <a:gd name="connsiteY297" fmla="*/ 3805490 h 4143375"/>
                <a:gd name="connsiteX298" fmla="*/ 339379 w 1152525"/>
                <a:gd name="connsiteY298" fmla="*/ 3805490 h 4143375"/>
                <a:gd name="connsiteX299" fmla="*/ 292707 w 1152525"/>
                <a:gd name="connsiteY299" fmla="*/ 3984560 h 4143375"/>
                <a:gd name="connsiteX300" fmla="*/ 387957 w 1152525"/>
                <a:gd name="connsiteY300" fmla="*/ 3737863 h 4143375"/>
                <a:gd name="connsiteX301" fmla="*/ 469872 w 1152525"/>
                <a:gd name="connsiteY301" fmla="*/ 3649280 h 4143375"/>
                <a:gd name="connsiteX302" fmla="*/ 387957 w 1152525"/>
                <a:gd name="connsiteY302" fmla="*/ 3737863 h 4143375"/>
                <a:gd name="connsiteX303" fmla="*/ 729904 w 1152525"/>
                <a:gd name="connsiteY303" fmla="*/ 3345433 h 4143375"/>
                <a:gd name="connsiteX304" fmla="*/ 420342 w 1152525"/>
                <a:gd name="connsiteY304" fmla="*/ 3663568 h 4143375"/>
                <a:gd name="connsiteX305" fmla="*/ 738477 w 1152525"/>
                <a:gd name="connsiteY305" fmla="*/ 3320668 h 4143375"/>
                <a:gd name="connsiteX306" fmla="*/ 729904 w 1152525"/>
                <a:gd name="connsiteY306" fmla="*/ 3345433 h 4143375"/>
                <a:gd name="connsiteX307" fmla="*/ 902307 w 1152525"/>
                <a:gd name="connsiteY307" fmla="*/ 3049205 h 4143375"/>
                <a:gd name="connsiteX308" fmla="*/ 793722 w 1152525"/>
                <a:gd name="connsiteY308" fmla="*/ 3161600 h 4143375"/>
                <a:gd name="connsiteX309" fmla="*/ 835632 w 1152525"/>
                <a:gd name="connsiteY309" fmla="*/ 3132073 h 4143375"/>
                <a:gd name="connsiteX310" fmla="*/ 938502 w 1152525"/>
                <a:gd name="connsiteY310" fmla="*/ 3037775 h 4143375"/>
                <a:gd name="connsiteX311" fmla="*/ 835632 w 1152525"/>
                <a:gd name="connsiteY311" fmla="*/ 3221608 h 4143375"/>
                <a:gd name="connsiteX312" fmla="*/ 498447 w 1152525"/>
                <a:gd name="connsiteY312" fmla="*/ 3478783 h 4143375"/>
                <a:gd name="connsiteX313" fmla="*/ 671802 w 1152525"/>
                <a:gd name="connsiteY313" fmla="*/ 3277805 h 4143375"/>
                <a:gd name="connsiteX314" fmla="*/ 520354 w 1152525"/>
                <a:gd name="connsiteY314" fmla="*/ 3389248 h 4143375"/>
                <a:gd name="connsiteX315" fmla="*/ 634654 w 1152525"/>
                <a:gd name="connsiteY315" fmla="*/ 3213035 h 4143375"/>
                <a:gd name="connsiteX316" fmla="*/ 1008987 w 1152525"/>
                <a:gd name="connsiteY316" fmla="*/ 2836798 h 4143375"/>
                <a:gd name="connsiteX317" fmla="*/ 902307 w 1152525"/>
                <a:gd name="connsiteY317" fmla="*/ 3049205 h 4143375"/>
                <a:gd name="connsiteX318" fmla="*/ 1039467 w 1152525"/>
                <a:gd name="connsiteY318" fmla="*/ 2749168 h 4143375"/>
                <a:gd name="connsiteX319" fmla="*/ 701329 w 1152525"/>
                <a:gd name="connsiteY319" fmla="*/ 3099688 h 4143375"/>
                <a:gd name="connsiteX320" fmla="*/ 588934 w 1152525"/>
                <a:gd name="connsiteY320" fmla="*/ 3216845 h 4143375"/>
                <a:gd name="connsiteX321" fmla="*/ 661324 w 1152525"/>
                <a:gd name="connsiteY321" fmla="*/ 3024440 h 4143375"/>
                <a:gd name="connsiteX322" fmla="*/ 707997 w 1152525"/>
                <a:gd name="connsiteY322" fmla="*/ 2963480 h 4143375"/>
                <a:gd name="connsiteX323" fmla="*/ 976602 w 1152525"/>
                <a:gd name="connsiteY323" fmla="*/ 2710115 h 4143375"/>
                <a:gd name="connsiteX324" fmla="*/ 1095664 w 1152525"/>
                <a:gd name="connsiteY324" fmla="*/ 2595815 h 4143375"/>
                <a:gd name="connsiteX325" fmla="*/ 1039467 w 1152525"/>
                <a:gd name="connsiteY325" fmla="*/ 2749168 h 414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1152525" h="4143375">
                  <a:moveTo>
                    <a:pt x="1154719" y="2333878"/>
                  </a:moveTo>
                  <a:cubicBezTo>
                    <a:pt x="1163292" y="2129090"/>
                    <a:pt x="1154719" y="1926208"/>
                    <a:pt x="1115667" y="1725230"/>
                  </a:cubicBezTo>
                  <a:cubicBezTo>
                    <a:pt x="1090902" y="1597595"/>
                    <a:pt x="1072804" y="1466150"/>
                    <a:pt x="1017559" y="1345183"/>
                  </a:cubicBezTo>
                  <a:lnTo>
                    <a:pt x="1017559" y="1345183"/>
                  </a:lnTo>
                  <a:cubicBezTo>
                    <a:pt x="1018512" y="1341373"/>
                    <a:pt x="994699" y="1177543"/>
                    <a:pt x="986127" y="1166113"/>
                  </a:cubicBezTo>
                  <a:cubicBezTo>
                    <a:pt x="971839" y="1135633"/>
                    <a:pt x="904212" y="894650"/>
                    <a:pt x="890877" y="868933"/>
                  </a:cubicBezTo>
                  <a:cubicBezTo>
                    <a:pt x="867064" y="823213"/>
                    <a:pt x="853729" y="773683"/>
                    <a:pt x="846109" y="723200"/>
                  </a:cubicBezTo>
                  <a:cubicBezTo>
                    <a:pt x="839442" y="717485"/>
                    <a:pt x="736572" y="423163"/>
                    <a:pt x="730857" y="423163"/>
                  </a:cubicBezTo>
                  <a:cubicBezTo>
                    <a:pt x="690852" y="310768"/>
                    <a:pt x="661324" y="195515"/>
                    <a:pt x="663229" y="74548"/>
                  </a:cubicBezTo>
                  <a:cubicBezTo>
                    <a:pt x="664182" y="49783"/>
                    <a:pt x="679422" y="11683"/>
                    <a:pt x="653704" y="1205"/>
                  </a:cubicBezTo>
                  <a:cubicBezTo>
                    <a:pt x="630844" y="-7367"/>
                    <a:pt x="603222" y="31685"/>
                    <a:pt x="586077" y="58355"/>
                  </a:cubicBezTo>
                  <a:cubicBezTo>
                    <a:pt x="561312" y="96455"/>
                    <a:pt x="543214" y="144080"/>
                    <a:pt x="509877" y="172655"/>
                  </a:cubicBezTo>
                  <a:cubicBezTo>
                    <a:pt x="458442" y="215518"/>
                    <a:pt x="429867" y="269810"/>
                    <a:pt x="399387" y="325055"/>
                  </a:cubicBezTo>
                  <a:cubicBezTo>
                    <a:pt x="392719" y="337438"/>
                    <a:pt x="386052" y="350773"/>
                    <a:pt x="376527" y="360298"/>
                  </a:cubicBezTo>
                  <a:cubicBezTo>
                    <a:pt x="278419" y="458405"/>
                    <a:pt x="202219" y="568895"/>
                    <a:pt x="152689" y="698435"/>
                  </a:cubicBezTo>
                  <a:cubicBezTo>
                    <a:pt x="90777" y="860360"/>
                    <a:pt x="50772" y="1028953"/>
                    <a:pt x="10767" y="1196593"/>
                  </a:cubicBezTo>
                  <a:cubicBezTo>
                    <a:pt x="-4473" y="1260410"/>
                    <a:pt x="-5426" y="1326133"/>
                    <a:pt x="20292" y="1388998"/>
                  </a:cubicBezTo>
                  <a:cubicBezTo>
                    <a:pt x="27912" y="1409000"/>
                    <a:pt x="27912" y="1429003"/>
                    <a:pt x="26007" y="1449958"/>
                  </a:cubicBezTo>
                  <a:cubicBezTo>
                    <a:pt x="12672" y="1593785"/>
                    <a:pt x="37437" y="1732850"/>
                    <a:pt x="82204" y="1870010"/>
                  </a:cubicBezTo>
                  <a:cubicBezTo>
                    <a:pt x="87919" y="1887155"/>
                    <a:pt x="90777" y="1903348"/>
                    <a:pt x="87919" y="1921445"/>
                  </a:cubicBezTo>
                  <a:cubicBezTo>
                    <a:pt x="77442" y="1990025"/>
                    <a:pt x="82204" y="2060510"/>
                    <a:pt x="108874" y="2122423"/>
                  </a:cubicBezTo>
                  <a:cubicBezTo>
                    <a:pt x="141259" y="2198623"/>
                    <a:pt x="150784" y="2275775"/>
                    <a:pt x="159357" y="2355785"/>
                  </a:cubicBezTo>
                  <a:cubicBezTo>
                    <a:pt x="169834" y="2455798"/>
                    <a:pt x="201267" y="2552953"/>
                    <a:pt x="201267" y="2654870"/>
                  </a:cubicBezTo>
                  <a:cubicBezTo>
                    <a:pt x="201267" y="2741548"/>
                    <a:pt x="229842" y="2832988"/>
                    <a:pt x="209839" y="2913950"/>
                  </a:cubicBezTo>
                  <a:cubicBezTo>
                    <a:pt x="186027" y="3012058"/>
                    <a:pt x="184122" y="3109213"/>
                    <a:pt x="183169" y="3205415"/>
                  </a:cubicBezTo>
                  <a:cubicBezTo>
                    <a:pt x="182217" y="3293998"/>
                    <a:pt x="152689" y="3372103"/>
                    <a:pt x="130782" y="3453065"/>
                  </a:cubicBezTo>
                  <a:cubicBezTo>
                    <a:pt x="110779" y="3524503"/>
                    <a:pt x="100302" y="3591178"/>
                    <a:pt x="123162" y="3662615"/>
                  </a:cubicBezTo>
                  <a:cubicBezTo>
                    <a:pt x="140307" y="3717860"/>
                    <a:pt x="166024" y="3769295"/>
                    <a:pt x="197457" y="3816920"/>
                  </a:cubicBezTo>
                  <a:cubicBezTo>
                    <a:pt x="214602" y="3843590"/>
                    <a:pt x="218412" y="3847400"/>
                    <a:pt x="207934" y="3896930"/>
                  </a:cubicBezTo>
                  <a:cubicBezTo>
                    <a:pt x="192694" y="3972178"/>
                    <a:pt x="197457" y="4024565"/>
                    <a:pt x="209839" y="4116958"/>
                  </a:cubicBezTo>
                  <a:cubicBezTo>
                    <a:pt x="199362" y="4135055"/>
                    <a:pt x="206982" y="4139818"/>
                    <a:pt x="217459" y="4145533"/>
                  </a:cubicBezTo>
                  <a:cubicBezTo>
                    <a:pt x="228889" y="4151248"/>
                    <a:pt x="247939" y="4147438"/>
                    <a:pt x="255559" y="4137913"/>
                  </a:cubicBezTo>
                  <a:cubicBezTo>
                    <a:pt x="287944" y="4096003"/>
                    <a:pt x="307947" y="4041710"/>
                    <a:pt x="319377" y="3989323"/>
                  </a:cubicBezTo>
                  <a:cubicBezTo>
                    <a:pt x="346047" y="3868355"/>
                    <a:pt x="401292" y="3797870"/>
                    <a:pt x="474634" y="3714050"/>
                  </a:cubicBezTo>
                  <a:cubicBezTo>
                    <a:pt x="530832" y="3656900"/>
                    <a:pt x="700377" y="3471163"/>
                    <a:pt x="726094" y="3431158"/>
                  </a:cubicBezTo>
                  <a:cubicBezTo>
                    <a:pt x="748002" y="3400678"/>
                    <a:pt x="806104" y="3325430"/>
                    <a:pt x="816582" y="3313048"/>
                  </a:cubicBezTo>
                  <a:cubicBezTo>
                    <a:pt x="843252" y="3270185"/>
                    <a:pt x="879447" y="3233038"/>
                    <a:pt x="907069" y="3190175"/>
                  </a:cubicBezTo>
                  <a:cubicBezTo>
                    <a:pt x="932787" y="3151123"/>
                    <a:pt x="984222" y="3046348"/>
                    <a:pt x="987079" y="2992055"/>
                  </a:cubicBezTo>
                  <a:cubicBezTo>
                    <a:pt x="1053754" y="2856800"/>
                    <a:pt x="1138527" y="2502470"/>
                    <a:pt x="1132812" y="2508185"/>
                  </a:cubicBezTo>
                  <a:cubicBezTo>
                    <a:pt x="1137574" y="2456750"/>
                    <a:pt x="1151862" y="2388170"/>
                    <a:pt x="1154719" y="2333878"/>
                  </a:cubicBezTo>
                  <a:close/>
                  <a:moveTo>
                    <a:pt x="1120429" y="2364358"/>
                  </a:moveTo>
                  <a:lnTo>
                    <a:pt x="816582" y="2673920"/>
                  </a:lnTo>
                  <a:lnTo>
                    <a:pt x="1126144" y="2386265"/>
                  </a:lnTo>
                  <a:cubicBezTo>
                    <a:pt x="1119477" y="2464370"/>
                    <a:pt x="1105189" y="2548190"/>
                    <a:pt x="1053754" y="2601530"/>
                  </a:cubicBezTo>
                  <a:cubicBezTo>
                    <a:pt x="1053754" y="2601530"/>
                    <a:pt x="708949" y="2933953"/>
                    <a:pt x="695614" y="2945383"/>
                  </a:cubicBezTo>
                  <a:cubicBezTo>
                    <a:pt x="700377" y="2906330"/>
                    <a:pt x="836584" y="2747263"/>
                    <a:pt x="863254" y="2712020"/>
                  </a:cubicBezTo>
                  <a:cubicBezTo>
                    <a:pt x="793722" y="2775838"/>
                    <a:pt x="687042" y="2913950"/>
                    <a:pt x="676564" y="2950145"/>
                  </a:cubicBezTo>
                  <a:lnTo>
                    <a:pt x="733714" y="2650108"/>
                  </a:lnTo>
                  <a:lnTo>
                    <a:pt x="1009939" y="2372930"/>
                  </a:lnTo>
                  <a:cubicBezTo>
                    <a:pt x="1044229" y="2328163"/>
                    <a:pt x="1100427" y="2240533"/>
                    <a:pt x="1127097" y="2187193"/>
                  </a:cubicBezTo>
                  <a:cubicBezTo>
                    <a:pt x="1129954" y="2231008"/>
                    <a:pt x="1132812" y="2313875"/>
                    <a:pt x="1120429" y="2364358"/>
                  </a:cubicBezTo>
                  <a:close/>
                  <a:moveTo>
                    <a:pt x="1122334" y="2003360"/>
                  </a:moveTo>
                  <a:cubicBezTo>
                    <a:pt x="1140432" y="2133853"/>
                    <a:pt x="1077567" y="2256725"/>
                    <a:pt x="1001367" y="2350070"/>
                  </a:cubicBezTo>
                  <a:lnTo>
                    <a:pt x="737524" y="2623438"/>
                  </a:lnTo>
                  <a:lnTo>
                    <a:pt x="751812" y="2549143"/>
                  </a:lnTo>
                  <a:cubicBezTo>
                    <a:pt x="756574" y="2535808"/>
                    <a:pt x="805152" y="2445320"/>
                    <a:pt x="845157" y="2401505"/>
                  </a:cubicBezTo>
                  <a:cubicBezTo>
                    <a:pt x="923262" y="2312923"/>
                    <a:pt x="984222" y="2241485"/>
                    <a:pt x="1039467" y="2150045"/>
                  </a:cubicBezTo>
                  <a:cubicBezTo>
                    <a:pt x="1069947" y="2103373"/>
                    <a:pt x="1094712" y="2052890"/>
                    <a:pt x="1122334" y="2003360"/>
                  </a:cubicBezTo>
                  <a:close/>
                  <a:moveTo>
                    <a:pt x="1008034" y="1356613"/>
                  </a:moveTo>
                  <a:cubicBezTo>
                    <a:pt x="1008034" y="1407095"/>
                    <a:pt x="1038514" y="1454720"/>
                    <a:pt x="1027084" y="1506155"/>
                  </a:cubicBezTo>
                  <a:cubicBezTo>
                    <a:pt x="1021369" y="1525205"/>
                    <a:pt x="983269" y="1591880"/>
                    <a:pt x="982317" y="1604263"/>
                  </a:cubicBezTo>
                  <a:cubicBezTo>
                    <a:pt x="984222" y="1601405"/>
                    <a:pt x="1033752" y="1536635"/>
                    <a:pt x="1035657" y="1533778"/>
                  </a:cubicBezTo>
                  <a:cubicBezTo>
                    <a:pt x="1051849" y="1523300"/>
                    <a:pt x="1054707" y="1535683"/>
                    <a:pt x="1056612" y="1547113"/>
                  </a:cubicBezTo>
                  <a:cubicBezTo>
                    <a:pt x="1061374" y="1574735"/>
                    <a:pt x="1069947" y="1602358"/>
                    <a:pt x="1065184" y="1630933"/>
                  </a:cubicBezTo>
                  <a:cubicBezTo>
                    <a:pt x="1058517" y="1659508"/>
                    <a:pt x="1050897" y="1687130"/>
                    <a:pt x="1044229" y="1715705"/>
                  </a:cubicBezTo>
                  <a:cubicBezTo>
                    <a:pt x="1044229" y="1715705"/>
                    <a:pt x="1044229" y="1715705"/>
                    <a:pt x="1044229" y="1715705"/>
                  </a:cubicBezTo>
                  <a:cubicBezTo>
                    <a:pt x="1044229" y="1715705"/>
                    <a:pt x="1044229" y="1715705"/>
                    <a:pt x="1044229" y="1715705"/>
                  </a:cubicBezTo>
                  <a:cubicBezTo>
                    <a:pt x="1033752" y="1750948"/>
                    <a:pt x="1027084" y="1776665"/>
                    <a:pt x="995652" y="1834768"/>
                  </a:cubicBezTo>
                  <a:cubicBezTo>
                    <a:pt x="1041372" y="1787143"/>
                    <a:pt x="1055659" y="1737613"/>
                    <a:pt x="1077567" y="1683320"/>
                  </a:cubicBezTo>
                  <a:cubicBezTo>
                    <a:pt x="1096617" y="1726183"/>
                    <a:pt x="1094712" y="1776665"/>
                    <a:pt x="1103284" y="1837625"/>
                  </a:cubicBezTo>
                  <a:cubicBezTo>
                    <a:pt x="1117572" y="1965260"/>
                    <a:pt x="1078519" y="2069083"/>
                    <a:pt x="1004224" y="2167190"/>
                  </a:cubicBezTo>
                  <a:cubicBezTo>
                    <a:pt x="947074" y="2242438"/>
                    <a:pt x="886114" y="2315780"/>
                    <a:pt x="826107" y="2389123"/>
                  </a:cubicBezTo>
                  <a:cubicBezTo>
                    <a:pt x="793722" y="2429128"/>
                    <a:pt x="779434" y="2463418"/>
                    <a:pt x="751812" y="2505328"/>
                  </a:cubicBezTo>
                  <a:cubicBezTo>
                    <a:pt x="752764" y="2444368"/>
                    <a:pt x="748002" y="2416745"/>
                    <a:pt x="760384" y="2401505"/>
                  </a:cubicBezTo>
                  <a:cubicBezTo>
                    <a:pt x="826107" y="2317685"/>
                    <a:pt x="887067" y="2239580"/>
                    <a:pt x="941359" y="2153855"/>
                  </a:cubicBezTo>
                  <a:cubicBezTo>
                    <a:pt x="960409" y="2123375"/>
                    <a:pt x="1002319" y="2073845"/>
                    <a:pt x="1005177" y="2010028"/>
                  </a:cubicBezTo>
                  <a:cubicBezTo>
                    <a:pt x="980412" y="2073845"/>
                    <a:pt x="954694" y="2094800"/>
                    <a:pt x="934692" y="2128138"/>
                  </a:cubicBezTo>
                  <a:cubicBezTo>
                    <a:pt x="934692" y="2128138"/>
                    <a:pt x="892782" y="2183383"/>
                    <a:pt x="892782" y="2183383"/>
                  </a:cubicBezTo>
                  <a:cubicBezTo>
                    <a:pt x="828964" y="2266250"/>
                    <a:pt x="775624" y="2346260"/>
                    <a:pt x="760384" y="2365310"/>
                  </a:cubicBezTo>
                  <a:cubicBezTo>
                    <a:pt x="752764" y="2332925"/>
                    <a:pt x="754669" y="2309113"/>
                    <a:pt x="754669" y="2264345"/>
                  </a:cubicBezTo>
                  <a:cubicBezTo>
                    <a:pt x="754669" y="2152903"/>
                    <a:pt x="758479" y="2088133"/>
                    <a:pt x="764194" y="2077655"/>
                  </a:cubicBezTo>
                  <a:cubicBezTo>
                    <a:pt x="777529" y="2053843"/>
                    <a:pt x="916594" y="1915730"/>
                    <a:pt x="925167" y="1889060"/>
                  </a:cubicBezTo>
                  <a:cubicBezTo>
                    <a:pt x="874684" y="1946210"/>
                    <a:pt x="795627" y="2002408"/>
                    <a:pt x="756574" y="2061463"/>
                  </a:cubicBezTo>
                  <a:cubicBezTo>
                    <a:pt x="742287" y="1872868"/>
                    <a:pt x="767052" y="1869058"/>
                    <a:pt x="902307" y="1629028"/>
                  </a:cubicBezTo>
                  <a:cubicBezTo>
                    <a:pt x="902307" y="1629980"/>
                    <a:pt x="974697" y="1486153"/>
                    <a:pt x="1008034" y="1356613"/>
                  </a:cubicBezTo>
                  <a:close/>
                  <a:moveTo>
                    <a:pt x="933739" y="1175638"/>
                  </a:moveTo>
                  <a:cubicBezTo>
                    <a:pt x="933739" y="1167065"/>
                    <a:pt x="937549" y="1117535"/>
                    <a:pt x="940407" y="1108963"/>
                  </a:cubicBezTo>
                  <a:cubicBezTo>
                    <a:pt x="974697" y="1189925"/>
                    <a:pt x="992794" y="1290890"/>
                    <a:pt x="988032" y="1327085"/>
                  </a:cubicBezTo>
                  <a:cubicBezTo>
                    <a:pt x="962314" y="1519490"/>
                    <a:pt x="843252" y="1681415"/>
                    <a:pt x="750859" y="1846198"/>
                  </a:cubicBezTo>
                  <a:cubicBezTo>
                    <a:pt x="746097" y="1773808"/>
                    <a:pt x="742287" y="1717610"/>
                    <a:pt x="758479" y="1688083"/>
                  </a:cubicBezTo>
                  <a:cubicBezTo>
                    <a:pt x="793722" y="1620455"/>
                    <a:pt x="832774" y="1552828"/>
                    <a:pt x="863254" y="1483295"/>
                  </a:cubicBezTo>
                  <a:cubicBezTo>
                    <a:pt x="905164" y="1385188"/>
                    <a:pt x="932787" y="1284223"/>
                    <a:pt x="933739" y="1175638"/>
                  </a:cubicBezTo>
                  <a:close/>
                  <a:moveTo>
                    <a:pt x="913737" y="1079435"/>
                  </a:moveTo>
                  <a:cubicBezTo>
                    <a:pt x="913737" y="1298510"/>
                    <a:pt x="864207" y="1417573"/>
                    <a:pt x="838489" y="1467103"/>
                  </a:cubicBezTo>
                  <a:cubicBezTo>
                    <a:pt x="804199" y="1532825"/>
                    <a:pt x="773719" y="1602358"/>
                    <a:pt x="737524" y="1673795"/>
                  </a:cubicBezTo>
                  <a:cubicBezTo>
                    <a:pt x="729904" y="1636648"/>
                    <a:pt x="731809" y="1621408"/>
                    <a:pt x="733714" y="1611883"/>
                  </a:cubicBezTo>
                  <a:cubicBezTo>
                    <a:pt x="748954" y="1548065"/>
                    <a:pt x="768957" y="1515680"/>
                    <a:pt x="793722" y="1456625"/>
                  </a:cubicBezTo>
                  <a:cubicBezTo>
                    <a:pt x="812772" y="1411858"/>
                    <a:pt x="867064" y="1282318"/>
                    <a:pt x="867064" y="1279460"/>
                  </a:cubicBezTo>
                  <a:cubicBezTo>
                    <a:pt x="855634" y="1298510"/>
                    <a:pt x="757527" y="1473770"/>
                    <a:pt x="727047" y="1581403"/>
                  </a:cubicBezTo>
                  <a:cubicBezTo>
                    <a:pt x="718474" y="1532825"/>
                    <a:pt x="713712" y="1514728"/>
                    <a:pt x="719427" y="1499488"/>
                  </a:cubicBezTo>
                  <a:cubicBezTo>
                    <a:pt x="764194" y="1390903"/>
                    <a:pt x="814677" y="1288033"/>
                    <a:pt x="866112" y="1182305"/>
                  </a:cubicBezTo>
                  <a:cubicBezTo>
                    <a:pt x="891829" y="1127060"/>
                    <a:pt x="896592" y="1058480"/>
                    <a:pt x="895639" y="1006093"/>
                  </a:cubicBezTo>
                  <a:cubicBezTo>
                    <a:pt x="912784" y="1020380"/>
                    <a:pt x="913737" y="1053718"/>
                    <a:pt x="913737" y="1079435"/>
                  </a:cubicBezTo>
                  <a:close/>
                  <a:moveTo>
                    <a:pt x="737524" y="732725"/>
                  </a:moveTo>
                  <a:cubicBezTo>
                    <a:pt x="717522" y="842263"/>
                    <a:pt x="708949" y="974660"/>
                    <a:pt x="704187" y="995615"/>
                  </a:cubicBezTo>
                  <a:cubicBezTo>
                    <a:pt x="704187" y="995615"/>
                    <a:pt x="696567" y="1124203"/>
                    <a:pt x="664182" y="1186115"/>
                  </a:cubicBezTo>
                  <a:cubicBezTo>
                    <a:pt x="702282" y="1140395"/>
                    <a:pt x="719427" y="1089913"/>
                    <a:pt x="723237" y="1008950"/>
                  </a:cubicBezTo>
                  <a:cubicBezTo>
                    <a:pt x="726094" y="951800"/>
                    <a:pt x="734667" y="920368"/>
                    <a:pt x="740382" y="857503"/>
                  </a:cubicBezTo>
                  <a:cubicBezTo>
                    <a:pt x="740382" y="857503"/>
                    <a:pt x="761337" y="713675"/>
                    <a:pt x="773719" y="673670"/>
                  </a:cubicBezTo>
                  <a:cubicBezTo>
                    <a:pt x="821344" y="775588"/>
                    <a:pt x="796579" y="1012760"/>
                    <a:pt x="796579" y="1012760"/>
                  </a:cubicBezTo>
                  <a:cubicBezTo>
                    <a:pt x="796579" y="1012760"/>
                    <a:pt x="772767" y="1182305"/>
                    <a:pt x="696567" y="1308988"/>
                  </a:cubicBezTo>
                  <a:cubicBezTo>
                    <a:pt x="794674" y="1188020"/>
                    <a:pt x="832774" y="995615"/>
                    <a:pt x="838489" y="825118"/>
                  </a:cubicBezTo>
                  <a:cubicBezTo>
                    <a:pt x="868017" y="865123"/>
                    <a:pt x="879447" y="954658"/>
                    <a:pt x="874684" y="1001330"/>
                  </a:cubicBezTo>
                  <a:cubicBezTo>
                    <a:pt x="863254" y="1169923"/>
                    <a:pt x="767052" y="1308035"/>
                    <a:pt x="706092" y="1474723"/>
                  </a:cubicBezTo>
                  <a:cubicBezTo>
                    <a:pt x="690852" y="1417573"/>
                    <a:pt x="679422" y="1371853"/>
                    <a:pt x="667039" y="1326133"/>
                  </a:cubicBezTo>
                  <a:cubicBezTo>
                    <a:pt x="650847" y="1242313"/>
                    <a:pt x="627987" y="1161350"/>
                    <a:pt x="627034" y="1074673"/>
                  </a:cubicBezTo>
                  <a:cubicBezTo>
                    <a:pt x="626082" y="1037525"/>
                    <a:pt x="628939" y="1011808"/>
                    <a:pt x="646084" y="977518"/>
                  </a:cubicBezTo>
                  <a:cubicBezTo>
                    <a:pt x="683232" y="900365"/>
                    <a:pt x="701329" y="667955"/>
                    <a:pt x="704187" y="640333"/>
                  </a:cubicBezTo>
                  <a:cubicBezTo>
                    <a:pt x="704187" y="640333"/>
                    <a:pt x="704187" y="640333"/>
                    <a:pt x="704187" y="640333"/>
                  </a:cubicBezTo>
                  <a:cubicBezTo>
                    <a:pt x="705139" y="620330"/>
                    <a:pt x="716569" y="541273"/>
                    <a:pt x="727999" y="518413"/>
                  </a:cubicBezTo>
                  <a:cubicBezTo>
                    <a:pt x="771814" y="590803"/>
                    <a:pt x="749907" y="684148"/>
                    <a:pt x="737524" y="732725"/>
                  </a:cubicBezTo>
                  <a:close/>
                  <a:moveTo>
                    <a:pt x="711807" y="495553"/>
                  </a:moveTo>
                  <a:cubicBezTo>
                    <a:pt x="683232" y="566038"/>
                    <a:pt x="677517" y="639380"/>
                    <a:pt x="673707" y="714628"/>
                  </a:cubicBezTo>
                  <a:cubicBezTo>
                    <a:pt x="669897" y="799400"/>
                    <a:pt x="646084" y="903223"/>
                    <a:pt x="614652" y="982280"/>
                  </a:cubicBezTo>
                  <a:cubicBezTo>
                    <a:pt x="592744" y="770825"/>
                    <a:pt x="662277" y="584135"/>
                    <a:pt x="701329" y="394588"/>
                  </a:cubicBezTo>
                  <a:cubicBezTo>
                    <a:pt x="720379" y="426020"/>
                    <a:pt x="724189" y="464120"/>
                    <a:pt x="711807" y="495553"/>
                  </a:cubicBezTo>
                  <a:close/>
                  <a:moveTo>
                    <a:pt x="630844" y="94550"/>
                  </a:moveTo>
                  <a:cubicBezTo>
                    <a:pt x="657514" y="238378"/>
                    <a:pt x="691804" y="387920"/>
                    <a:pt x="637512" y="548893"/>
                  </a:cubicBezTo>
                  <a:cubicBezTo>
                    <a:pt x="601317" y="400303"/>
                    <a:pt x="588934" y="239330"/>
                    <a:pt x="630844" y="94550"/>
                  </a:cubicBezTo>
                  <a:close/>
                  <a:moveTo>
                    <a:pt x="485112" y="346010"/>
                  </a:moveTo>
                  <a:cubicBezTo>
                    <a:pt x="491779" y="249808"/>
                    <a:pt x="513687" y="195515"/>
                    <a:pt x="606079" y="77405"/>
                  </a:cubicBezTo>
                  <a:cubicBezTo>
                    <a:pt x="594649" y="136460"/>
                    <a:pt x="582267" y="194563"/>
                    <a:pt x="579409" y="254570"/>
                  </a:cubicBezTo>
                  <a:cubicBezTo>
                    <a:pt x="575599" y="348868"/>
                    <a:pt x="595602" y="440308"/>
                    <a:pt x="609889" y="532700"/>
                  </a:cubicBezTo>
                  <a:cubicBezTo>
                    <a:pt x="622272" y="610805"/>
                    <a:pt x="604174" y="686053"/>
                    <a:pt x="591792" y="763205"/>
                  </a:cubicBezTo>
                  <a:cubicBezTo>
                    <a:pt x="551787" y="625093"/>
                    <a:pt x="474634" y="497458"/>
                    <a:pt x="485112" y="346010"/>
                  </a:cubicBezTo>
                  <a:close/>
                  <a:moveTo>
                    <a:pt x="373669" y="413638"/>
                  </a:moveTo>
                  <a:cubicBezTo>
                    <a:pt x="381289" y="377443"/>
                    <a:pt x="453679" y="291718"/>
                    <a:pt x="484159" y="234568"/>
                  </a:cubicBezTo>
                  <a:cubicBezTo>
                    <a:pt x="479397" y="278383"/>
                    <a:pt x="465109" y="325055"/>
                    <a:pt x="464157" y="356488"/>
                  </a:cubicBezTo>
                  <a:cubicBezTo>
                    <a:pt x="460347" y="432688"/>
                    <a:pt x="480349" y="511745"/>
                    <a:pt x="504162" y="582230"/>
                  </a:cubicBezTo>
                  <a:cubicBezTo>
                    <a:pt x="514639" y="613663"/>
                    <a:pt x="539404" y="695578"/>
                    <a:pt x="543214" y="707008"/>
                  </a:cubicBezTo>
                  <a:cubicBezTo>
                    <a:pt x="565122" y="787970"/>
                    <a:pt x="599412" y="913700"/>
                    <a:pt x="586077" y="1007045"/>
                  </a:cubicBezTo>
                  <a:cubicBezTo>
                    <a:pt x="570837" y="978470"/>
                    <a:pt x="555597" y="939418"/>
                    <a:pt x="540357" y="910843"/>
                  </a:cubicBezTo>
                  <a:cubicBezTo>
                    <a:pt x="540357" y="910843"/>
                    <a:pt x="478444" y="799400"/>
                    <a:pt x="456537" y="757490"/>
                  </a:cubicBezTo>
                  <a:cubicBezTo>
                    <a:pt x="399387" y="648905"/>
                    <a:pt x="345094" y="544130"/>
                    <a:pt x="373669" y="413638"/>
                  </a:cubicBezTo>
                  <a:close/>
                  <a:moveTo>
                    <a:pt x="202219" y="661288"/>
                  </a:moveTo>
                  <a:cubicBezTo>
                    <a:pt x="201267" y="609853"/>
                    <a:pt x="251749" y="545083"/>
                    <a:pt x="319377" y="457453"/>
                  </a:cubicBezTo>
                  <a:cubicBezTo>
                    <a:pt x="330807" y="443165"/>
                    <a:pt x="350809" y="435545"/>
                    <a:pt x="348904" y="465073"/>
                  </a:cubicBezTo>
                  <a:cubicBezTo>
                    <a:pt x="338427" y="587945"/>
                    <a:pt x="394624" y="689863"/>
                    <a:pt x="446059" y="793685"/>
                  </a:cubicBezTo>
                  <a:cubicBezTo>
                    <a:pt x="455584" y="812735"/>
                    <a:pt x="584172" y="1042288"/>
                    <a:pt x="607032" y="1151825"/>
                  </a:cubicBezTo>
                  <a:cubicBezTo>
                    <a:pt x="556549" y="1073720"/>
                    <a:pt x="490827" y="936560"/>
                    <a:pt x="448917" y="908938"/>
                  </a:cubicBezTo>
                  <a:cubicBezTo>
                    <a:pt x="505114" y="977518"/>
                    <a:pt x="580362" y="1128013"/>
                    <a:pt x="611794" y="1188973"/>
                  </a:cubicBezTo>
                  <a:cubicBezTo>
                    <a:pt x="626082" y="1220405"/>
                    <a:pt x="627034" y="1268030"/>
                    <a:pt x="637512" y="1319465"/>
                  </a:cubicBezTo>
                  <a:cubicBezTo>
                    <a:pt x="640369" y="1338515"/>
                    <a:pt x="640369" y="1356613"/>
                    <a:pt x="641322" y="1372805"/>
                  </a:cubicBezTo>
                  <a:cubicBezTo>
                    <a:pt x="584172" y="1295653"/>
                    <a:pt x="457489" y="1154683"/>
                    <a:pt x="457489" y="1154683"/>
                  </a:cubicBezTo>
                  <a:cubicBezTo>
                    <a:pt x="425104" y="1117535"/>
                    <a:pt x="205077" y="876553"/>
                    <a:pt x="202219" y="661288"/>
                  </a:cubicBezTo>
                  <a:close/>
                  <a:moveTo>
                    <a:pt x="137449" y="858455"/>
                  </a:moveTo>
                  <a:cubicBezTo>
                    <a:pt x="150784" y="904175"/>
                    <a:pt x="168882" y="960373"/>
                    <a:pt x="189837" y="1002283"/>
                  </a:cubicBezTo>
                  <a:cubicBezTo>
                    <a:pt x="211744" y="1044193"/>
                    <a:pt x="229842" y="1059433"/>
                    <a:pt x="311757" y="1138490"/>
                  </a:cubicBezTo>
                  <a:cubicBezTo>
                    <a:pt x="217459" y="1022285"/>
                    <a:pt x="103159" y="876553"/>
                    <a:pt x="182217" y="684148"/>
                  </a:cubicBezTo>
                  <a:cubicBezTo>
                    <a:pt x="183169" y="706055"/>
                    <a:pt x="186027" y="720343"/>
                    <a:pt x="186979" y="724153"/>
                  </a:cubicBezTo>
                  <a:cubicBezTo>
                    <a:pt x="207934" y="833690"/>
                    <a:pt x="250797" y="932750"/>
                    <a:pt x="316519" y="1022285"/>
                  </a:cubicBezTo>
                  <a:cubicBezTo>
                    <a:pt x="323187" y="1030858"/>
                    <a:pt x="441297" y="1167065"/>
                    <a:pt x="464157" y="1194688"/>
                  </a:cubicBezTo>
                  <a:cubicBezTo>
                    <a:pt x="464157" y="1194688"/>
                    <a:pt x="464157" y="1194688"/>
                    <a:pt x="464157" y="1194688"/>
                  </a:cubicBezTo>
                  <a:cubicBezTo>
                    <a:pt x="464157" y="1194688"/>
                    <a:pt x="464157" y="1194688"/>
                    <a:pt x="464157" y="1194688"/>
                  </a:cubicBezTo>
                  <a:cubicBezTo>
                    <a:pt x="537499" y="1270888"/>
                    <a:pt x="614652" y="1366138"/>
                    <a:pt x="636559" y="1409953"/>
                  </a:cubicBezTo>
                  <a:cubicBezTo>
                    <a:pt x="645132" y="1426145"/>
                    <a:pt x="653704" y="1490915"/>
                    <a:pt x="653704" y="1509965"/>
                  </a:cubicBezTo>
                  <a:cubicBezTo>
                    <a:pt x="656562" y="1570925"/>
                    <a:pt x="666087" y="1621408"/>
                    <a:pt x="668944" y="1680463"/>
                  </a:cubicBezTo>
                  <a:cubicBezTo>
                    <a:pt x="609889" y="1556638"/>
                    <a:pt x="333664" y="1309940"/>
                    <a:pt x="292707" y="1261363"/>
                  </a:cubicBezTo>
                  <a:cubicBezTo>
                    <a:pt x="250797" y="1207070"/>
                    <a:pt x="171739" y="1066100"/>
                    <a:pt x="149832" y="1002283"/>
                  </a:cubicBezTo>
                  <a:cubicBezTo>
                    <a:pt x="132687" y="956563"/>
                    <a:pt x="125067" y="908938"/>
                    <a:pt x="137449" y="858455"/>
                  </a:cubicBezTo>
                  <a:close/>
                  <a:moveTo>
                    <a:pt x="56487" y="1119440"/>
                  </a:moveTo>
                  <a:cubicBezTo>
                    <a:pt x="66964" y="1174685"/>
                    <a:pt x="86967" y="1233740"/>
                    <a:pt x="130782" y="1298510"/>
                  </a:cubicBezTo>
                  <a:cubicBezTo>
                    <a:pt x="107922" y="1244218"/>
                    <a:pt x="87919" y="1188973"/>
                    <a:pt x="79347" y="1132775"/>
                  </a:cubicBezTo>
                  <a:cubicBezTo>
                    <a:pt x="68869" y="1068005"/>
                    <a:pt x="79347" y="1019428"/>
                    <a:pt x="109827" y="954658"/>
                  </a:cubicBezTo>
                  <a:cubicBezTo>
                    <a:pt x="137449" y="1050860"/>
                    <a:pt x="177454" y="1143253"/>
                    <a:pt x="217459" y="1204213"/>
                  </a:cubicBezTo>
                  <a:cubicBezTo>
                    <a:pt x="286039" y="1312798"/>
                    <a:pt x="385099" y="1399475"/>
                    <a:pt x="478444" y="1486153"/>
                  </a:cubicBezTo>
                  <a:cubicBezTo>
                    <a:pt x="499399" y="1506155"/>
                    <a:pt x="558454" y="1569973"/>
                    <a:pt x="594649" y="1608073"/>
                  </a:cubicBezTo>
                  <a:cubicBezTo>
                    <a:pt x="523212" y="1544255"/>
                    <a:pt x="306042" y="1384235"/>
                    <a:pt x="218412" y="1357565"/>
                  </a:cubicBezTo>
                  <a:cubicBezTo>
                    <a:pt x="308899" y="1401380"/>
                    <a:pt x="638464" y="1628075"/>
                    <a:pt x="667992" y="1737613"/>
                  </a:cubicBezTo>
                  <a:cubicBezTo>
                    <a:pt x="676564" y="1769045"/>
                    <a:pt x="667992" y="1846198"/>
                    <a:pt x="667992" y="1846198"/>
                  </a:cubicBezTo>
                  <a:cubicBezTo>
                    <a:pt x="667992" y="1846198"/>
                    <a:pt x="674659" y="1888108"/>
                    <a:pt x="674659" y="1924303"/>
                  </a:cubicBezTo>
                  <a:cubicBezTo>
                    <a:pt x="674659" y="1945258"/>
                    <a:pt x="670849" y="1953830"/>
                    <a:pt x="662277" y="1940495"/>
                  </a:cubicBezTo>
                  <a:cubicBezTo>
                    <a:pt x="580362" y="1807145"/>
                    <a:pt x="453679" y="1723325"/>
                    <a:pt x="325092" y="1641410"/>
                  </a:cubicBezTo>
                  <a:cubicBezTo>
                    <a:pt x="302232" y="1627123"/>
                    <a:pt x="136497" y="1507108"/>
                    <a:pt x="114589" y="1483295"/>
                  </a:cubicBezTo>
                  <a:cubicBezTo>
                    <a:pt x="28864" y="1392808"/>
                    <a:pt x="-12093" y="1275650"/>
                    <a:pt x="56487" y="1119440"/>
                  </a:cubicBezTo>
                  <a:close/>
                  <a:moveTo>
                    <a:pt x="55534" y="1467103"/>
                  </a:moveTo>
                  <a:cubicBezTo>
                    <a:pt x="122209" y="1544255"/>
                    <a:pt x="262227" y="1636648"/>
                    <a:pt x="323187" y="1677605"/>
                  </a:cubicBezTo>
                  <a:cubicBezTo>
                    <a:pt x="458442" y="1764283"/>
                    <a:pt x="536547" y="1810955"/>
                    <a:pt x="598459" y="1898585"/>
                  </a:cubicBezTo>
                  <a:cubicBezTo>
                    <a:pt x="608937" y="1913825"/>
                    <a:pt x="658467" y="1971928"/>
                    <a:pt x="663229" y="1992883"/>
                  </a:cubicBezTo>
                  <a:cubicBezTo>
                    <a:pt x="667039" y="2047175"/>
                    <a:pt x="667992" y="2141473"/>
                    <a:pt x="660372" y="2209100"/>
                  </a:cubicBezTo>
                  <a:cubicBezTo>
                    <a:pt x="637512" y="2177668"/>
                    <a:pt x="617509" y="2144330"/>
                    <a:pt x="592744" y="2114803"/>
                  </a:cubicBezTo>
                  <a:cubicBezTo>
                    <a:pt x="513687" y="2019553"/>
                    <a:pt x="422247" y="1936685"/>
                    <a:pt x="319377" y="1866200"/>
                  </a:cubicBezTo>
                  <a:cubicBezTo>
                    <a:pt x="236509" y="1810003"/>
                    <a:pt x="142212" y="1725230"/>
                    <a:pt x="142212" y="1725230"/>
                  </a:cubicBezTo>
                  <a:cubicBezTo>
                    <a:pt x="101254" y="1690940"/>
                    <a:pt x="58392" y="1649030"/>
                    <a:pt x="54582" y="1581403"/>
                  </a:cubicBezTo>
                  <a:cubicBezTo>
                    <a:pt x="53629" y="1569020"/>
                    <a:pt x="45057" y="1492820"/>
                    <a:pt x="55534" y="1467103"/>
                  </a:cubicBezTo>
                  <a:close/>
                  <a:moveTo>
                    <a:pt x="69822" y="1692845"/>
                  </a:moveTo>
                  <a:cubicBezTo>
                    <a:pt x="143164" y="1770950"/>
                    <a:pt x="218412" y="1825243"/>
                    <a:pt x="294612" y="1879535"/>
                  </a:cubicBezTo>
                  <a:cubicBezTo>
                    <a:pt x="294612" y="1879535"/>
                    <a:pt x="294612" y="1879535"/>
                    <a:pt x="294612" y="1879535"/>
                  </a:cubicBezTo>
                  <a:cubicBezTo>
                    <a:pt x="380337" y="1939543"/>
                    <a:pt x="655609" y="2165285"/>
                    <a:pt x="659419" y="2282443"/>
                  </a:cubicBezTo>
                  <a:cubicBezTo>
                    <a:pt x="628939" y="2249105"/>
                    <a:pt x="504162" y="2119565"/>
                    <a:pt x="460347" y="2119565"/>
                  </a:cubicBezTo>
                  <a:cubicBezTo>
                    <a:pt x="530832" y="2161475"/>
                    <a:pt x="655609" y="2293873"/>
                    <a:pt x="656562" y="2334830"/>
                  </a:cubicBezTo>
                  <a:cubicBezTo>
                    <a:pt x="654657" y="2368168"/>
                    <a:pt x="649894" y="2449130"/>
                    <a:pt x="640369" y="2509138"/>
                  </a:cubicBezTo>
                  <a:cubicBezTo>
                    <a:pt x="599412" y="2393885"/>
                    <a:pt x="533689" y="2308160"/>
                    <a:pt x="456537" y="2230055"/>
                  </a:cubicBezTo>
                  <a:cubicBezTo>
                    <a:pt x="409864" y="2182430"/>
                    <a:pt x="276514" y="2070035"/>
                    <a:pt x="266037" y="2050985"/>
                  </a:cubicBezTo>
                  <a:cubicBezTo>
                    <a:pt x="266037" y="2050033"/>
                    <a:pt x="78394" y="1854770"/>
                    <a:pt x="69822" y="1692845"/>
                  </a:cubicBezTo>
                  <a:close/>
                  <a:moveTo>
                    <a:pt x="135544" y="2132900"/>
                  </a:moveTo>
                  <a:cubicBezTo>
                    <a:pt x="177454" y="2167190"/>
                    <a:pt x="276514" y="2195765"/>
                    <a:pt x="326997" y="2269108"/>
                  </a:cubicBezTo>
                  <a:cubicBezTo>
                    <a:pt x="301279" y="2180525"/>
                    <a:pt x="145069" y="2150045"/>
                    <a:pt x="119352" y="2081465"/>
                  </a:cubicBezTo>
                  <a:cubicBezTo>
                    <a:pt x="111732" y="2060510"/>
                    <a:pt x="114589" y="1994788"/>
                    <a:pt x="112684" y="1971928"/>
                  </a:cubicBezTo>
                  <a:cubicBezTo>
                    <a:pt x="111732" y="1958593"/>
                    <a:pt x="108874" y="1928113"/>
                    <a:pt x="117447" y="1924303"/>
                  </a:cubicBezTo>
                  <a:cubicBezTo>
                    <a:pt x="126972" y="1920493"/>
                    <a:pt x="140307" y="1949068"/>
                    <a:pt x="144117" y="1955735"/>
                  </a:cubicBezTo>
                  <a:cubicBezTo>
                    <a:pt x="186979" y="2015743"/>
                    <a:pt x="242224" y="2065273"/>
                    <a:pt x="292707" y="2117660"/>
                  </a:cubicBezTo>
                  <a:lnTo>
                    <a:pt x="292707" y="2117660"/>
                  </a:lnTo>
                  <a:cubicBezTo>
                    <a:pt x="350809" y="2170048"/>
                    <a:pt x="536547" y="2306255"/>
                    <a:pt x="597507" y="2470085"/>
                  </a:cubicBezTo>
                  <a:cubicBezTo>
                    <a:pt x="601317" y="2480563"/>
                    <a:pt x="632749" y="2527235"/>
                    <a:pt x="627987" y="2611055"/>
                  </a:cubicBezTo>
                  <a:cubicBezTo>
                    <a:pt x="612747" y="2590100"/>
                    <a:pt x="556549" y="2446273"/>
                    <a:pt x="515592" y="2436748"/>
                  </a:cubicBezTo>
                  <a:cubicBezTo>
                    <a:pt x="547024" y="2462465"/>
                    <a:pt x="618462" y="2615818"/>
                    <a:pt x="618462" y="2642488"/>
                  </a:cubicBezTo>
                  <a:cubicBezTo>
                    <a:pt x="617509" y="2666300"/>
                    <a:pt x="610842" y="2712020"/>
                    <a:pt x="600364" y="2744405"/>
                  </a:cubicBezTo>
                  <a:cubicBezTo>
                    <a:pt x="502257" y="2456750"/>
                    <a:pt x="201267" y="2273870"/>
                    <a:pt x="201267" y="2273870"/>
                  </a:cubicBezTo>
                  <a:cubicBezTo>
                    <a:pt x="176502" y="2251010"/>
                    <a:pt x="169834" y="2236723"/>
                    <a:pt x="135544" y="2132900"/>
                  </a:cubicBezTo>
                  <a:close/>
                  <a:moveTo>
                    <a:pt x="181264" y="2282443"/>
                  </a:moveTo>
                  <a:cubicBezTo>
                    <a:pt x="315567" y="2383408"/>
                    <a:pt x="465109" y="2493898"/>
                    <a:pt x="538452" y="2651060"/>
                  </a:cubicBezTo>
                  <a:cubicBezTo>
                    <a:pt x="452727" y="2552953"/>
                    <a:pt x="334617" y="2461513"/>
                    <a:pt x="244129" y="2368168"/>
                  </a:cubicBezTo>
                  <a:cubicBezTo>
                    <a:pt x="261274" y="2411983"/>
                    <a:pt x="294612" y="2431985"/>
                    <a:pt x="333664" y="2469133"/>
                  </a:cubicBezTo>
                  <a:lnTo>
                    <a:pt x="333664" y="2469133"/>
                  </a:lnTo>
                  <a:cubicBezTo>
                    <a:pt x="343189" y="2478658"/>
                    <a:pt x="487017" y="2584385"/>
                    <a:pt x="565122" y="2732023"/>
                  </a:cubicBezTo>
                  <a:cubicBezTo>
                    <a:pt x="568932" y="2739643"/>
                    <a:pt x="588934" y="2796793"/>
                    <a:pt x="583219" y="2819653"/>
                  </a:cubicBezTo>
                  <a:cubicBezTo>
                    <a:pt x="578457" y="2851085"/>
                    <a:pt x="574647" y="2910140"/>
                    <a:pt x="561312" y="2951098"/>
                  </a:cubicBezTo>
                  <a:cubicBezTo>
                    <a:pt x="529879" y="2852038"/>
                    <a:pt x="485112" y="2803460"/>
                    <a:pt x="422247" y="2740595"/>
                  </a:cubicBezTo>
                  <a:cubicBezTo>
                    <a:pt x="378432" y="2698685"/>
                    <a:pt x="292707" y="2623438"/>
                    <a:pt x="292707" y="2623438"/>
                  </a:cubicBezTo>
                  <a:cubicBezTo>
                    <a:pt x="176502" y="2525330"/>
                    <a:pt x="182217" y="2425318"/>
                    <a:pt x="181264" y="2282443"/>
                  </a:cubicBezTo>
                  <a:close/>
                  <a:moveTo>
                    <a:pt x="510829" y="3152075"/>
                  </a:moveTo>
                  <a:cubicBezTo>
                    <a:pt x="490827" y="3056825"/>
                    <a:pt x="463204" y="2973958"/>
                    <a:pt x="379384" y="2880613"/>
                  </a:cubicBezTo>
                  <a:cubicBezTo>
                    <a:pt x="357477" y="2860610"/>
                    <a:pt x="297469" y="2790125"/>
                    <a:pt x="282229" y="2765360"/>
                  </a:cubicBezTo>
                  <a:cubicBezTo>
                    <a:pt x="242224" y="2706305"/>
                    <a:pt x="219364" y="2678683"/>
                    <a:pt x="224127" y="2585338"/>
                  </a:cubicBezTo>
                  <a:cubicBezTo>
                    <a:pt x="263179" y="2624390"/>
                    <a:pt x="308899" y="2663443"/>
                    <a:pt x="349857" y="2698685"/>
                  </a:cubicBezTo>
                  <a:cubicBezTo>
                    <a:pt x="361287" y="2709163"/>
                    <a:pt x="507019" y="2847275"/>
                    <a:pt x="537499" y="2938715"/>
                  </a:cubicBezTo>
                  <a:cubicBezTo>
                    <a:pt x="544167" y="2958718"/>
                    <a:pt x="550834" y="2996818"/>
                    <a:pt x="547024" y="3017773"/>
                  </a:cubicBezTo>
                  <a:cubicBezTo>
                    <a:pt x="547024" y="3022535"/>
                    <a:pt x="514639" y="3151123"/>
                    <a:pt x="510829" y="3152075"/>
                  </a:cubicBezTo>
                  <a:close/>
                  <a:moveTo>
                    <a:pt x="224127" y="2726308"/>
                  </a:moveTo>
                  <a:cubicBezTo>
                    <a:pt x="246987" y="2753930"/>
                    <a:pt x="307947" y="2832988"/>
                    <a:pt x="330807" y="2860610"/>
                  </a:cubicBezTo>
                  <a:cubicBezTo>
                    <a:pt x="341284" y="2872040"/>
                    <a:pt x="351762" y="2884423"/>
                    <a:pt x="362239" y="2895853"/>
                  </a:cubicBezTo>
                  <a:cubicBezTo>
                    <a:pt x="428914" y="2962528"/>
                    <a:pt x="467014" y="3043490"/>
                    <a:pt x="488922" y="3133978"/>
                  </a:cubicBezTo>
                  <a:cubicBezTo>
                    <a:pt x="495589" y="3163505"/>
                    <a:pt x="495589" y="3172078"/>
                    <a:pt x="488922" y="3213035"/>
                  </a:cubicBezTo>
                  <a:cubicBezTo>
                    <a:pt x="483207" y="3239705"/>
                    <a:pt x="471777" y="3297808"/>
                    <a:pt x="451774" y="3316858"/>
                  </a:cubicBezTo>
                  <a:cubicBezTo>
                    <a:pt x="426057" y="3202558"/>
                    <a:pt x="357477" y="3100640"/>
                    <a:pt x="314614" y="3022535"/>
                  </a:cubicBezTo>
                  <a:cubicBezTo>
                    <a:pt x="269847" y="2942525"/>
                    <a:pt x="235557" y="2927285"/>
                    <a:pt x="238414" y="2828225"/>
                  </a:cubicBezTo>
                  <a:cubicBezTo>
                    <a:pt x="264132" y="2860610"/>
                    <a:pt x="343189" y="2927285"/>
                    <a:pt x="364144" y="2993008"/>
                  </a:cubicBezTo>
                  <a:cubicBezTo>
                    <a:pt x="346047" y="2917760"/>
                    <a:pt x="236509" y="2836798"/>
                    <a:pt x="224127" y="2726308"/>
                  </a:cubicBezTo>
                  <a:close/>
                  <a:moveTo>
                    <a:pt x="230794" y="2937763"/>
                  </a:moveTo>
                  <a:cubicBezTo>
                    <a:pt x="259369" y="2981578"/>
                    <a:pt x="279372" y="3006343"/>
                    <a:pt x="296517" y="3040633"/>
                  </a:cubicBezTo>
                  <a:cubicBezTo>
                    <a:pt x="307947" y="3067303"/>
                    <a:pt x="415579" y="3239705"/>
                    <a:pt x="432724" y="3317810"/>
                  </a:cubicBezTo>
                  <a:cubicBezTo>
                    <a:pt x="443202" y="3363530"/>
                    <a:pt x="431772" y="3399725"/>
                    <a:pt x="408912" y="3442588"/>
                  </a:cubicBezTo>
                  <a:cubicBezTo>
                    <a:pt x="402244" y="3463543"/>
                    <a:pt x="381289" y="3505453"/>
                    <a:pt x="373669" y="3530218"/>
                  </a:cubicBezTo>
                  <a:cubicBezTo>
                    <a:pt x="371764" y="3506405"/>
                    <a:pt x="372717" y="3499738"/>
                    <a:pt x="371764" y="3498785"/>
                  </a:cubicBezTo>
                  <a:cubicBezTo>
                    <a:pt x="358429" y="3401630"/>
                    <a:pt x="303184" y="3320668"/>
                    <a:pt x="263179" y="3234943"/>
                  </a:cubicBezTo>
                  <a:cubicBezTo>
                    <a:pt x="263179" y="3234943"/>
                    <a:pt x="263179" y="3234943"/>
                    <a:pt x="263179" y="3234943"/>
                  </a:cubicBezTo>
                  <a:cubicBezTo>
                    <a:pt x="205077" y="3143503"/>
                    <a:pt x="189837" y="3047300"/>
                    <a:pt x="230794" y="2937763"/>
                  </a:cubicBezTo>
                  <a:close/>
                  <a:moveTo>
                    <a:pt x="203172" y="3145408"/>
                  </a:moveTo>
                  <a:cubicBezTo>
                    <a:pt x="234604" y="3229228"/>
                    <a:pt x="298422" y="3334003"/>
                    <a:pt x="331759" y="3407345"/>
                  </a:cubicBezTo>
                  <a:cubicBezTo>
                    <a:pt x="318424" y="3387343"/>
                    <a:pt x="303184" y="3370198"/>
                    <a:pt x="298422" y="3365435"/>
                  </a:cubicBezTo>
                  <a:cubicBezTo>
                    <a:pt x="312709" y="3392105"/>
                    <a:pt x="327949" y="3414965"/>
                    <a:pt x="340332" y="3462590"/>
                  </a:cubicBezTo>
                  <a:cubicBezTo>
                    <a:pt x="355572" y="3521645"/>
                    <a:pt x="359382" y="3540695"/>
                    <a:pt x="306042" y="3632135"/>
                  </a:cubicBezTo>
                  <a:cubicBezTo>
                    <a:pt x="313662" y="3513073"/>
                    <a:pt x="246987" y="3398773"/>
                    <a:pt x="202219" y="3295903"/>
                  </a:cubicBezTo>
                  <a:cubicBezTo>
                    <a:pt x="193647" y="3269233"/>
                    <a:pt x="194599" y="3237800"/>
                    <a:pt x="224127" y="3275900"/>
                  </a:cubicBezTo>
                  <a:cubicBezTo>
                    <a:pt x="231747" y="3286378"/>
                    <a:pt x="285087" y="3349243"/>
                    <a:pt x="292707" y="3359720"/>
                  </a:cubicBezTo>
                  <a:cubicBezTo>
                    <a:pt x="288897" y="3351148"/>
                    <a:pt x="254607" y="3305428"/>
                    <a:pt x="249844" y="3297808"/>
                  </a:cubicBezTo>
                  <a:cubicBezTo>
                    <a:pt x="238414" y="3283520"/>
                    <a:pt x="228889" y="3267328"/>
                    <a:pt x="219364" y="3251135"/>
                  </a:cubicBezTo>
                  <a:cubicBezTo>
                    <a:pt x="207934" y="3228275"/>
                    <a:pt x="192694" y="3185413"/>
                    <a:pt x="203172" y="3145408"/>
                  </a:cubicBezTo>
                  <a:close/>
                  <a:moveTo>
                    <a:pt x="193647" y="3329240"/>
                  </a:moveTo>
                  <a:cubicBezTo>
                    <a:pt x="214602" y="3346385"/>
                    <a:pt x="229842" y="3374008"/>
                    <a:pt x="235557" y="3394010"/>
                  </a:cubicBezTo>
                  <a:cubicBezTo>
                    <a:pt x="264132" y="3466400"/>
                    <a:pt x="305089" y="3571175"/>
                    <a:pt x="288897" y="3655948"/>
                  </a:cubicBezTo>
                  <a:cubicBezTo>
                    <a:pt x="274609" y="3574985"/>
                    <a:pt x="194599" y="3442588"/>
                    <a:pt x="194599" y="3442588"/>
                  </a:cubicBezTo>
                  <a:cubicBezTo>
                    <a:pt x="179359" y="3408298"/>
                    <a:pt x="175549" y="3376865"/>
                    <a:pt x="193647" y="3329240"/>
                  </a:cubicBezTo>
                  <a:close/>
                  <a:moveTo>
                    <a:pt x="206982" y="3799775"/>
                  </a:moveTo>
                  <a:cubicBezTo>
                    <a:pt x="153642" y="3715003"/>
                    <a:pt x="119352" y="3634993"/>
                    <a:pt x="135544" y="3530218"/>
                  </a:cubicBezTo>
                  <a:cubicBezTo>
                    <a:pt x="138402" y="3513073"/>
                    <a:pt x="140307" y="3503548"/>
                    <a:pt x="146022" y="3492118"/>
                  </a:cubicBezTo>
                  <a:cubicBezTo>
                    <a:pt x="176502" y="3567365"/>
                    <a:pt x="193647" y="3635945"/>
                    <a:pt x="242224" y="3711193"/>
                  </a:cubicBezTo>
                  <a:cubicBezTo>
                    <a:pt x="216507" y="3625468"/>
                    <a:pt x="162214" y="3507358"/>
                    <a:pt x="164119" y="3414965"/>
                  </a:cubicBezTo>
                  <a:cubicBezTo>
                    <a:pt x="224127" y="3575938"/>
                    <a:pt x="327949" y="3631183"/>
                    <a:pt x="243177" y="3789298"/>
                  </a:cubicBezTo>
                  <a:cubicBezTo>
                    <a:pt x="233652" y="3805490"/>
                    <a:pt x="224127" y="3826445"/>
                    <a:pt x="206982" y="3799775"/>
                  </a:cubicBezTo>
                  <a:close/>
                  <a:moveTo>
                    <a:pt x="292707" y="3984560"/>
                  </a:moveTo>
                  <a:cubicBezTo>
                    <a:pt x="287944" y="4002658"/>
                    <a:pt x="272704" y="4052188"/>
                    <a:pt x="263179" y="4068380"/>
                  </a:cubicBezTo>
                  <a:cubicBezTo>
                    <a:pt x="257464" y="4077905"/>
                    <a:pt x="246987" y="4115053"/>
                    <a:pt x="231747" y="4109338"/>
                  </a:cubicBezTo>
                  <a:cubicBezTo>
                    <a:pt x="217459" y="4104575"/>
                    <a:pt x="218412" y="4063618"/>
                    <a:pt x="216507" y="4051235"/>
                  </a:cubicBezTo>
                  <a:cubicBezTo>
                    <a:pt x="206982" y="3963605"/>
                    <a:pt x="224127" y="3881690"/>
                    <a:pt x="239367" y="3840733"/>
                  </a:cubicBezTo>
                  <a:cubicBezTo>
                    <a:pt x="283182" y="3720718"/>
                    <a:pt x="352714" y="3614038"/>
                    <a:pt x="407959" y="3498785"/>
                  </a:cubicBezTo>
                  <a:cubicBezTo>
                    <a:pt x="517497" y="3243515"/>
                    <a:pt x="587982" y="2977768"/>
                    <a:pt x="634654" y="2705353"/>
                  </a:cubicBezTo>
                  <a:cubicBezTo>
                    <a:pt x="634654" y="2705353"/>
                    <a:pt x="634654" y="2705353"/>
                    <a:pt x="634654" y="2705353"/>
                  </a:cubicBezTo>
                  <a:cubicBezTo>
                    <a:pt x="674659" y="2470085"/>
                    <a:pt x="692757" y="2232913"/>
                    <a:pt x="693709" y="1993835"/>
                  </a:cubicBezTo>
                  <a:cubicBezTo>
                    <a:pt x="693709" y="1969070"/>
                    <a:pt x="692757" y="1943353"/>
                    <a:pt x="691804" y="1918588"/>
                  </a:cubicBezTo>
                  <a:cubicBezTo>
                    <a:pt x="697519" y="1739518"/>
                    <a:pt x="677517" y="1562353"/>
                    <a:pt x="661324" y="1385188"/>
                  </a:cubicBezTo>
                  <a:cubicBezTo>
                    <a:pt x="688947" y="1473770"/>
                    <a:pt x="700377" y="1564258"/>
                    <a:pt x="709902" y="1654745"/>
                  </a:cubicBezTo>
                  <a:cubicBezTo>
                    <a:pt x="738477" y="1938590"/>
                    <a:pt x="715617" y="2224340"/>
                    <a:pt x="729904" y="2509138"/>
                  </a:cubicBezTo>
                  <a:cubicBezTo>
                    <a:pt x="731809" y="2546285"/>
                    <a:pt x="653704" y="2965385"/>
                    <a:pt x="635607" y="3024440"/>
                  </a:cubicBezTo>
                  <a:cubicBezTo>
                    <a:pt x="572742" y="3190175"/>
                    <a:pt x="440344" y="3546410"/>
                    <a:pt x="435582" y="3557840"/>
                  </a:cubicBezTo>
                  <a:cubicBezTo>
                    <a:pt x="403197" y="3640708"/>
                    <a:pt x="371764" y="3722623"/>
                    <a:pt x="339379" y="3805490"/>
                  </a:cubicBezTo>
                  <a:cubicBezTo>
                    <a:pt x="339379" y="3805490"/>
                    <a:pt x="339379" y="3805490"/>
                    <a:pt x="339379" y="3805490"/>
                  </a:cubicBezTo>
                  <a:cubicBezTo>
                    <a:pt x="339379" y="3805490"/>
                    <a:pt x="339379" y="3805490"/>
                    <a:pt x="339379" y="3805490"/>
                  </a:cubicBezTo>
                  <a:cubicBezTo>
                    <a:pt x="324139" y="3874070"/>
                    <a:pt x="312709" y="3906455"/>
                    <a:pt x="292707" y="3984560"/>
                  </a:cubicBezTo>
                  <a:close/>
                  <a:moveTo>
                    <a:pt x="387957" y="3737863"/>
                  </a:moveTo>
                  <a:cubicBezTo>
                    <a:pt x="406054" y="3699763"/>
                    <a:pt x="440344" y="3676903"/>
                    <a:pt x="469872" y="3649280"/>
                  </a:cubicBezTo>
                  <a:cubicBezTo>
                    <a:pt x="447964" y="3682618"/>
                    <a:pt x="424152" y="3715955"/>
                    <a:pt x="387957" y="3737863"/>
                  </a:cubicBezTo>
                  <a:close/>
                  <a:moveTo>
                    <a:pt x="729904" y="3345433"/>
                  </a:moveTo>
                  <a:cubicBezTo>
                    <a:pt x="647989" y="3473068"/>
                    <a:pt x="511782" y="3546410"/>
                    <a:pt x="420342" y="3663568"/>
                  </a:cubicBezTo>
                  <a:cubicBezTo>
                    <a:pt x="424152" y="3558793"/>
                    <a:pt x="605127" y="3382580"/>
                    <a:pt x="738477" y="3320668"/>
                  </a:cubicBezTo>
                  <a:cubicBezTo>
                    <a:pt x="769909" y="3311143"/>
                    <a:pt x="734667" y="3337813"/>
                    <a:pt x="729904" y="3345433"/>
                  </a:cubicBezTo>
                  <a:close/>
                  <a:moveTo>
                    <a:pt x="902307" y="3049205"/>
                  </a:moveTo>
                  <a:cubicBezTo>
                    <a:pt x="890877" y="3065398"/>
                    <a:pt x="803247" y="3151123"/>
                    <a:pt x="793722" y="3161600"/>
                  </a:cubicBezTo>
                  <a:cubicBezTo>
                    <a:pt x="805152" y="3153980"/>
                    <a:pt x="824202" y="3139693"/>
                    <a:pt x="835632" y="3132073"/>
                  </a:cubicBezTo>
                  <a:cubicBezTo>
                    <a:pt x="855634" y="3114928"/>
                    <a:pt x="918499" y="3054920"/>
                    <a:pt x="938502" y="3037775"/>
                  </a:cubicBezTo>
                  <a:cubicBezTo>
                    <a:pt x="902307" y="3122548"/>
                    <a:pt x="871827" y="3189223"/>
                    <a:pt x="835632" y="3221608"/>
                  </a:cubicBezTo>
                  <a:cubicBezTo>
                    <a:pt x="734667" y="3311143"/>
                    <a:pt x="601317" y="3374008"/>
                    <a:pt x="498447" y="3478783"/>
                  </a:cubicBezTo>
                  <a:cubicBezTo>
                    <a:pt x="534642" y="3366388"/>
                    <a:pt x="636559" y="3304475"/>
                    <a:pt x="671802" y="3277805"/>
                  </a:cubicBezTo>
                  <a:cubicBezTo>
                    <a:pt x="614652" y="3292093"/>
                    <a:pt x="513687" y="3407345"/>
                    <a:pt x="520354" y="3389248"/>
                  </a:cubicBezTo>
                  <a:cubicBezTo>
                    <a:pt x="538452" y="3333050"/>
                    <a:pt x="594649" y="3254945"/>
                    <a:pt x="634654" y="3213035"/>
                  </a:cubicBezTo>
                  <a:cubicBezTo>
                    <a:pt x="757527" y="3085400"/>
                    <a:pt x="893734" y="2971100"/>
                    <a:pt x="1008987" y="2836798"/>
                  </a:cubicBezTo>
                  <a:cubicBezTo>
                    <a:pt x="999462" y="2902520"/>
                    <a:pt x="988984" y="2946335"/>
                    <a:pt x="902307" y="3049205"/>
                  </a:cubicBezTo>
                  <a:close/>
                  <a:moveTo>
                    <a:pt x="1039467" y="2749168"/>
                  </a:moveTo>
                  <a:cubicBezTo>
                    <a:pt x="939454" y="2875850"/>
                    <a:pt x="822297" y="2993008"/>
                    <a:pt x="701329" y="3099688"/>
                  </a:cubicBezTo>
                  <a:cubicBezTo>
                    <a:pt x="663229" y="3133025"/>
                    <a:pt x="629892" y="3173030"/>
                    <a:pt x="588934" y="3216845"/>
                  </a:cubicBezTo>
                  <a:cubicBezTo>
                    <a:pt x="609889" y="3153028"/>
                    <a:pt x="661324" y="3024440"/>
                    <a:pt x="661324" y="3024440"/>
                  </a:cubicBezTo>
                  <a:cubicBezTo>
                    <a:pt x="675612" y="2979673"/>
                    <a:pt x="687994" y="2981578"/>
                    <a:pt x="707997" y="2963480"/>
                  </a:cubicBezTo>
                  <a:cubicBezTo>
                    <a:pt x="709902" y="2961575"/>
                    <a:pt x="976602" y="2710115"/>
                    <a:pt x="976602" y="2710115"/>
                  </a:cubicBezTo>
                  <a:cubicBezTo>
                    <a:pt x="968982" y="2718688"/>
                    <a:pt x="1056612" y="2632963"/>
                    <a:pt x="1095664" y="2595815"/>
                  </a:cubicBezTo>
                  <a:cubicBezTo>
                    <a:pt x="1082329" y="2643440"/>
                    <a:pt x="1072804" y="2705353"/>
                    <a:pt x="1039467" y="274916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92EAE2E-8A32-4DBA-BA44-BC0D9C58B834}"/>
                </a:ext>
              </a:extLst>
            </p:cNvPr>
            <p:cNvSpPr/>
            <p:nvPr/>
          </p:nvSpPr>
          <p:spPr>
            <a:xfrm rot="1520710">
              <a:off x="2169010" y="4277628"/>
              <a:ext cx="445448" cy="1328726"/>
            </a:xfrm>
            <a:custGeom>
              <a:avLst/>
              <a:gdLst>
                <a:gd name="connsiteX0" fmla="*/ 541078 w 678947"/>
                <a:gd name="connsiteY0" fmla="*/ 692150 h 1803619"/>
                <a:gd name="connsiteX1" fmla="*/ 675744 w 678947"/>
                <a:gd name="connsiteY1" fmla="*/ 1076908 h 1803619"/>
                <a:gd name="connsiteX2" fmla="*/ 678947 w 678947"/>
                <a:gd name="connsiteY2" fmla="*/ 1076908 h 1803619"/>
                <a:gd name="connsiteX3" fmla="*/ 677934 w 678947"/>
                <a:gd name="connsiteY3" fmla="*/ 1079426 h 1803619"/>
                <a:gd name="connsiteX4" fmla="*/ 678947 w 678947"/>
                <a:gd name="connsiteY4" fmla="*/ 1080591 h 1803619"/>
                <a:gd name="connsiteX5" fmla="*/ 677465 w 678947"/>
                <a:gd name="connsiteY5" fmla="*/ 1080591 h 1803619"/>
                <a:gd name="connsiteX6" fmla="*/ 380803 w 678947"/>
                <a:gd name="connsiteY6" fmla="*/ 1798594 h 1803619"/>
                <a:gd name="connsiteX7" fmla="*/ 370346 w 678947"/>
                <a:gd name="connsiteY7" fmla="*/ 1206657 h 1803619"/>
                <a:gd name="connsiteX8" fmla="*/ 430248 w 678947"/>
                <a:gd name="connsiteY8" fmla="*/ 1124930 h 1803619"/>
                <a:gd name="connsiteX9" fmla="*/ 339473 w 678947"/>
                <a:gd name="connsiteY9" fmla="*/ 1037677 h 1803619"/>
                <a:gd name="connsiteX10" fmla="*/ 248698 w 678947"/>
                <a:gd name="connsiteY10" fmla="*/ 1124930 h 1803619"/>
                <a:gd name="connsiteX11" fmla="*/ 308601 w 678947"/>
                <a:gd name="connsiteY11" fmla="*/ 1206658 h 1803619"/>
                <a:gd name="connsiteX12" fmla="*/ 298145 w 678947"/>
                <a:gd name="connsiteY12" fmla="*/ 1803619 h 1803619"/>
                <a:gd name="connsiteX13" fmla="*/ 1482 w 678947"/>
                <a:gd name="connsiteY13" fmla="*/ 1080591 h 1803619"/>
                <a:gd name="connsiteX14" fmla="*/ 1 w 678947"/>
                <a:gd name="connsiteY14" fmla="*/ 1080591 h 1803619"/>
                <a:gd name="connsiteX15" fmla="*/ 977 w 678947"/>
                <a:gd name="connsiteY15" fmla="*/ 1079335 h 1803619"/>
                <a:gd name="connsiteX16" fmla="*/ 0 w 678947"/>
                <a:gd name="connsiteY16" fmla="*/ 1076908 h 1803619"/>
                <a:gd name="connsiteX17" fmla="*/ 2865 w 678947"/>
                <a:gd name="connsiteY17" fmla="*/ 1076908 h 1803619"/>
                <a:gd name="connsiteX18" fmla="*/ 128363 w 678947"/>
                <a:gd name="connsiteY18" fmla="*/ 696719 h 1803619"/>
                <a:gd name="connsiteX19" fmla="*/ 162613 w 678947"/>
                <a:gd name="connsiteY19" fmla="*/ 573663 h 1803619"/>
                <a:gd name="connsiteX20" fmla="*/ 516334 w 678947"/>
                <a:gd name="connsiteY20" fmla="*/ 573663 h 1803619"/>
                <a:gd name="connsiteX21" fmla="*/ 561325 w 678947"/>
                <a:gd name="connsiteY21" fmla="*/ 618654 h 1803619"/>
                <a:gd name="connsiteX22" fmla="*/ 516334 w 678947"/>
                <a:gd name="connsiteY22" fmla="*/ 663645 h 1803619"/>
                <a:gd name="connsiteX23" fmla="*/ 162613 w 678947"/>
                <a:gd name="connsiteY23" fmla="*/ 663645 h 1803619"/>
                <a:gd name="connsiteX24" fmla="*/ 117622 w 678947"/>
                <a:gd name="connsiteY24" fmla="*/ 618654 h 1803619"/>
                <a:gd name="connsiteX25" fmla="*/ 162613 w 678947"/>
                <a:gd name="connsiteY25" fmla="*/ 573663 h 1803619"/>
                <a:gd name="connsiteX26" fmla="*/ 346730 w 678947"/>
                <a:gd name="connsiteY26" fmla="*/ 0 h 1803619"/>
                <a:gd name="connsiteX27" fmla="*/ 477359 w 678947"/>
                <a:gd name="connsiteY27" fmla="*/ 58057 h 1803619"/>
                <a:gd name="connsiteX28" fmla="*/ 535416 w 678947"/>
                <a:gd name="connsiteY28" fmla="*/ 508918 h 1803619"/>
                <a:gd name="connsiteX29" fmla="*/ 143530 w 678947"/>
                <a:gd name="connsiteY29" fmla="*/ 508918 h 1803619"/>
                <a:gd name="connsiteX0" fmla="*/ 541078 w 678947"/>
                <a:gd name="connsiteY0" fmla="*/ 913760 h 2025229"/>
                <a:gd name="connsiteX1" fmla="*/ 675744 w 678947"/>
                <a:gd name="connsiteY1" fmla="*/ 1298518 h 2025229"/>
                <a:gd name="connsiteX2" fmla="*/ 678947 w 678947"/>
                <a:gd name="connsiteY2" fmla="*/ 1298518 h 2025229"/>
                <a:gd name="connsiteX3" fmla="*/ 677934 w 678947"/>
                <a:gd name="connsiteY3" fmla="*/ 1301036 h 2025229"/>
                <a:gd name="connsiteX4" fmla="*/ 678947 w 678947"/>
                <a:gd name="connsiteY4" fmla="*/ 1302201 h 2025229"/>
                <a:gd name="connsiteX5" fmla="*/ 677465 w 678947"/>
                <a:gd name="connsiteY5" fmla="*/ 1302201 h 2025229"/>
                <a:gd name="connsiteX6" fmla="*/ 380803 w 678947"/>
                <a:gd name="connsiteY6" fmla="*/ 2020204 h 2025229"/>
                <a:gd name="connsiteX7" fmla="*/ 370346 w 678947"/>
                <a:gd name="connsiteY7" fmla="*/ 1428267 h 2025229"/>
                <a:gd name="connsiteX8" fmla="*/ 430248 w 678947"/>
                <a:gd name="connsiteY8" fmla="*/ 1346540 h 2025229"/>
                <a:gd name="connsiteX9" fmla="*/ 339473 w 678947"/>
                <a:gd name="connsiteY9" fmla="*/ 1259287 h 2025229"/>
                <a:gd name="connsiteX10" fmla="*/ 248698 w 678947"/>
                <a:gd name="connsiteY10" fmla="*/ 1346540 h 2025229"/>
                <a:gd name="connsiteX11" fmla="*/ 308601 w 678947"/>
                <a:gd name="connsiteY11" fmla="*/ 1428268 h 2025229"/>
                <a:gd name="connsiteX12" fmla="*/ 298145 w 678947"/>
                <a:gd name="connsiteY12" fmla="*/ 2025229 h 2025229"/>
                <a:gd name="connsiteX13" fmla="*/ 1482 w 678947"/>
                <a:gd name="connsiteY13" fmla="*/ 1302201 h 2025229"/>
                <a:gd name="connsiteX14" fmla="*/ 1 w 678947"/>
                <a:gd name="connsiteY14" fmla="*/ 1302201 h 2025229"/>
                <a:gd name="connsiteX15" fmla="*/ 977 w 678947"/>
                <a:gd name="connsiteY15" fmla="*/ 1300945 h 2025229"/>
                <a:gd name="connsiteX16" fmla="*/ 0 w 678947"/>
                <a:gd name="connsiteY16" fmla="*/ 1298518 h 2025229"/>
                <a:gd name="connsiteX17" fmla="*/ 2865 w 678947"/>
                <a:gd name="connsiteY17" fmla="*/ 1298518 h 2025229"/>
                <a:gd name="connsiteX18" fmla="*/ 128363 w 678947"/>
                <a:gd name="connsiteY18" fmla="*/ 918329 h 2025229"/>
                <a:gd name="connsiteX19" fmla="*/ 541078 w 678947"/>
                <a:gd name="connsiteY19" fmla="*/ 913760 h 2025229"/>
                <a:gd name="connsiteX20" fmla="*/ 162613 w 678947"/>
                <a:gd name="connsiteY20" fmla="*/ 795273 h 2025229"/>
                <a:gd name="connsiteX21" fmla="*/ 516334 w 678947"/>
                <a:gd name="connsiteY21" fmla="*/ 795273 h 2025229"/>
                <a:gd name="connsiteX22" fmla="*/ 561325 w 678947"/>
                <a:gd name="connsiteY22" fmla="*/ 840264 h 2025229"/>
                <a:gd name="connsiteX23" fmla="*/ 516334 w 678947"/>
                <a:gd name="connsiteY23" fmla="*/ 885255 h 2025229"/>
                <a:gd name="connsiteX24" fmla="*/ 162613 w 678947"/>
                <a:gd name="connsiteY24" fmla="*/ 885255 h 2025229"/>
                <a:gd name="connsiteX25" fmla="*/ 117622 w 678947"/>
                <a:gd name="connsiteY25" fmla="*/ 840264 h 2025229"/>
                <a:gd name="connsiteX26" fmla="*/ 162613 w 678947"/>
                <a:gd name="connsiteY26" fmla="*/ 795273 h 2025229"/>
                <a:gd name="connsiteX27" fmla="*/ 306002 w 678947"/>
                <a:gd name="connsiteY27" fmla="*/ 0 h 2025229"/>
                <a:gd name="connsiteX28" fmla="*/ 477359 w 678947"/>
                <a:gd name="connsiteY28" fmla="*/ 279667 h 2025229"/>
                <a:gd name="connsiteX29" fmla="*/ 535416 w 678947"/>
                <a:gd name="connsiteY29" fmla="*/ 730528 h 2025229"/>
                <a:gd name="connsiteX30" fmla="*/ 143530 w 678947"/>
                <a:gd name="connsiteY30" fmla="*/ 730528 h 2025229"/>
                <a:gd name="connsiteX31" fmla="*/ 306002 w 678947"/>
                <a:gd name="connsiteY31" fmla="*/ 0 h 2025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78947" h="2025229">
                  <a:moveTo>
                    <a:pt x="541078" y="913760"/>
                  </a:moveTo>
                  <a:cubicBezTo>
                    <a:pt x="517510" y="1040676"/>
                    <a:pt x="540707" y="1154107"/>
                    <a:pt x="675744" y="1298518"/>
                  </a:cubicBezTo>
                  <a:lnTo>
                    <a:pt x="678947" y="1298518"/>
                  </a:lnTo>
                  <a:lnTo>
                    <a:pt x="677934" y="1301036"/>
                  </a:lnTo>
                  <a:lnTo>
                    <a:pt x="678947" y="1302201"/>
                  </a:lnTo>
                  <a:lnTo>
                    <a:pt x="677465" y="1302201"/>
                  </a:lnTo>
                  <a:lnTo>
                    <a:pt x="380803" y="2020204"/>
                  </a:lnTo>
                  <a:lnTo>
                    <a:pt x="370346" y="1428267"/>
                  </a:lnTo>
                  <a:cubicBezTo>
                    <a:pt x="405337" y="1416402"/>
                    <a:pt x="430248" y="1384267"/>
                    <a:pt x="430248" y="1346540"/>
                  </a:cubicBezTo>
                  <a:cubicBezTo>
                    <a:pt x="430248" y="1298351"/>
                    <a:pt x="389607" y="1259287"/>
                    <a:pt x="339473" y="1259287"/>
                  </a:cubicBezTo>
                  <a:cubicBezTo>
                    <a:pt x="289339" y="1259287"/>
                    <a:pt x="248698" y="1298351"/>
                    <a:pt x="248698" y="1346540"/>
                  </a:cubicBezTo>
                  <a:cubicBezTo>
                    <a:pt x="248698" y="1384267"/>
                    <a:pt x="273609" y="1416402"/>
                    <a:pt x="308601" y="1428268"/>
                  </a:cubicBezTo>
                  <a:cubicBezTo>
                    <a:pt x="308601" y="1640657"/>
                    <a:pt x="298145" y="1812840"/>
                    <a:pt x="298145" y="2025229"/>
                  </a:cubicBezTo>
                  <a:cubicBezTo>
                    <a:pt x="195772" y="1770818"/>
                    <a:pt x="103855" y="1556612"/>
                    <a:pt x="1482" y="1302201"/>
                  </a:cubicBezTo>
                  <a:lnTo>
                    <a:pt x="1" y="1302201"/>
                  </a:lnTo>
                  <a:cubicBezTo>
                    <a:pt x="335" y="1301788"/>
                    <a:pt x="668" y="1301375"/>
                    <a:pt x="977" y="1300945"/>
                  </a:cubicBezTo>
                  <a:lnTo>
                    <a:pt x="0" y="1298518"/>
                  </a:lnTo>
                  <a:lnTo>
                    <a:pt x="2865" y="1298518"/>
                  </a:lnTo>
                  <a:cubicBezTo>
                    <a:pt x="133453" y="1136606"/>
                    <a:pt x="156667" y="1063482"/>
                    <a:pt x="128363" y="918329"/>
                  </a:cubicBezTo>
                  <a:lnTo>
                    <a:pt x="541078" y="913760"/>
                  </a:lnTo>
                  <a:close/>
                  <a:moveTo>
                    <a:pt x="162613" y="795273"/>
                  </a:moveTo>
                  <a:lnTo>
                    <a:pt x="516334" y="795273"/>
                  </a:lnTo>
                  <a:cubicBezTo>
                    <a:pt x="541182" y="795273"/>
                    <a:pt x="561325" y="815416"/>
                    <a:pt x="561325" y="840264"/>
                  </a:cubicBezTo>
                  <a:cubicBezTo>
                    <a:pt x="561325" y="865112"/>
                    <a:pt x="541182" y="885255"/>
                    <a:pt x="516334" y="885255"/>
                  </a:cubicBezTo>
                  <a:lnTo>
                    <a:pt x="162613" y="885255"/>
                  </a:lnTo>
                  <a:cubicBezTo>
                    <a:pt x="137765" y="885255"/>
                    <a:pt x="117622" y="865112"/>
                    <a:pt x="117622" y="840264"/>
                  </a:cubicBezTo>
                  <a:cubicBezTo>
                    <a:pt x="117622" y="815416"/>
                    <a:pt x="137765" y="795273"/>
                    <a:pt x="162613" y="795273"/>
                  </a:cubicBezTo>
                  <a:close/>
                  <a:moveTo>
                    <a:pt x="306002" y="0"/>
                  </a:moveTo>
                  <a:lnTo>
                    <a:pt x="477359" y="279667"/>
                  </a:lnTo>
                  <a:lnTo>
                    <a:pt x="535416" y="730528"/>
                  </a:lnTo>
                  <a:lnTo>
                    <a:pt x="143530" y="730528"/>
                  </a:lnTo>
                  <a:cubicBezTo>
                    <a:pt x="211263" y="560889"/>
                    <a:pt x="238269" y="169639"/>
                    <a:pt x="3060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6" name="Freeform 13">
            <a:extLst>
              <a:ext uri="{FF2B5EF4-FFF2-40B4-BE49-F238E27FC236}">
                <a16:creationId xmlns:a16="http://schemas.microsoft.com/office/drawing/2014/main" id="{548F7CFC-9B8B-47F1-AA45-AFE670061462}"/>
              </a:ext>
            </a:extLst>
          </p:cNvPr>
          <p:cNvSpPr>
            <a:spLocks/>
          </p:cNvSpPr>
          <p:nvPr/>
        </p:nvSpPr>
        <p:spPr bwMode="auto">
          <a:xfrm rot="8950285" flipV="1">
            <a:off x="1596864" y="3619394"/>
            <a:ext cx="2914995" cy="4369901"/>
          </a:xfrm>
          <a:custGeom>
            <a:avLst/>
            <a:gdLst>
              <a:gd name="T0" fmla="*/ 388 w 2127"/>
              <a:gd name="T1" fmla="*/ 1550 h 3157"/>
              <a:gd name="T2" fmla="*/ 312 w 2127"/>
              <a:gd name="T3" fmla="*/ 1481 h 3157"/>
              <a:gd name="T4" fmla="*/ 259 w 2127"/>
              <a:gd name="T5" fmla="*/ 1260 h 3157"/>
              <a:gd name="T6" fmla="*/ 380 w 2127"/>
              <a:gd name="T7" fmla="*/ 1152 h 3157"/>
              <a:gd name="T8" fmla="*/ 318 w 2127"/>
              <a:gd name="T9" fmla="*/ 915 h 3157"/>
              <a:gd name="T10" fmla="*/ 345 w 2127"/>
              <a:gd name="T11" fmla="*/ 802 h 3157"/>
              <a:gd name="T12" fmla="*/ 349 w 2127"/>
              <a:gd name="T13" fmla="*/ 635 h 3157"/>
              <a:gd name="T14" fmla="*/ 421 w 2127"/>
              <a:gd name="T15" fmla="*/ 485 h 3157"/>
              <a:gd name="T16" fmla="*/ 561 w 2127"/>
              <a:gd name="T17" fmla="*/ 367 h 3157"/>
              <a:gd name="T18" fmla="*/ 569 w 2127"/>
              <a:gd name="T19" fmla="*/ 271 h 3157"/>
              <a:gd name="T20" fmla="*/ 561 w 2127"/>
              <a:gd name="T21" fmla="*/ 181 h 3157"/>
              <a:gd name="T22" fmla="*/ 625 w 2127"/>
              <a:gd name="T23" fmla="*/ 148 h 3157"/>
              <a:gd name="T24" fmla="*/ 769 w 2127"/>
              <a:gd name="T25" fmla="*/ 90 h 3157"/>
              <a:gd name="T26" fmla="*/ 909 w 2127"/>
              <a:gd name="T27" fmla="*/ 57 h 3157"/>
              <a:gd name="T28" fmla="*/ 1114 w 2127"/>
              <a:gd name="T29" fmla="*/ 148 h 3157"/>
              <a:gd name="T30" fmla="*/ 1236 w 2127"/>
              <a:gd name="T31" fmla="*/ 300 h 3157"/>
              <a:gd name="T32" fmla="*/ 1447 w 2127"/>
              <a:gd name="T33" fmla="*/ 373 h 3157"/>
              <a:gd name="T34" fmla="*/ 1554 w 2127"/>
              <a:gd name="T35" fmla="*/ 475 h 3157"/>
              <a:gd name="T36" fmla="*/ 1775 w 2127"/>
              <a:gd name="T37" fmla="*/ 691 h 3157"/>
              <a:gd name="T38" fmla="*/ 1677 w 2127"/>
              <a:gd name="T39" fmla="*/ 814 h 3157"/>
              <a:gd name="T40" fmla="*/ 1939 w 2127"/>
              <a:gd name="T41" fmla="*/ 1097 h 3157"/>
              <a:gd name="T42" fmla="*/ 1890 w 2127"/>
              <a:gd name="T43" fmla="*/ 1273 h 3157"/>
              <a:gd name="T44" fmla="*/ 2095 w 2127"/>
              <a:gd name="T45" fmla="*/ 1310 h 3157"/>
              <a:gd name="T46" fmla="*/ 1794 w 2127"/>
              <a:gd name="T47" fmla="*/ 1274 h 3157"/>
              <a:gd name="T48" fmla="*/ 1811 w 2127"/>
              <a:gd name="T49" fmla="*/ 1429 h 3157"/>
              <a:gd name="T50" fmla="*/ 1930 w 2127"/>
              <a:gd name="T51" fmla="*/ 1478 h 3157"/>
              <a:gd name="T52" fmla="*/ 1627 w 2127"/>
              <a:gd name="T53" fmla="*/ 1415 h 3157"/>
              <a:gd name="T54" fmla="*/ 1667 w 2127"/>
              <a:gd name="T55" fmla="*/ 1497 h 3157"/>
              <a:gd name="T56" fmla="*/ 1629 w 2127"/>
              <a:gd name="T57" fmla="*/ 1664 h 3157"/>
              <a:gd name="T58" fmla="*/ 1496 w 2127"/>
              <a:gd name="T59" fmla="*/ 1500 h 3157"/>
              <a:gd name="T60" fmla="*/ 1532 w 2127"/>
              <a:gd name="T61" fmla="*/ 1589 h 3157"/>
              <a:gd name="T62" fmla="*/ 1509 w 2127"/>
              <a:gd name="T63" fmla="*/ 1647 h 3157"/>
              <a:gd name="T64" fmla="*/ 1579 w 2127"/>
              <a:gd name="T65" fmla="*/ 1799 h 3157"/>
              <a:gd name="T66" fmla="*/ 1631 w 2127"/>
              <a:gd name="T67" fmla="*/ 2080 h 3157"/>
              <a:gd name="T68" fmla="*/ 1652 w 2127"/>
              <a:gd name="T69" fmla="*/ 2242 h 3157"/>
              <a:gd name="T70" fmla="*/ 1572 w 2127"/>
              <a:gd name="T71" fmla="*/ 2303 h 3157"/>
              <a:gd name="T72" fmla="*/ 1567 w 2127"/>
              <a:gd name="T73" fmla="*/ 2433 h 3157"/>
              <a:gd name="T74" fmla="*/ 1498 w 2127"/>
              <a:gd name="T75" fmla="*/ 2455 h 3157"/>
              <a:gd name="T76" fmla="*/ 1384 w 2127"/>
              <a:gd name="T77" fmla="*/ 2483 h 3157"/>
              <a:gd name="T78" fmla="*/ 1251 w 2127"/>
              <a:gd name="T79" fmla="*/ 2679 h 3157"/>
              <a:gd name="T80" fmla="*/ 998 w 2127"/>
              <a:gd name="T81" fmla="*/ 2538 h 3157"/>
              <a:gd name="T82" fmla="*/ 790 w 2127"/>
              <a:gd name="T83" fmla="*/ 2468 h 3157"/>
              <a:gd name="T84" fmla="*/ 649 w 2127"/>
              <a:gd name="T85" fmla="*/ 2321 h 3157"/>
              <a:gd name="T86" fmla="*/ 513 w 2127"/>
              <a:gd name="T87" fmla="*/ 2337 h 3157"/>
              <a:gd name="T88" fmla="*/ 574 w 2127"/>
              <a:gd name="T89" fmla="*/ 2476 h 3157"/>
              <a:gd name="T90" fmla="*/ 545 w 2127"/>
              <a:gd name="T91" fmla="*/ 2580 h 3157"/>
              <a:gd name="T92" fmla="*/ 349 w 2127"/>
              <a:gd name="T93" fmla="*/ 2754 h 3157"/>
              <a:gd name="T94" fmla="*/ 407 w 2127"/>
              <a:gd name="T95" fmla="*/ 2783 h 3157"/>
              <a:gd name="T96" fmla="*/ 456 w 2127"/>
              <a:gd name="T97" fmla="*/ 2817 h 3157"/>
              <a:gd name="T98" fmla="*/ 449 w 2127"/>
              <a:gd name="T99" fmla="*/ 2968 h 3157"/>
              <a:gd name="T100" fmla="*/ 392 w 2127"/>
              <a:gd name="T101" fmla="*/ 3084 h 3157"/>
              <a:gd name="T102" fmla="*/ 349 w 2127"/>
              <a:gd name="T103" fmla="*/ 3149 h 3157"/>
              <a:gd name="T104" fmla="*/ 164 w 2127"/>
              <a:gd name="T105" fmla="*/ 3145 h 3157"/>
              <a:gd name="T106" fmla="*/ 18 w 2127"/>
              <a:gd name="T107" fmla="*/ 2940 h 3157"/>
              <a:gd name="T108" fmla="*/ 139 w 2127"/>
              <a:gd name="T109" fmla="*/ 2743 h 3157"/>
              <a:gd name="T110" fmla="*/ 100 w 2127"/>
              <a:gd name="T111" fmla="*/ 2541 h 3157"/>
              <a:gd name="T112" fmla="*/ 211 w 2127"/>
              <a:gd name="T113" fmla="*/ 2293 h 3157"/>
              <a:gd name="T114" fmla="*/ 341 w 2127"/>
              <a:gd name="T115" fmla="*/ 2266 h 3157"/>
              <a:gd name="T116" fmla="*/ 417 w 2127"/>
              <a:gd name="T117" fmla="*/ 2296 h 3157"/>
              <a:gd name="T118" fmla="*/ 508 w 2127"/>
              <a:gd name="T119" fmla="*/ 2062 h 3157"/>
              <a:gd name="T120" fmla="*/ 488 w 2127"/>
              <a:gd name="T121" fmla="*/ 1904 h 3157"/>
              <a:gd name="T122" fmla="*/ 496 w 2127"/>
              <a:gd name="T123" fmla="*/ 1782 h 3157"/>
              <a:gd name="T124" fmla="*/ 514 w 2127"/>
              <a:gd name="T125" fmla="*/ 1618 h 3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127" h="3157">
                <a:moveTo>
                  <a:pt x="440" y="1547"/>
                </a:moveTo>
                <a:cubicBezTo>
                  <a:pt x="431" y="1553"/>
                  <a:pt x="430" y="1563"/>
                  <a:pt x="426" y="1570"/>
                </a:cubicBezTo>
                <a:cubicBezTo>
                  <a:pt x="422" y="1577"/>
                  <a:pt x="419" y="1587"/>
                  <a:pt x="408" y="1586"/>
                </a:cubicBezTo>
                <a:cubicBezTo>
                  <a:pt x="395" y="1585"/>
                  <a:pt x="382" y="1582"/>
                  <a:pt x="376" y="1569"/>
                </a:cubicBezTo>
                <a:cubicBezTo>
                  <a:pt x="370" y="1558"/>
                  <a:pt x="372" y="1549"/>
                  <a:pt x="388" y="1550"/>
                </a:cubicBezTo>
                <a:cubicBezTo>
                  <a:pt x="399" y="1551"/>
                  <a:pt x="401" y="1544"/>
                  <a:pt x="401" y="1535"/>
                </a:cubicBezTo>
                <a:cubicBezTo>
                  <a:pt x="403" y="1510"/>
                  <a:pt x="380" y="1494"/>
                  <a:pt x="357" y="1505"/>
                </a:cubicBezTo>
                <a:cubicBezTo>
                  <a:pt x="349" y="1508"/>
                  <a:pt x="342" y="1512"/>
                  <a:pt x="333" y="1515"/>
                </a:cubicBezTo>
                <a:cubicBezTo>
                  <a:pt x="323" y="1517"/>
                  <a:pt x="315" y="1514"/>
                  <a:pt x="309" y="1505"/>
                </a:cubicBezTo>
                <a:cubicBezTo>
                  <a:pt x="302" y="1496"/>
                  <a:pt x="307" y="1489"/>
                  <a:pt x="312" y="1481"/>
                </a:cubicBezTo>
                <a:cubicBezTo>
                  <a:pt x="321" y="1467"/>
                  <a:pt x="336" y="1464"/>
                  <a:pt x="351" y="1459"/>
                </a:cubicBezTo>
                <a:cubicBezTo>
                  <a:pt x="387" y="1447"/>
                  <a:pt x="387" y="1447"/>
                  <a:pt x="375" y="1411"/>
                </a:cubicBezTo>
                <a:cubicBezTo>
                  <a:pt x="364" y="1376"/>
                  <a:pt x="354" y="1342"/>
                  <a:pt x="353" y="1306"/>
                </a:cubicBezTo>
                <a:cubicBezTo>
                  <a:pt x="353" y="1294"/>
                  <a:pt x="346" y="1293"/>
                  <a:pt x="338" y="1291"/>
                </a:cubicBezTo>
                <a:cubicBezTo>
                  <a:pt x="312" y="1284"/>
                  <a:pt x="286" y="1275"/>
                  <a:pt x="259" y="1260"/>
                </a:cubicBezTo>
                <a:cubicBezTo>
                  <a:pt x="282" y="1252"/>
                  <a:pt x="302" y="1256"/>
                  <a:pt x="323" y="1257"/>
                </a:cubicBezTo>
                <a:cubicBezTo>
                  <a:pt x="367" y="1259"/>
                  <a:pt x="387" y="1243"/>
                  <a:pt x="392" y="1204"/>
                </a:cubicBezTo>
                <a:cubicBezTo>
                  <a:pt x="395" y="1186"/>
                  <a:pt x="389" y="1176"/>
                  <a:pt x="371" y="1172"/>
                </a:cubicBezTo>
                <a:cubicBezTo>
                  <a:pt x="363" y="1170"/>
                  <a:pt x="355" y="1170"/>
                  <a:pt x="348" y="1164"/>
                </a:cubicBezTo>
                <a:cubicBezTo>
                  <a:pt x="356" y="1152"/>
                  <a:pt x="369" y="1152"/>
                  <a:pt x="380" y="1152"/>
                </a:cubicBezTo>
                <a:cubicBezTo>
                  <a:pt x="392" y="1152"/>
                  <a:pt x="395" y="1147"/>
                  <a:pt x="396" y="1137"/>
                </a:cubicBezTo>
                <a:cubicBezTo>
                  <a:pt x="398" y="1109"/>
                  <a:pt x="388" y="1086"/>
                  <a:pt x="374" y="1063"/>
                </a:cubicBezTo>
                <a:cubicBezTo>
                  <a:pt x="366" y="1050"/>
                  <a:pt x="357" y="1036"/>
                  <a:pt x="349" y="1023"/>
                </a:cubicBezTo>
                <a:cubicBezTo>
                  <a:pt x="337" y="1002"/>
                  <a:pt x="333" y="980"/>
                  <a:pt x="340" y="957"/>
                </a:cubicBezTo>
                <a:cubicBezTo>
                  <a:pt x="346" y="934"/>
                  <a:pt x="340" y="923"/>
                  <a:pt x="318" y="915"/>
                </a:cubicBezTo>
                <a:cubicBezTo>
                  <a:pt x="315" y="914"/>
                  <a:pt x="312" y="914"/>
                  <a:pt x="307" y="913"/>
                </a:cubicBezTo>
                <a:cubicBezTo>
                  <a:pt x="316" y="897"/>
                  <a:pt x="331" y="894"/>
                  <a:pt x="344" y="889"/>
                </a:cubicBezTo>
                <a:cubicBezTo>
                  <a:pt x="360" y="883"/>
                  <a:pt x="372" y="874"/>
                  <a:pt x="377" y="857"/>
                </a:cubicBezTo>
                <a:cubicBezTo>
                  <a:pt x="382" y="845"/>
                  <a:pt x="380" y="836"/>
                  <a:pt x="367" y="831"/>
                </a:cubicBezTo>
                <a:cubicBezTo>
                  <a:pt x="353" y="826"/>
                  <a:pt x="344" y="819"/>
                  <a:pt x="345" y="802"/>
                </a:cubicBezTo>
                <a:cubicBezTo>
                  <a:pt x="345" y="786"/>
                  <a:pt x="357" y="784"/>
                  <a:pt x="369" y="781"/>
                </a:cubicBezTo>
                <a:cubicBezTo>
                  <a:pt x="373" y="780"/>
                  <a:pt x="380" y="780"/>
                  <a:pt x="379" y="773"/>
                </a:cubicBezTo>
                <a:cubicBezTo>
                  <a:pt x="379" y="765"/>
                  <a:pt x="375" y="756"/>
                  <a:pt x="367" y="754"/>
                </a:cubicBezTo>
                <a:cubicBezTo>
                  <a:pt x="345" y="748"/>
                  <a:pt x="347" y="734"/>
                  <a:pt x="352" y="716"/>
                </a:cubicBezTo>
                <a:cubicBezTo>
                  <a:pt x="358" y="689"/>
                  <a:pt x="357" y="662"/>
                  <a:pt x="349" y="635"/>
                </a:cubicBezTo>
                <a:cubicBezTo>
                  <a:pt x="347" y="627"/>
                  <a:pt x="346" y="620"/>
                  <a:pt x="351" y="613"/>
                </a:cubicBezTo>
                <a:cubicBezTo>
                  <a:pt x="364" y="593"/>
                  <a:pt x="371" y="574"/>
                  <a:pt x="356" y="551"/>
                </a:cubicBezTo>
                <a:cubicBezTo>
                  <a:pt x="351" y="542"/>
                  <a:pt x="361" y="537"/>
                  <a:pt x="367" y="538"/>
                </a:cubicBezTo>
                <a:cubicBezTo>
                  <a:pt x="400" y="545"/>
                  <a:pt x="411" y="528"/>
                  <a:pt x="413" y="499"/>
                </a:cubicBezTo>
                <a:cubicBezTo>
                  <a:pt x="414" y="494"/>
                  <a:pt x="418" y="490"/>
                  <a:pt x="421" y="485"/>
                </a:cubicBezTo>
                <a:cubicBezTo>
                  <a:pt x="437" y="458"/>
                  <a:pt x="439" y="456"/>
                  <a:pt x="470" y="463"/>
                </a:cubicBezTo>
                <a:cubicBezTo>
                  <a:pt x="487" y="467"/>
                  <a:pt x="498" y="465"/>
                  <a:pt x="506" y="447"/>
                </a:cubicBezTo>
                <a:cubicBezTo>
                  <a:pt x="512" y="434"/>
                  <a:pt x="523" y="422"/>
                  <a:pt x="539" y="420"/>
                </a:cubicBezTo>
                <a:cubicBezTo>
                  <a:pt x="554" y="418"/>
                  <a:pt x="555" y="408"/>
                  <a:pt x="555" y="397"/>
                </a:cubicBezTo>
                <a:cubicBezTo>
                  <a:pt x="555" y="386"/>
                  <a:pt x="554" y="376"/>
                  <a:pt x="561" y="367"/>
                </a:cubicBezTo>
                <a:cubicBezTo>
                  <a:pt x="566" y="360"/>
                  <a:pt x="561" y="355"/>
                  <a:pt x="556" y="352"/>
                </a:cubicBezTo>
                <a:cubicBezTo>
                  <a:pt x="548" y="349"/>
                  <a:pt x="541" y="347"/>
                  <a:pt x="533" y="346"/>
                </a:cubicBezTo>
                <a:cubicBezTo>
                  <a:pt x="507" y="339"/>
                  <a:pt x="506" y="337"/>
                  <a:pt x="517" y="314"/>
                </a:cubicBezTo>
                <a:cubicBezTo>
                  <a:pt x="522" y="302"/>
                  <a:pt x="530" y="292"/>
                  <a:pt x="536" y="281"/>
                </a:cubicBezTo>
                <a:cubicBezTo>
                  <a:pt x="544" y="268"/>
                  <a:pt x="552" y="255"/>
                  <a:pt x="569" y="271"/>
                </a:cubicBezTo>
                <a:cubicBezTo>
                  <a:pt x="575" y="276"/>
                  <a:pt x="583" y="273"/>
                  <a:pt x="585" y="264"/>
                </a:cubicBezTo>
                <a:cubicBezTo>
                  <a:pt x="588" y="253"/>
                  <a:pt x="592" y="241"/>
                  <a:pt x="578" y="232"/>
                </a:cubicBezTo>
                <a:cubicBezTo>
                  <a:pt x="577" y="232"/>
                  <a:pt x="576" y="232"/>
                  <a:pt x="574" y="231"/>
                </a:cubicBezTo>
                <a:cubicBezTo>
                  <a:pt x="566" y="228"/>
                  <a:pt x="552" y="235"/>
                  <a:pt x="550" y="220"/>
                </a:cubicBezTo>
                <a:cubicBezTo>
                  <a:pt x="548" y="206"/>
                  <a:pt x="552" y="193"/>
                  <a:pt x="561" y="181"/>
                </a:cubicBezTo>
                <a:cubicBezTo>
                  <a:pt x="569" y="172"/>
                  <a:pt x="580" y="166"/>
                  <a:pt x="591" y="162"/>
                </a:cubicBezTo>
                <a:cubicBezTo>
                  <a:pt x="600" y="159"/>
                  <a:pt x="607" y="159"/>
                  <a:pt x="608" y="171"/>
                </a:cubicBezTo>
                <a:cubicBezTo>
                  <a:pt x="609" y="175"/>
                  <a:pt x="611" y="179"/>
                  <a:pt x="615" y="179"/>
                </a:cubicBezTo>
                <a:cubicBezTo>
                  <a:pt x="622" y="179"/>
                  <a:pt x="623" y="174"/>
                  <a:pt x="623" y="170"/>
                </a:cubicBezTo>
                <a:cubicBezTo>
                  <a:pt x="624" y="162"/>
                  <a:pt x="624" y="155"/>
                  <a:pt x="625" y="148"/>
                </a:cubicBezTo>
                <a:cubicBezTo>
                  <a:pt x="628" y="124"/>
                  <a:pt x="644" y="115"/>
                  <a:pt x="666" y="124"/>
                </a:cubicBezTo>
                <a:cubicBezTo>
                  <a:pt x="669" y="125"/>
                  <a:pt x="671" y="126"/>
                  <a:pt x="673" y="127"/>
                </a:cubicBezTo>
                <a:cubicBezTo>
                  <a:pt x="705" y="144"/>
                  <a:pt x="710" y="143"/>
                  <a:pt x="725" y="109"/>
                </a:cubicBezTo>
                <a:cubicBezTo>
                  <a:pt x="731" y="96"/>
                  <a:pt x="738" y="89"/>
                  <a:pt x="753" y="91"/>
                </a:cubicBezTo>
                <a:cubicBezTo>
                  <a:pt x="759" y="92"/>
                  <a:pt x="764" y="91"/>
                  <a:pt x="769" y="90"/>
                </a:cubicBezTo>
                <a:cubicBezTo>
                  <a:pt x="799" y="89"/>
                  <a:pt x="822" y="78"/>
                  <a:pt x="829" y="45"/>
                </a:cubicBezTo>
                <a:cubicBezTo>
                  <a:pt x="832" y="33"/>
                  <a:pt x="837" y="21"/>
                  <a:pt x="845" y="11"/>
                </a:cubicBezTo>
                <a:cubicBezTo>
                  <a:pt x="850" y="4"/>
                  <a:pt x="858" y="0"/>
                  <a:pt x="866" y="3"/>
                </a:cubicBezTo>
                <a:cubicBezTo>
                  <a:pt x="876" y="6"/>
                  <a:pt x="872" y="15"/>
                  <a:pt x="871" y="22"/>
                </a:cubicBezTo>
                <a:cubicBezTo>
                  <a:pt x="867" y="66"/>
                  <a:pt x="867" y="66"/>
                  <a:pt x="909" y="57"/>
                </a:cubicBezTo>
                <a:cubicBezTo>
                  <a:pt x="924" y="54"/>
                  <a:pt x="938" y="53"/>
                  <a:pt x="953" y="56"/>
                </a:cubicBezTo>
                <a:cubicBezTo>
                  <a:pt x="968" y="60"/>
                  <a:pt x="980" y="63"/>
                  <a:pt x="986" y="82"/>
                </a:cubicBezTo>
                <a:cubicBezTo>
                  <a:pt x="996" y="109"/>
                  <a:pt x="1034" y="117"/>
                  <a:pt x="1066" y="102"/>
                </a:cubicBezTo>
                <a:cubicBezTo>
                  <a:pt x="1071" y="100"/>
                  <a:pt x="1075" y="97"/>
                  <a:pt x="1081" y="94"/>
                </a:cubicBezTo>
                <a:cubicBezTo>
                  <a:pt x="1085" y="117"/>
                  <a:pt x="1091" y="138"/>
                  <a:pt x="1114" y="148"/>
                </a:cubicBezTo>
                <a:cubicBezTo>
                  <a:pt x="1135" y="157"/>
                  <a:pt x="1155" y="152"/>
                  <a:pt x="1176" y="148"/>
                </a:cubicBezTo>
                <a:cubicBezTo>
                  <a:pt x="1178" y="154"/>
                  <a:pt x="1174" y="156"/>
                  <a:pt x="1172" y="159"/>
                </a:cubicBezTo>
                <a:cubicBezTo>
                  <a:pt x="1152" y="181"/>
                  <a:pt x="1160" y="206"/>
                  <a:pt x="1189" y="215"/>
                </a:cubicBezTo>
                <a:cubicBezTo>
                  <a:pt x="1219" y="224"/>
                  <a:pt x="1219" y="224"/>
                  <a:pt x="1209" y="254"/>
                </a:cubicBezTo>
                <a:cubicBezTo>
                  <a:pt x="1202" y="275"/>
                  <a:pt x="1214" y="297"/>
                  <a:pt x="1236" y="300"/>
                </a:cubicBezTo>
                <a:cubicBezTo>
                  <a:pt x="1247" y="302"/>
                  <a:pt x="1248" y="292"/>
                  <a:pt x="1250" y="285"/>
                </a:cubicBezTo>
                <a:cubicBezTo>
                  <a:pt x="1253" y="273"/>
                  <a:pt x="1255" y="259"/>
                  <a:pt x="1270" y="255"/>
                </a:cubicBezTo>
                <a:cubicBezTo>
                  <a:pt x="1280" y="253"/>
                  <a:pt x="1287" y="252"/>
                  <a:pt x="1283" y="267"/>
                </a:cubicBezTo>
                <a:cubicBezTo>
                  <a:pt x="1274" y="305"/>
                  <a:pt x="1284" y="318"/>
                  <a:pt x="1322" y="321"/>
                </a:cubicBezTo>
                <a:cubicBezTo>
                  <a:pt x="1370" y="325"/>
                  <a:pt x="1411" y="342"/>
                  <a:pt x="1447" y="373"/>
                </a:cubicBezTo>
                <a:cubicBezTo>
                  <a:pt x="1465" y="389"/>
                  <a:pt x="1484" y="402"/>
                  <a:pt x="1507" y="410"/>
                </a:cubicBezTo>
                <a:cubicBezTo>
                  <a:pt x="1519" y="414"/>
                  <a:pt x="1530" y="414"/>
                  <a:pt x="1540" y="405"/>
                </a:cubicBezTo>
                <a:cubicBezTo>
                  <a:pt x="1549" y="397"/>
                  <a:pt x="1560" y="392"/>
                  <a:pt x="1570" y="402"/>
                </a:cubicBezTo>
                <a:cubicBezTo>
                  <a:pt x="1580" y="413"/>
                  <a:pt x="1569" y="421"/>
                  <a:pt x="1563" y="427"/>
                </a:cubicBezTo>
                <a:cubicBezTo>
                  <a:pt x="1548" y="442"/>
                  <a:pt x="1547" y="456"/>
                  <a:pt x="1554" y="475"/>
                </a:cubicBezTo>
                <a:cubicBezTo>
                  <a:pt x="1581" y="551"/>
                  <a:pt x="1584" y="629"/>
                  <a:pt x="1581" y="708"/>
                </a:cubicBezTo>
                <a:cubicBezTo>
                  <a:pt x="1580" y="748"/>
                  <a:pt x="1580" y="748"/>
                  <a:pt x="1616" y="763"/>
                </a:cubicBezTo>
                <a:cubicBezTo>
                  <a:pt x="1649" y="776"/>
                  <a:pt x="1649" y="776"/>
                  <a:pt x="1675" y="750"/>
                </a:cubicBezTo>
                <a:cubicBezTo>
                  <a:pt x="1693" y="732"/>
                  <a:pt x="1711" y="713"/>
                  <a:pt x="1734" y="700"/>
                </a:cubicBezTo>
                <a:cubicBezTo>
                  <a:pt x="1746" y="694"/>
                  <a:pt x="1759" y="688"/>
                  <a:pt x="1775" y="691"/>
                </a:cubicBezTo>
                <a:cubicBezTo>
                  <a:pt x="1772" y="703"/>
                  <a:pt x="1764" y="711"/>
                  <a:pt x="1758" y="720"/>
                </a:cubicBezTo>
                <a:cubicBezTo>
                  <a:pt x="1746" y="738"/>
                  <a:pt x="1738" y="757"/>
                  <a:pt x="1738" y="778"/>
                </a:cubicBezTo>
                <a:cubicBezTo>
                  <a:pt x="1737" y="790"/>
                  <a:pt x="1733" y="792"/>
                  <a:pt x="1722" y="791"/>
                </a:cubicBezTo>
                <a:cubicBezTo>
                  <a:pt x="1711" y="790"/>
                  <a:pt x="1699" y="790"/>
                  <a:pt x="1689" y="796"/>
                </a:cubicBezTo>
                <a:cubicBezTo>
                  <a:pt x="1683" y="801"/>
                  <a:pt x="1678" y="807"/>
                  <a:pt x="1677" y="814"/>
                </a:cubicBezTo>
                <a:cubicBezTo>
                  <a:pt x="1677" y="823"/>
                  <a:pt x="1686" y="823"/>
                  <a:pt x="1692" y="825"/>
                </a:cubicBezTo>
                <a:cubicBezTo>
                  <a:pt x="1732" y="839"/>
                  <a:pt x="1772" y="852"/>
                  <a:pt x="1813" y="867"/>
                </a:cubicBezTo>
                <a:cubicBezTo>
                  <a:pt x="1837" y="875"/>
                  <a:pt x="1861" y="886"/>
                  <a:pt x="1882" y="902"/>
                </a:cubicBezTo>
                <a:cubicBezTo>
                  <a:pt x="1923" y="931"/>
                  <a:pt x="1936" y="968"/>
                  <a:pt x="1924" y="1017"/>
                </a:cubicBezTo>
                <a:cubicBezTo>
                  <a:pt x="1912" y="1061"/>
                  <a:pt x="1912" y="1061"/>
                  <a:pt x="1939" y="1097"/>
                </a:cubicBezTo>
                <a:cubicBezTo>
                  <a:pt x="1923" y="1108"/>
                  <a:pt x="1913" y="1125"/>
                  <a:pt x="1904" y="1141"/>
                </a:cubicBezTo>
                <a:cubicBezTo>
                  <a:pt x="1895" y="1157"/>
                  <a:pt x="1884" y="1170"/>
                  <a:pt x="1865" y="1174"/>
                </a:cubicBezTo>
                <a:cubicBezTo>
                  <a:pt x="1851" y="1177"/>
                  <a:pt x="1837" y="1180"/>
                  <a:pt x="1834" y="1197"/>
                </a:cubicBezTo>
                <a:cubicBezTo>
                  <a:pt x="1830" y="1217"/>
                  <a:pt x="1831" y="1236"/>
                  <a:pt x="1849" y="1250"/>
                </a:cubicBezTo>
                <a:cubicBezTo>
                  <a:pt x="1861" y="1260"/>
                  <a:pt x="1876" y="1267"/>
                  <a:pt x="1890" y="1273"/>
                </a:cubicBezTo>
                <a:cubicBezTo>
                  <a:pt x="1914" y="1284"/>
                  <a:pt x="1939" y="1294"/>
                  <a:pt x="1961" y="1309"/>
                </a:cubicBezTo>
                <a:cubicBezTo>
                  <a:pt x="1974" y="1318"/>
                  <a:pt x="1981" y="1314"/>
                  <a:pt x="1983" y="1298"/>
                </a:cubicBezTo>
                <a:cubicBezTo>
                  <a:pt x="1984" y="1274"/>
                  <a:pt x="1997" y="1257"/>
                  <a:pt x="2020" y="1250"/>
                </a:cubicBezTo>
                <a:cubicBezTo>
                  <a:pt x="2045" y="1242"/>
                  <a:pt x="2073" y="1249"/>
                  <a:pt x="2088" y="1267"/>
                </a:cubicBezTo>
                <a:cubicBezTo>
                  <a:pt x="2099" y="1280"/>
                  <a:pt x="2101" y="1295"/>
                  <a:pt x="2095" y="1310"/>
                </a:cubicBezTo>
                <a:cubicBezTo>
                  <a:pt x="2088" y="1329"/>
                  <a:pt x="2096" y="1338"/>
                  <a:pt x="2112" y="1343"/>
                </a:cubicBezTo>
                <a:cubicBezTo>
                  <a:pt x="2122" y="1346"/>
                  <a:pt x="2127" y="1351"/>
                  <a:pt x="2125" y="1362"/>
                </a:cubicBezTo>
                <a:cubicBezTo>
                  <a:pt x="2123" y="1374"/>
                  <a:pt x="2114" y="1368"/>
                  <a:pt x="2108" y="1368"/>
                </a:cubicBezTo>
                <a:cubicBezTo>
                  <a:pt x="2002" y="1361"/>
                  <a:pt x="1903" y="1334"/>
                  <a:pt x="1815" y="1274"/>
                </a:cubicBezTo>
                <a:cubicBezTo>
                  <a:pt x="1807" y="1268"/>
                  <a:pt x="1800" y="1268"/>
                  <a:pt x="1794" y="1274"/>
                </a:cubicBezTo>
                <a:cubicBezTo>
                  <a:pt x="1782" y="1284"/>
                  <a:pt x="1770" y="1294"/>
                  <a:pt x="1759" y="1304"/>
                </a:cubicBezTo>
                <a:cubicBezTo>
                  <a:pt x="1743" y="1319"/>
                  <a:pt x="1727" y="1334"/>
                  <a:pt x="1704" y="1340"/>
                </a:cubicBezTo>
                <a:cubicBezTo>
                  <a:pt x="1693" y="1342"/>
                  <a:pt x="1693" y="1350"/>
                  <a:pt x="1698" y="1358"/>
                </a:cubicBezTo>
                <a:cubicBezTo>
                  <a:pt x="1705" y="1368"/>
                  <a:pt x="1712" y="1378"/>
                  <a:pt x="1726" y="1381"/>
                </a:cubicBezTo>
                <a:cubicBezTo>
                  <a:pt x="1758" y="1390"/>
                  <a:pt x="1785" y="1409"/>
                  <a:pt x="1811" y="1429"/>
                </a:cubicBezTo>
                <a:cubicBezTo>
                  <a:pt x="1831" y="1445"/>
                  <a:pt x="1851" y="1460"/>
                  <a:pt x="1874" y="1471"/>
                </a:cubicBezTo>
                <a:cubicBezTo>
                  <a:pt x="1890" y="1480"/>
                  <a:pt x="1899" y="1477"/>
                  <a:pt x="1904" y="1460"/>
                </a:cubicBezTo>
                <a:cubicBezTo>
                  <a:pt x="1906" y="1451"/>
                  <a:pt x="1908" y="1441"/>
                  <a:pt x="1922" y="1445"/>
                </a:cubicBezTo>
                <a:cubicBezTo>
                  <a:pt x="1935" y="1449"/>
                  <a:pt x="1940" y="1458"/>
                  <a:pt x="1941" y="1470"/>
                </a:cubicBezTo>
                <a:cubicBezTo>
                  <a:pt x="1941" y="1478"/>
                  <a:pt x="1935" y="1478"/>
                  <a:pt x="1930" y="1478"/>
                </a:cubicBezTo>
                <a:cubicBezTo>
                  <a:pt x="1914" y="1479"/>
                  <a:pt x="1900" y="1483"/>
                  <a:pt x="1887" y="1493"/>
                </a:cubicBezTo>
                <a:cubicBezTo>
                  <a:pt x="1881" y="1498"/>
                  <a:pt x="1877" y="1496"/>
                  <a:pt x="1871" y="1493"/>
                </a:cubicBezTo>
                <a:cubicBezTo>
                  <a:pt x="1813" y="1464"/>
                  <a:pt x="1751" y="1440"/>
                  <a:pt x="1708" y="1388"/>
                </a:cubicBezTo>
                <a:cubicBezTo>
                  <a:pt x="1695" y="1373"/>
                  <a:pt x="1664" y="1380"/>
                  <a:pt x="1656" y="1400"/>
                </a:cubicBezTo>
                <a:cubicBezTo>
                  <a:pt x="1649" y="1415"/>
                  <a:pt x="1641" y="1417"/>
                  <a:pt x="1627" y="1415"/>
                </a:cubicBezTo>
                <a:cubicBezTo>
                  <a:pt x="1620" y="1414"/>
                  <a:pt x="1612" y="1415"/>
                  <a:pt x="1605" y="1417"/>
                </a:cubicBezTo>
                <a:cubicBezTo>
                  <a:pt x="1593" y="1420"/>
                  <a:pt x="1590" y="1430"/>
                  <a:pt x="1588" y="1441"/>
                </a:cubicBezTo>
                <a:cubicBezTo>
                  <a:pt x="1586" y="1452"/>
                  <a:pt x="1593" y="1457"/>
                  <a:pt x="1601" y="1461"/>
                </a:cubicBezTo>
                <a:cubicBezTo>
                  <a:pt x="1611" y="1466"/>
                  <a:pt x="1623" y="1470"/>
                  <a:pt x="1634" y="1475"/>
                </a:cubicBezTo>
                <a:cubicBezTo>
                  <a:pt x="1646" y="1480"/>
                  <a:pt x="1658" y="1486"/>
                  <a:pt x="1667" y="1497"/>
                </a:cubicBezTo>
                <a:cubicBezTo>
                  <a:pt x="1682" y="1516"/>
                  <a:pt x="1679" y="1534"/>
                  <a:pt x="1656" y="1541"/>
                </a:cubicBezTo>
                <a:cubicBezTo>
                  <a:pt x="1613" y="1554"/>
                  <a:pt x="1610" y="1570"/>
                  <a:pt x="1633" y="1611"/>
                </a:cubicBezTo>
                <a:cubicBezTo>
                  <a:pt x="1642" y="1628"/>
                  <a:pt x="1653" y="1643"/>
                  <a:pt x="1646" y="1664"/>
                </a:cubicBezTo>
                <a:cubicBezTo>
                  <a:pt x="1644" y="1668"/>
                  <a:pt x="1644" y="1674"/>
                  <a:pt x="1638" y="1673"/>
                </a:cubicBezTo>
                <a:cubicBezTo>
                  <a:pt x="1632" y="1673"/>
                  <a:pt x="1630" y="1668"/>
                  <a:pt x="1629" y="1664"/>
                </a:cubicBezTo>
                <a:cubicBezTo>
                  <a:pt x="1627" y="1646"/>
                  <a:pt x="1616" y="1640"/>
                  <a:pt x="1599" y="1639"/>
                </a:cubicBezTo>
                <a:cubicBezTo>
                  <a:pt x="1575" y="1637"/>
                  <a:pt x="1560" y="1623"/>
                  <a:pt x="1552" y="1600"/>
                </a:cubicBezTo>
                <a:cubicBezTo>
                  <a:pt x="1546" y="1580"/>
                  <a:pt x="1540" y="1560"/>
                  <a:pt x="1533" y="1540"/>
                </a:cubicBezTo>
                <a:cubicBezTo>
                  <a:pt x="1529" y="1526"/>
                  <a:pt x="1521" y="1514"/>
                  <a:pt x="1510" y="1506"/>
                </a:cubicBezTo>
                <a:cubicBezTo>
                  <a:pt x="1506" y="1503"/>
                  <a:pt x="1502" y="1498"/>
                  <a:pt x="1496" y="1500"/>
                </a:cubicBezTo>
                <a:cubicBezTo>
                  <a:pt x="1489" y="1504"/>
                  <a:pt x="1486" y="1510"/>
                  <a:pt x="1487" y="1517"/>
                </a:cubicBezTo>
                <a:cubicBezTo>
                  <a:pt x="1488" y="1530"/>
                  <a:pt x="1490" y="1543"/>
                  <a:pt x="1492" y="1556"/>
                </a:cubicBezTo>
                <a:cubicBezTo>
                  <a:pt x="1493" y="1561"/>
                  <a:pt x="1498" y="1562"/>
                  <a:pt x="1502" y="1563"/>
                </a:cubicBezTo>
                <a:cubicBezTo>
                  <a:pt x="1506" y="1564"/>
                  <a:pt x="1511" y="1564"/>
                  <a:pt x="1515" y="1566"/>
                </a:cubicBezTo>
                <a:cubicBezTo>
                  <a:pt x="1527" y="1569"/>
                  <a:pt x="1536" y="1576"/>
                  <a:pt x="1532" y="1589"/>
                </a:cubicBezTo>
                <a:cubicBezTo>
                  <a:pt x="1528" y="1600"/>
                  <a:pt x="1516" y="1595"/>
                  <a:pt x="1507" y="1594"/>
                </a:cubicBezTo>
                <a:cubicBezTo>
                  <a:pt x="1504" y="1593"/>
                  <a:pt x="1500" y="1592"/>
                  <a:pt x="1498" y="1590"/>
                </a:cubicBezTo>
                <a:cubicBezTo>
                  <a:pt x="1480" y="1574"/>
                  <a:pt x="1478" y="1587"/>
                  <a:pt x="1474" y="1602"/>
                </a:cubicBezTo>
                <a:cubicBezTo>
                  <a:pt x="1468" y="1624"/>
                  <a:pt x="1468" y="1623"/>
                  <a:pt x="1492" y="1625"/>
                </a:cubicBezTo>
                <a:cubicBezTo>
                  <a:pt x="1506" y="1625"/>
                  <a:pt x="1515" y="1630"/>
                  <a:pt x="1509" y="1647"/>
                </a:cubicBezTo>
                <a:cubicBezTo>
                  <a:pt x="1505" y="1659"/>
                  <a:pt x="1502" y="1671"/>
                  <a:pt x="1500" y="1684"/>
                </a:cubicBezTo>
                <a:cubicBezTo>
                  <a:pt x="1497" y="1705"/>
                  <a:pt x="1504" y="1712"/>
                  <a:pt x="1525" y="1709"/>
                </a:cubicBezTo>
                <a:cubicBezTo>
                  <a:pt x="1529" y="1709"/>
                  <a:pt x="1532" y="1709"/>
                  <a:pt x="1535" y="1708"/>
                </a:cubicBezTo>
                <a:cubicBezTo>
                  <a:pt x="1553" y="1704"/>
                  <a:pt x="1560" y="1707"/>
                  <a:pt x="1558" y="1728"/>
                </a:cubicBezTo>
                <a:cubicBezTo>
                  <a:pt x="1554" y="1754"/>
                  <a:pt x="1565" y="1777"/>
                  <a:pt x="1579" y="1799"/>
                </a:cubicBezTo>
                <a:cubicBezTo>
                  <a:pt x="1596" y="1825"/>
                  <a:pt x="1618" y="1849"/>
                  <a:pt x="1631" y="1877"/>
                </a:cubicBezTo>
                <a:cubicBezTo>
                  <a:pt x="1639" y="1894"/>
                  <a:pt x="1643" y="1910"/>
                  <a:pt x="1634" y="1929"/>
                </a:cubicBezTo>
                <a:cubicBezTo>
                  <a:pt x="1623" y="1951"/>
                  <a:pt x="1628" y="1975"/>
                  <a:pt x="1637" y="1998"/>
                </a:cubicBezTo>
                <a:cubicBezTo>
                  <a:pt x="1640" y="2005"/>
                  <a:pt x="1643" y="2011"/>
                  <a:pt x="1645" y="2017"/>
                </a:cubicBezTo>
                <a:cubicBezTo>
                  <a:pt x="1662" y="2054"/>
                  <a:pt x="1662" y="2054"/>
                  <a:pt x="1631" y="2080"/>
                </a:cubicBezTo>
                <a:cubicBezTo>
                  <a:pt x="1625" y="2085"/>
                  <a:pt x="1621" y="2090"/>
                  <a:pt x="1623" y="2100"/>
                </a:cubicBezTo>
                <a:cubicBezTo>
                  <a:pt x="1625" y="2111"/>
                  <a:pt x="1624" y="2123"/>
                  <a:pt x="1622" y="2134"/>
                </a:cubicBezTo>
                <a:cubicBezTo>
                  <a:pt x="1618" y="2151"/>
                  <a:pt x="1627" y="2158"/>
                  <a:pt x="1641" y="2163"/>
                </a:cubicBezTo>
                <a:cubicBezTo>
                  <a:pt x="1686" y="2179"/>
                  <a:pt x="1686" y="2179"/>
                  <a:pt x="1659" y="2218"/>
                </a:cubicBezTo>
                <a:cubicBezTo>
                  <a:pt x="1654" y="2225"/>
                  <a:pt x="1652" y="2233"/>
                  <a:pt x="1652" y="2242"/>
                </a:cubicBezTo>
                <a:cubicBezTo>
                  <a:pt x="1652" y="2249"/>
                  <a:pt x="1659" y="2258"/>
                  <a:pt x="1647" y="2261"/>
                </a:cubicBezTo>
                <a:cubicBezTo>
                  <a:pt x="1637" y="2264"/>
                  <a:pt x="1627" y="2263"/>
                  <a:pt x="1621" y="2253"/>
                </a:cubicBezTo>
                <a:cubicBezTo>
                  <a:pt x="1615" y="2245"/>
                  <a:pt x="1611" y="2236"/>
                  <a:pt x="1606" y="2226"/>
                </a:cubicBezTo>
                <a:cubicBezTo>
                  <a:pt x="1582" y="2235"/>
                  <a:pt x="1571" y="2256"/>
                  <a:pt x="1562" y="2277"/>
                </a:cubicBezTo>
                <a:cubicBezTo>
                  <a:pt x="1557" y="2287"/>
                  <a:pt x="1566" y="2296"/>
                  <a:pt x="1572" y="2303"/>
                </a:cubicBezTo>
                <a:cubicBezTo>
                  <a:pt x="1581" y="2312"/>
                  <a:pt x="1590" y="2320"/>
                  <a:pt x="1598" y="2328"/>
                </a:cubicBezTo>
                <a:cubicBezTo>
                  <a:pt x="1607" y="2337"/>
                  <a:pt x="1613" y="2347"/>
                  <a:pt x="1614" y="2360"/>
                </a:cubicBezTo>
                <a:cubicBezTo>
                  <a:pt x="1615" y="2377"/>
                  <a:pt x="1610" y="2381"/>
                  <a:pt x="1593" y="2377"/>
                </a:cubicBezTo>
                <a:cubicBezTo>
                  <a:pt x="1572" y="2371"/>
                  <a:pt x="1567" y="2377"/>
                  <a:pt x="1570" y="2398"/>
                </a:cubicBezTo>
                <a:cubicBezTo>
                  <a:pt x="1571" y="2410"/>
                  <a:pt x="1581" y="2425"/>
                  <a:pt x="1567" y="2433"/>
                </a:cubicBezTo>
                <a:cubicBezTo>
                  <a:pt x="1554" y="2440"/>
                  <a:pt x="1542" y="2427"/>
                  <a:pt x="1532" y="2419"/>
                </a:cubicBezTo>
                <a:cubicBezTo>
                  <a:pt x="1528" y="2415"/>
                  <a:pt x="1524" y="2412"/>
                  <a:pt x="1519" y="2409"/>
                </a:cubicBezTo>
                <a:cubicBezTo>
                  <a:pt x="1513" y="2405"/>
                  <a:pt x="1505" y="2404"/>
                  <a:pt x="1499" y="2410"/>
                </a:cubicBezTo>
                <a:cubicBezTo>
                  <a:pt x="1493" y="2415"/>
                  <a:pt x="1495" y="2422"/>
                  <a:pt x="1499" y="2428"/>
                </a:cubicBezTo>
                <a:cubicBezTo>
                  <a:pt x="1504" y="2437"/>
                  <a:pt x="1508" y="2446"/>
                  <a:pt x="1498" y="2455"/>
                </a:cubicBezTo>
                <a:cubicBezTo>
                  <a:pt x="1488" y="2463"/>
                  <a:pt x="1478" y="2458"/>
                  <a:pt x="1469" y="2452"/>
                </a:cubicBezTo>
                <a:cubicBezTo>
                  <a:pt x="1468" y="2451"/>
                  <a:pt x="1466" y="2449"/>
                  <a:pt x="1464" y="2448"/>
                </a:cubicBezTo>
                <a:cubicBezTo>
                  <a:pt x="1439" y="2430"/>
                  <a:pt x="1433" y="2432"/>
                  <a:pt x="1421" y="2461"/>
                </a:cubicBezTo>
                <a:cubicBezTo>
                  <a:pt x="1416" y="2475"/>
                  <a:pt x="1411" y="2486"/>
                  <a:pt x="1394" y="2484"/>
                </a:cubicBezTo>
                <a:cubicBezTo>
                  <a:pt x="1390" y="2484"/>
                  <a:pt x="1387" y="2484"/>
                  <a:pt x="1384" y="2483"/>
                </a:cubicBezTo>
                <a:cubicBezTo>
                  <a:pt x="1367" y="2477"/>
                  <a:pt x="1352" y="2485"/>
                  <a:pt x="1354" y="2502"/>
                </a:cubicBezTo>
                <a:cubicBezTo>
                  <a:pt x="1356" y="2519"/>
                  <a:pt x="1347" y="2525"/>
                  <a:pt x="1335" y="2526"/>
                </a:cubicBezTo>
                <a:cubicBezTo>
                  <a:pt x="1296" y="2528"/>
                  <a:pt x="1288" y="2552"/>
                  <a:pt x="1287" y="2586"/>
                </a:cubicBezTo>
                <a:cubicBezTo>
                  <a:pt x="1286" y="2610"/>
                  <a:pt x="1280" y="2634"/>
                  <a:pt x="1273" y="2658"/>
                </a:cubicBezTo>
                <a:cubicBezTo>
                  <a:pt x="1269" y="2669"/>
                  <a:pt x="1263" y="2676"/>
                  <a:pt x="1251" y="2679"/>
                </a:cubicBezTo>
                <a:cubicBezTo>
                  <a:pt x="1210" y="2691"/>
                  <a:pt x="1169" y="2694"/>
                  <a:pt x="1131" y="2668"/>
                </a:cubicBezTo>
                <a:cubicBezTo>
                  <a:pt x="1117" y="2658"/>
                  <a:pt x="1108" y="2647"/>
                  <a:pt x="1110" y="2628"/>
                </a:cubicBezTo>
                <a:cubicBezTo>
                  <a:pt x="1114" y="2600"/>
                  <a:pt x="1100" y="2575"/>
                  <a:pt x="1086" y="2551"/>
                </a:cubicBezTo>
                <a:cubicBezTo>
                  <a:pt x="1083" y="2544"/>
                  <a:pt x="1077" y="2543"/>
                  <a:pt x="1070" y="2542"/>
                </a:cubicBezTo>
                <a:cubicBezTo>
                  <a:pt x="1046" y="2539"/>
                  <a:pt x="1022" y="2537"/>
                  <a:pt x="998" y="2538"/>
                </a:cubicBezTo>
                <a:cubicBezTo>
                  <a:pt x="983" y="2538"/>
                  <a:pt x="973" y="2533"/>
                  <a:pt x="964" y="2522"/>
                </a:cubicBezTo>
                <a:cubicBezTo>
                  <a:pt x="955" y="2512"/>
                  <a:pt x="947" y="2501"/>
                  <a:pt x="934" y="2495"/>
                </a:cubicBezTo>
                <a:cubicBezTo>
                  <a:pt x="920" y="2489"/>
                  <a:pt x="908" y="2487"/>
                  <a:pt x="893" y="2497"/>
                </a:cubicBezTo>
                <a:cubicBezTo>
                  <a:pt x="875" y="2510"/>
                  <a:pt x="859" y="2504"/>
                  <a:pt x="852" y="2482"/>
                </a:cubicBezTo>
                <a:cubicBezTo>
                  <a:pt x="839" y="2444"/>
                  <a:pt x="821" y="2440"/>
                  <a:pt x="790" y="2468"/>
                </a:cubicBezTo>
                <a:cubicBezTo>
                  <a:pt x="773" y="2482"/>
                  <a:pt x="762" y="2501"/>
                  <a:pt x="747" y="2517"/>
                </a:cubicBezTo>
                <a:cubicBezTo>
                  <a:pt x="735" y="2529"/>
                  <a:pt x="723" y="2540"/>
                  <a:pt x="700" y="2543"/>
                </a:cubicBezTo>
                <a:cubicBezTo>
                  <a:pt x="719" y="2512"/>
                  <a:pt x="734" y="2485"/>
                  <a:pt x="752" y="2457"/>
                </a:cubicBezTo>
                <a:cubicBezTo>
                  <a:pt x="770" y="2428"/>
                  <a:pt x="746" y="2370"/>
                  <a:pt x="711" y="2373"/>
                </a:cubicBezTo>
                <a:cubicBezTo>
                  <a:pt x="670" y="2376"/>
                  <a:pt x="657" y="2354"/>
                  <a:pt x="649" y="2321"/>
                </a:cubicBezTo>
                <a:cubicBezTo>
                  <a:pt x="647" y="2316"/>
                  <a:pt x="646" y="2311"/>
                  <a:pt x="644" y="2306"/>
                </a:cubicBezTo>
                <a:cubicBezTo>
                  <a:pt x="638" y="2284"/>
                  <a:pt x="636" y="2283"/>
                  <a:pt x="616" y="2294"/>
                </a:cubicBezTo>
                <a:cubicBezTo>
                  <a:pt x="599" y="2304"/>
                  <a:pt x="586" y="2318"/>
                  <a:pt x="574" y="2334"/>
                </a:cubicBezTo>
                <a:cubicBezTo>
                  <a:pt x="567" y="2344"/>
                  <a:pt x="561" y="2348"/>
                  <a:pt x="548" y="2343"/>
                </a:cubicBezTo>
                <a:cubicBezTo>
                  <a:pt x="537" y="2339"/>
                  <a:pt x="525" y="2338"/>
                  <a:pt x="513" y="2337"/>
                </a:cubicBezTo>
                <a:cubicBezTo>
                  <a:pt x="505" y="2336"/>
                  <a:pt x="498" y="2340"/>
                  <a:pt x="496" y="2348"/>
                </a:cubicBezTo>
                <a:cubicBezTo>
                  <a:pt x="494" y="2357"/>
                  <a:pt x="497" y="2363"/>
                  <a:pt x="505" y="2367"/>
                </a:cubicBezTo>
                <a:cubicBezTo>
                  <a:pt x="511" y="2370"/>
                  <a:pt x="517" y="2372"/>
                  <a:pt x="523" y="2375"/>
                </a:cubicBezTo>
                <a:cubicBezTo>
                  <a:pt x="533" y="2380"/>
                  <a:pt x="537" y="2387"/>
                  <a:pt x="535" y="2399"/>
                </a:cubicBezTo>
                <a:cubicBezTo>
                  <a:pt x="529" y="2435"/>
                  <a:pt x="542" y="2460"/>
                  <a:pt x="574" y="2476"/>
                </a:cubicBezTo>
                <a:cubicBezTo>
                  <a:pt x="579" y="2479"/>
                  <a:pt x="590" y="2478"/>
                  <a:pt x="588" y="2487"/>
                </a:cubicBezTo>
                <a:cubicBezTo>
                  <a:pt x="587" y="2496"/>
                  <a:pt x="578" y="2498"/>
                  <a:pt x="569" y="2499"/>
                </a:cubicBezTo>
                <a:cubicBezTo>
                  <a:pt x="568" y="2499"/>
                  <a:pt x="567" y="2499"/>
                  <a:pt x="566" y="2499"/>
                </a:cubicBezTo>
                <a:cubicBezTo>
                  <a:pt x="542" y="2503"/>
                  <a:pt x="535" y="2514"/>
                  <a:pt x="547" y="2533"/>
                </a:cubicBezTo>
                <a:cubicBezTo>
                  <a:pt x="558" y="2551"/>
                  <a:pt x="555" y="2565"/>
                  <a:pt x="545" y="2580"/>
                </a:cubicBezTo>
                <a:cubicBezTo>
                  <a:pt x="532" y="2600"/>
                  <a:pt x="522" y="2621"/>
                  <a:pt x="528" y="2646"/>
                </a:cubicBezTo>
                <a:cubicBezTo>
                  <a:pt x="531" y="2657"/>
                  <a:pt x="520" y="2662"/>
                  <a:pt x="513" y="2664"/>
                </a:cubicBezTo>
                <a:cubicBezTo>
                  <a:pt x="487" y="2673"/>
                  <a:pt x="475" y="2690"/>
                  <a:pt x="472" y="2716"/>
                </a:cubicBezTo>
                <a:cubicBezTo>
                  <a:pt x="470" y="2732"/>
                  <a:pt x="464" y="2735"/>
                  <a:pt x="448" y="2725"/>
                </a:cubicBezTo>
                <a:cubicBezTo>
                  <a:pt x="414" y="2704"/>
                  <a:pt x="364" y="2719"/>
                  <a:pt x="349" y="2754"/>
                </a:cubicBezTo>
                <a:cubicBezTo>
                  <a:pt x="346" y="2761"/>
                  <a:pt x="342" y="2770"/>
                  <a:pt x="349" y="2776"/>
                </a:cubicBezTo>
                <a:cubicBezTo>
                  <a:pt x="356" y="2782"/>
                  <a:pt x="366" y="2785"/>
                  <a:pt x="375" y="2779"/>
                </a:cubicBezTo>
                <a:cubicBezTo>
                  <a:pt x="381" y="2776"/>
                  <a:pt x="387" y="2771"/>
                  <a:pt x="393" y="2767"/>
                </a:cubicBezTo>
                <a:cubicBezTo>
                  <a:pt x="399" y="2762"/>
                  <a:pt x="405" y="2759"/>
                  <a:pt x="410" y="2765"/>
                </a:cubicBezTo>
                <a:cubicBezTo>
                  <a:pt x="416" y="2772"/>
                  <a:pt x="412" y="2778"/>
                  <a:pt x="407" y="2783"/>
                </a:cubicBezTo>
                <a:cubicBezTo>
                  <a:pt x="403" y="2788"/>
                  <a:pt x="397" y="2792"/>
                  <a:pt x="393" y="2796"/>
                </a:cubicBezTo>
                <a:cubicBezTo>
                  <a:pt x="384" y="2805"/>
                  <a:pt x="379" y="2817"/>
                  <a:pt x="388" y="2827"/>
                </a:cubicBezTo>
                <a:cubicBezTo>
                  <a:pt x="396" y="2835"/>
                  <a:pt x="407" y="2827"/>
                  <a:pt x="415" y="2821"/>
                </a:cubicBezTo>
                <a:cubicBezTo>
                  <a:pt x="422" y="2816"/>
                  <a:pt x="427" y="2807"/>
                  <a:pt x="436" y="2804"/>
                </a:cubicBezTo>
                <a:cubicBezTo>
                  <a:pt x="449" y="2799"/>
                  <a:pt x="457" y="2801"/>
                  <a:pt x="456" y="2817"/>
                </a:cubicBezTo>
                <a:cubicBezTo>
                  <a:pt x="455" y="2839"/>
                  <a:pt x="446" y="2857"/>
                  <a:pt x="434" y="2874"/>
                </a:cubicBezTo>
                <a:cubicBezTo>
                  <a:pt x="419" y="2896"/>
                  <a:pt x="418" y="2908"/>
                  <a:pt x="434" y="2929"/>
                </a:cubicBezTo>
                <a:cubicBezTo>
                  <a:pt x="439" y="2937"/>
                  <a:pt x="447" y="2944"/>
                  <a:pt x="454" y="2951"/>
                </a:cubicBezTo>
                <a:cubicBezTo>
                  <a:pt x="457" y="2954"/>
                  <a:pt x="462" y="2957"/>
                  <a:pt x="460" y="2962"/>
                </a:cubicBezTo>
                <a:cubicBezTo>
                  <a:pt x="458" y="2968"/>
                  <a:pt x="453" y="2969"/>
                  <a:pt x="449" y="2968"/>
                </a:cubicBezTo>
                <a:cubicBezTo>
                  <a:pt x="431" y="2964"/>
                  <a:pt x="427" y="2972"/>
                  <a:pt x="428" y="2988"/>
                </a:cubicBezTo>
                <a:cubicBezTo>
                  <a:pt x="429" y="3008"/>
                  <a:pt x="416" y="3022"/>
                  <a:pt x="402" y="3033"/>
                </a:cubicBezTo>
                <a:cubicBezTo>
                  <a:pt x="391" y="3042"/>
                  <a:pt x="390" y="3049"/>
                  <a:pt x="401" y="3057"/>
                </a:cubicBezTo>
                <a:cubicBezTo>
                  <a:pt x="407" y="3061"/>
                  <a:pt x="411" y="3065"/>
                  <a:pt x="409" y="3073"/>
                </a:cubicBezTo>
                <a:cubicBezTo>
                  <a:pt x="407" y="3084"/>
                  <a:pt x="399" y="3082"/>
                  <a:pt x="392" y="3084"/>
                </a:cubicBezTo>
                <a:cubicBezTo>
                  <a:pt x="388" y="3085"/>
                  <a:pt x="383" y="3085"/>
                  <a:pt x="378" y="3086"/>
                </a:cubicBezTo>
                <a:cubicBezTo>
                  <a:pt x="351" y="3089"/>
                  <a:pt x="345" y="3104"/>
                  <a:pt x="361" y="3127"/>
                </a:cubicBezTo>
                <a:cubicBezTo>
                  <a:pt x="363" y="3130"/>
                  <a:pt x="365" y="3132"/>
                  <a:pt x="366" y="3135"/>
                </a:cubicBezTo>
                <a:cubicBezTo>
                  <a:pt x="369" y="3141"/>
                  <a:pt x="371" y="3149"/>
                  <a:pt x="365" y="3153"/>
                </a:cubicBezTo>
                <a:cubicBezTo>
                  <a:pt x="360" y="3157"/>
                  <a:pt x="353" y="3153"/>
                  <a:pt x="349" y="3149"/>
                </a:cubicBezTo>
                <a:cubicBezTo>
                  <a:pt x="345" y="3145"/>
                  <a:pt x="342" y="3141"/>
                  <a:pt x="339" y="3136"/>
                </a:cubicBezTo>
                <a:cubicBezTo>
                  <a:pt x="333" y="3129"/>
                  <a:pt x="327" y="3127"/>
                  <a:pt x="319" y="3133"/>
                </a:cubicBezTo>
                <a:cubicBezTo>
                  <a:pt x="300" y="3146"/>
                  <a:pt x="279" y="3148"/>
                  <a:pt x="258" y="3149"/>
                </a:cubicBezTo>
                <a:cubicBezTo>
                  <a:pt x="233" y="3151"/>
                  <a:pt x="207" y="3148"/>
                  <a:pt x="182" y="3154"/>
                </a:cubicBezTo>
                <a:cubicBezTo>
                  <a:pt x="173" y="3156"/>
                  <a:pt x="168" y="3150"/>
                  <a:pt x="164" y="3145"/>
                </a:cubicBezTo>
                <a:cubicBezTo>
                  <a:pt x="150" y="3129"/>
                  <a:pt x="137" y="3113"/>
                  <a:pt x="112" y="3121"/>
                </a:cubicBezTo>
                <a:cubicBezTo>
                  <a:pt x="107" y="3122"/>
                  <a:pt x="104" y="3118"/>
                  <a:pt x="102" y="3114"/>
                </a:cubicBezTo>
                <a:cubicBezTo>
                  <a:pt x="91" y="3094"/>
                  <a:pt x="73" y="3078"/>
                  <a:pt x="58" y="3061"/>
                </a:cubicBezTo>
                <a:cubicBezTo>
                  <a:pt x="35" y="3035"/>
                  <a:pt x="22" y="3006"/>
                  <a:pt x="31" y="2971"/>
                </a:cubicBezTo>
                <a:cubicBezTo>
                  <a:pt x="34" y="2957"/>
                  <a:pt x="26" y="2948"/>
                  <a:pt x="18" y="2940"/>
                </a:cubicBezTo>
                <a:cubicBezTo>
                  <a:pt x="0" y="2921"/>
                  <a:pt x="1" y="2911"/>
                  <a:pt x="21" y="2896"/>
                </a:cubicBezTo>
                <a:cubicBezTo>
                  <a:pt x="43" y="2881"/>
                  <a:pt x="43" y="2881"/>
                  <a:pt x="25" y="2859"/>
                </a:cubicBezTo>
                <a:cubicBezTo>
                  <a:pt x="21" y="2854"/>
                  <a:pt x="18" y="2850"/>
                  <a:pt x="24" y="2844"/>
                </a:cubicBezTo>
                <a:cubicBezTo>
                  <a:pt x="44" y="2821"/>
                  <a:pt x="62" y="2798"/>
                  <a:pt x="83" y="2776"/>
                </a:cubicBezTo>
                <a:cubicBezTo>
                  <a:pt x="98" y="2759"/>
                  <a:pt x="117" y="2748"/>
                  <a:pt x="139" y="2743"/>
                </a:cubicBezTo>
                <a:cubicBezTo>
                  <a:pt x="153" y="2739"/>
                  <a:pt x="180" y="2703"/>
                  <a:pt x="181" y="2688"/>
                </a:cubicBezTo>
                <a:cubicBezTo>
                  <a:pt x="181" y="2683"/>
                  <a:pt x="181" y="2679"/>
                  <a:pt x="175" y="2677"/>
                </a:cubicBezTo>
                <a:cubicBezTo>
                  <a:pt x="144" y="2663"/>
                  <a:pt x="129" y="2636"/>
                  <a:pt x="116" y="2607"/>
                </a:cubicBezTo>
                <a:cubicBezTo>
                  <a:pt x="113" y="2601"/>
                  <a:pt x="111" y="2596"/>
                  <a:pt x="108" y="2591"/>
                </a:cubicBezTo>
                <a:cubicBezTo>
                  <a:pt x="98" y="2575"/>
                  <a:pt x="93" y="2561"/>
                  <a:pt x="100" y="2541"/>
                </a:cubicBezTo>
                <a:cubicBezTo>
                  <a:pt x="107" y="2521"/>
                  <a:pt x="96" y="2501"/>
                  <a:pt x="86" y="2483"/>
                </a:cubicBezTo>
                <a:cubicBezTo>
                  <a:pt x="82" y="2474"/>
                  <a:pt x="80" y="2468"/>
                  <a:pt x="87" y="2459"/>
                </a:cubicBezTo>
                <a:cubicBezTo>
                  <a:pt x="115" y="2421"/>
                  <a:pt x="136" y="2379"/>
                  <a:pt x="140" y="2330"/>
                </a:cubicBezTo>
                <a:cubicBezTo>
                  <a:pt x="141" y="2323"/>
                  <a:pt x="143" y="2320"/>
                  <a:pt x="150" y="2322"/>
                </a:cubicBezTo>
                <a:cubicBezTo>
                  <a:pt x="178" y="2328"/>
                  <a:pt x="196" y="2313"/>
                  <a:pt x="211" y="2293"/>
                </a:cubicBezTo>
                <a:cubicBezTo>
                  <a:pt x="218" y="2284"/>
                  <a:pt x="224" y="2279"/>
                  <a:pt x="237" y="2285"/>
                </a:cubicBezTo>
                <a:cubicBezTo>
                  <a:pt x="253" y="2294"/>
                  <a:pt x="268" y="2286"/>
                  <a:pt x="281" y="2275"/>
                </a:cubicBezTo>
                <a:cubicBezTo>
                  <a:pt x="292" y="2266"/>
                  <a:pt x="303" y="2255"/>
                  <a:pt x="314" y="2246"/>
                </a:cubicBezTo>
                <a:cubicBezTo>
                  <a:pt x="325" y="2238"/>
                  <a:pt x="335" y="2237"/>
                  <a:pt x="338" y="2254"/>
                </a:cubicBezTo>
                <a:cubicBezTo>
                  <a:pt x="338" y="2258"/>
                  <a:pt x="339" y="2262"/>
                  <a:pt x="341" y="2266"/>
                </a:cubicBezTo>
                <a:cubicBezTo>
                  <a:pt x="343" y="2271"/>
                  <a:pt x="343" y="2279"/>
                  <a:pt x="350" y="2280"/>
                </a:cubicBezTo>
                <a:cubicBezTo>
                  <a:pt x="356" y="2280"/>
                  <a:pt x="360" y="2275"/>
                  <a:pt x="363" y="2271"/>
                </a:cubicBezTo>
                <a:cubicBezTo>
                  <a:pt x="378" y="2254"/>
                  <a:pt x="384" y="2255"/>
                  <a:pt x="393" y="2276"/>
                </a:cubicBezTo>
                <a:cubicBezTo>
                  <a:pt x="395" y="2281"/>
                  <a:pt x="396" y="2285"/>
                  <a:pt x="399" y="2289"/>
                </a:cubicBezTo>
                <a:cubicBezTo>
                  <a:pt x="403" y="2295"/>
                  <a:pt x="407" y="2300"/>
                  <a:pt x="417" y="2296"/>
                </a:cubicBezTo>
                <a:cubicBezTo>
                  <a:pt x="426" y="2291"/>
                  <a:pt x="426" y="2287"/>
                  <a:pt x="424" y="2279"/>
                </a:cubicBezTo>
                <a:cubicBezTo>
                  <a:pt x="414" y="2234"/>
                  <a:pt x="425" y="2195"/>
                  <a:pt x="452" y="2158"/>
                </a:cubicBezTo>
                <a:cubicBezTo>
                  <a:pt x="468" y="2136"/>
                  <a:pt x="489" y="2122"/>
                  <a:pt x="516" y="2118"/>
                </a:cubicBezTo>
                <a:cubicBezTo>
                  <a:pt x="528" y="2116"/>
                  <a:pt x="530" y="2112"/>
                  <a:pt x="526" y="2101"/>
                </a:cubicBezTo>
                <a:cubicBezTo>
                  <a:pt x="521" y="2088"/>
                  <a:pt x="517" y="2073"/>
                  <a:pt x="508" y="2062"/>
                </a:cubicBezTo>
                <a:cubicBezTo>
                  <a:pt x="501" y="2054"/>
                  <a:pt x="503" y="2050"/>
                  <a:pt x="512" y="2045"/>
                </a:cubicBezTo>
                <a:cubicBezTo>
                  <a:pt x="531" y="2036"/>
                  <a:pt x="542" y="1996"/>
                  <a:pt x="531" y="1978"/>
                </a:cubicBezTo>
                <a:cubicBezTo>
                  <a:pt x="527" y="1972"/>
                  <a:pt x="521" y="1972"/>
                  <a:pt x="516" y="1971"/>
                </a:cubicBezTo>
                <a:cubicBezTo>
                  <a:pt x="500" y="1967"/>
                  <a:pt x="485" y="1962"/>
                  <a:pt x="473" y="1950"/>
                </a:cubicBezTo>
                <a:cubicBezTo>
                  <a:pt x="454" y="1929"/>
                  <a:pt x="460" y="1910"/>
                  <a:pt x="488" y="1904"/>
                </a:cubicBezTo>
                <a:cubicBezTo>
                  <a:pt x="496" y="1902"/>
                  <a:pt x="505" y="1902"/>
                  <a:pt x="513" y="1900"/>
                </a:cubicBezTo>
                <a:cubicBezTo>
                  <a:pt x="535" y="1894"/>
                  <a:pt x="541" y="1884"/>
                  <a:pt x="534" y="1862"/>
                </a:cubicBezTo>
                <a:cubicBezTo>
                  <a:pt x="531" y="1851"/>
                  <a:pt x="525" y="1843"/>
                  <a:pt x="519" y="1834"/>
                </a:cubicBezTo>
                <a:cubicBezTo>
                  <a:pt x="512" y="1825"/>
                  <a:pt x="506" y="1817"/>
                  <a:pt x="501" y="1807"/>
                </a:cubicBezTo>
                <a:cubicBezTo>
                  <a:pt x="497" y="1800"/>
                  <a:pt x="494" y="1791"/>
                  <a:pt x="496" y="1782"/>
                </a:cubicBezTo>
                <a:cubicBezTo>
                  <a:pt x="500" y="1770"/>
                  <a:pt x="511" y="1778"/>
                  <a:pt x="518" y="1777"/>
                </a:cubicBezTo>
                <a:cubicBezTo>
                  <a:pt x="535" y="1773"/>
                  <a:pt x="553" y="1772"/>
                  <a:pt x="567" y="1761"/>
                </a:cubicBezTo>
                <a:cubicBezTo>
                  <a:pt x="576" y="1753"/>
                  <a:pt x="578" y="1746"/>
                  <a:pt x="571" y="1735"/>
                </a:cubicBezTo>
                <a:cubicBezTo>
                  <a:pt x="561" y="1720"/>
                  <a:pt x="547" y="1706"/>
                  <a:pt x="535" y="1693"/>
                </a:cubicBezTo>
                <a:cubicBezTo>
                  <a:pt x="515" y="1671"/>
                  <a:pt x="499" y="1649"/>
                  <a:pt x="514" y="1618"/>
                </a:cubicBezTo>
                <a:cubicBezTo>
                  <a:pt x="517" y="1610"/>
                  <a:pt x="512" y="1605"/>
                  <a:pt x="508" y="1600"/>
                </a:cubicBezTo>
                <a:cubicBezTo>
                  <a:pt x="501" y="1590"/>
                  <a:pt x="490" y="1584"/>
                  <a:pt x="480" y="1579"/>
                </a:cubicBezTo>
                <a:cubicBezTo>
                  <a:pt x="464" y="1571"/>
                  <a:pt x="448" y="1565"/>
                  <a:pt x="440" y="15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isometricTopUp">
              <a:rot lat="585005" lon="17518078" rev="3941966"/>
            </a:camera>
            <a:lightRig rig="threePt" dir="t"/>
          </a:scene3d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8B2E0-FECD-4C64-A598-0F1396C7B134}"/>
              </a:ext>
            </a:extLst>
          </p:cNvPr>
          <p:cNvSpPr txBox="1"/>
          <p:nvPr/>
        </p:nvSpPr>
        <p:spPr>
          <a:xfrm>
            <a:off x="6252887" y="820977"/>
            <a:ext cx="4504988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Tx/>
              <a:buNone/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/>
            <a:r>
              <a:rPr lang="en-US" u="sng" dirty="0">
                <a:solidFill>
                  <a:srgbClr val="FF0000"/>
                </a:solidFill>
              </a:rPr>
              <a:t>HAJI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5017742" y="2160260"/>
            <a:ext cx="5143536" cy="92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2800" spc="200" dirty="0">
                <a:latin typeface="Calibri" pitchFamily="34" charset="0"/>
                <a:ea typeface="+mj-ea"/>
                <a:cs typeface="Calibri" pitchFamily="34" charset="0"/>
              </a:rPr>
              <a:t>Haji sebagai refleksi ajran nabi dan kesatuan umat</a:t>
            </a:r>
            <a:endParaRPr kumimoji="0" lang="en-US" sz="8000" b="0" i="0" u="none" strike="noStrike" kern="1200" cap="none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573983" y="3496291"/>
            <a:ext cx="1785950" cy="857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Hakikat Haji</a:t>
            </a:r>
            <a:endParaRPr kumimoji="0" lang="en-US" sz="8000" b="0" i="0" u="none" strike="noStrike" kern="1200" cap="none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5578046" y="3460572"/>
            <a:ext cx="2571768" cy="92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60000"/>
              </a:lnSpc>
              <a:spcBef>
                <a:spcPct val="0"/>
              </a:spcBef>
            </a:pPr>
            <a:r>
              <a:rPr lang="id-ID" sz="2800" spc="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hikmah pelaksanaan haji</a:t>
            </a:r>
            <a:endParaRPr kumimoji="0" lang="en-US" sz="2800" b="0" i="0" u="none" strike="noStrike" kern="1200" cap="none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8321032" y="3472148"/>
            <a:ext cx="2143140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60000"/>
              </a:lnSpc>
              <a:spcBef>
                <a:spcPct val="0"/>
              </a:spcBef>
            </a:pPr>
            <a:r>
              <a:rPr lang="id-ID" sz="2800" spc="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Syarat Haji</a:t>
            </a:r>
            <a:endParaRPr kumimoji="0" lang="en-US" sz="2800" b="0" i="0" u="none" strike="noStrike" kern="1200" cap="none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5425646" y="4708726"/>
            <a:ext cx="2071702" cy="7143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60000"/>
              </a:lnSpc>
              <a:spcBef>
                <a:spcPct val="0"/>
              </a:spcBef>
            </a:pPr>
            <a:r>
              <a:rPr kumimoji="0" lang="id-ID" sz="2800" b="0" i="0" u="none" strike="noStrike" kern="120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Rukun</a:t>
            </a:r>
            <a:r>
              <a:rPr kumimoji="0" lang="id-ID" sz="2800" b="0" i="0" u="none" strike="noStrike" kern="1200" cap="none" spc="20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Haji</a:t>
            </a:r>
            <a:endParaRPr kumimoji="0" lang="en-US" sz="2800" b="0" i="0" u="none" strike="noStrike" kern="1200" cap="none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7828917" y="4805405"/>
            <a:ext cx="2928958" cy="571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60000"/>
              </a:lnSpc>
              <a:spcBef>
                <a:spcPct val="0"/>
              </a:spcBef>
            </a:pPr>
            <a:r>
              <a:rPr lang="id-ID" sz="2800" spc="2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Sunnah Haji</a:t>
            </a:r>
            <a:endParaRPr kumimoji="0" lang="en-US" sz="2800" b="0" i="0" u="none" strike="noStrike" kern="1200" cap="none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6863930" y="5804344"/>
            <a:ext cx="2000264" cy="571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lnSpc>
                <a:spcPct val="60000"/>
              </a:lnSpc>
              <a:spcBef>
                <a:spcPct val="0"/>
              </a:spcBef>
            </a:pPr>
            <a:r>
              <a:rPr kumimoji="0" lang="id-ID" sz="2800" b="0" i="0" u="none" strike="noStrike" kern="1200" cap="none" spc="2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Wajib</a:t>
            </a:r>
            <a:r>
              <a:rPr kumimoji="0" lang="id-ID" sz="2800" b="0" i="0" u="none" strike="noStrike" kern="1200" cap="none" spc="20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Haji</a:t>
            </a:r>
            <a:endParaRPr kumimoji="0" lang="en-US" sz="2800" b="0" i="0" u="none" strike="noStrike" kern="1200" cap="none" spc="2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E9997D-370E-43FB-BCBE-EC037F435D7F}"/>
              </a:ext>
            </a:extLst>
          </p:cNvPr>
          <p:cNvSpPr txBox="1"/>
          <p:nvPr/>
        </p:nvSpPr>
        <p:spPr>
          <a:xfrm>
            <a:off x="542760" y="2247665"/>
            <a:ext cx="5858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dirty="0"/>
              <a:t>Kata Haji </a:t>
            </a:r>
            <a:r>
              <a:rPr lang="en-SG" dirty="0" err="1"/>
              <a:t>berasal</a:t>
            </a:r>
            <a:r>
              <a:rPr lang="en-SG" dirty="0"/>
              <a:t> </a:t>
            </a:r>
            <a:r>
              <a:rPr lang="en-SG" dirty="0" err="1"/>
              <a:t>dari</a:t>
            </a:r>
            <a:r>
              <a:rPr lang="en-SG" dirty="0"/>
              <a:t> </a:t>
            </a:r>
            <a:r>
              <a:rPr lang="en-SG" dirty="0" err="1"/>
              <a:t>bahasa</a:t>
            </a:r>
            <a:r>
              <a:rPr lang="en-SG" dirty="0"/>
              <a:t> </a:t>
            </a:r>
            <a:r>
              <a:rPr lang="en-SG" dirty="0" err="1"/>
              <a:t>arab</a:t>
            </a:r>
            <a:r>
              <a:rPr lang="en-SG" dirty="0"/>
              <a:t> </a:t>
            </a:r>
            <a:r>
              <a:rPr lang="en-SG" dirty="0" err="1"/>
              <a:t>dan</a:t>
            </a:r>
            <a:r>
              <a:rPr lang="en-SG" dirty="0"/>
              <a:t> </a:t>
            </a:r>
            <a:r>
              <a:rPr lang="en-SG" dirty="0" err="1"/>
              <a:t>mempunyai</a:t>
            </a:r>
            <a:r>
              <a:rPr lang="en-SG" dirty="0"/>
              <a:t> </a:t>
            </a:r>
            <a:r>
              <a:rPr lang="en-SG" dirty="0" err="1"/>
              <a:t>arti</a:t>
            </a:r>
            <a:r>
              <a:rPr lang="en-SG" dirty="0"/>
              <a:t> </a:t>
            </a:r>
            <a:r>
              <a:rPr lang="en-SG" dirty="0" err="1"/>
              <a:t>secara</a:t>
            </a:r>
            <a:r>
              <a:rPr lang="en-SG" dirty="0"/>
              <a:t> </a:t>
            </a:r>
            <a:r>
              <a:rPr lang="en-SG" dirty="0" err="1"/>
              <a:t>bahasa</a:t>
            </a:r>
            <a:r>
              <a:rPr lang="en-SG" dirty="0"/>
              <a:t> </a:t>
            </a:r>
            <a:r>
              <a:rPr lang="en-SG" dirty="0" err="1"/>
              <a:t>dan</a:t>
            </a:r>
            <a:r>
              <a:rPr lang="en-SG" dirty="0"/>
              <a:t> </a:t>
            </a:r>
            <a:r>
              <a:rPr lang="en-SG" dirty="0" err="1"/>
              <a:t>istilah</a:t>
            </a:r>
            <a:r>
              <a:rPr lang="en-SG" dirty="0"/>
              <a:t>. Dari </a:t>
            </a:r>
            <a:r>
              <a:rPr lang="en-SG" dirty="0" err="1"/>
              <a:t>segi</a:t>
            </a:r>
            <a:r>
              <a:rPr lang="en-SG" dirty="0"/>
              <a:t> </a:t>
            </a:r>
            <a:r>
              <a:rPr lang="en-SG" dirty="0" err="1"/>
              <a:t>bahasa</a:t>
            </a:r>
            <a:r>
              <a:rPr lang="en-SG" dirty="0"/>
              <a:t> </a:t>
            </a:r>
            <a:r>
              <a:rPr lang="en-SG" i="1" dirty="0"/>
              <a:t>haji </a:t>
            </a:r>
            <a:r>
              <a:rPr lang="en-SG" dirty="0" err="1"/>
              <a:t>berarti</a:t>
            </a:r>
            <a:r>
              <a:rPr lang="en-SG" dirty="0"/>
              <a:t> </a:t>
            </a:r>
            <a:r>
              <a:rPr lang="en-SG" i="1" dirty="0" err="1"/>
              <a:t>menyengaja</a:t>
            </a:r>
            <a:r>
              <a:rPr lang="en-SG" dirty="0"/>
              <a:t>, </a:t>
            </a:r>
            <a:r>
              <a:rPr lang="en-SG" dirty="0" err="1"/>
              <a:t>dari</a:t>
            </a:r>
            <a:r>
              <a:rPr lang="en-SG" dirty="0"/>
              <a:t> </a:t>
            </a:r>
            <a:r>
              <a:rPr lang="en-SG" dirty="0" err="1"/>
              <a:t>segi</a:t>
            </a:r>
            <a:r>
              <a:rPr lang="en-SG" dirty="0"/>
              <a:t> </a:t>
            </a:r>
            <a:r>
              <a:rPr lang="en-SG" i="1" dirty="0" err="1"/>
              <a:t>syar’i</a:t>
            </a:r>
            <a:r>
              <a:rPr lang="en-SG" i="1" dirty="0"/>
              <a:t> </a:t>
            </a:r>
            <a:r>
              <a:rPr lang="en-SG" dirty="0"/>
              <a:t>haji </a:t>
            </a:r>
            <a:r>
              <a:rPr lang="en-SG" dirty="0" err="1"/>
              <a:t>berarti</a:t>
            </a:r>
            <a:r>
              <a:rPr lang="en-SG" dirty="0"/>
              <a:t> </a:t>
            </a:r>
            <a:r>
              <a:rPr lang="en-SG" i="1" dirty="0" err="1"/>
              <a:t>menyengaja</a:t>
            </a:r>
            <a:r>
              <a:rPr lang="en-SG" i="1" dirty="0"/>
              <a:t> </a:t>
            </a:r>
            <a:r>
              <a:rPr lang="en-SG" i="1" dirty="0" err="1"/>
              <a:t>mengunjungi</a:t>
            </a:r>
            <a:r>
              <a:rPr lang="en-SG" i="1" dirty="0"/>
              <a:t> </a:t>
            </a:r>
            <a:r>
              <a:rPr lang="en-SG" i="1" dirty="0" err="1"/>
              <a:t>Ka’bah</a:t>
            </a:r>
            <a:r>
              <a:rPr lang="en-SG" i="1" dirty="0"/>
              <a:t> </a:t>
            </a:r>
            <a:r>
              <a:rPr lang="en-SG" i="1" dirty="0" err="1"/>
              <a:t>untuk</a:t>
            </a:r>
            <a:r>
              <a:rPr lang="en-SG" i="1" dirty="0"/>
              <a:t> </a:t>
            </a:r>
            <a:r>
              <a:rPr lang="en-SG" i="1" dirty="0" err="1"/>
              <a:t>mengerjakan</a:t>
            </a:r>
            <a:r>
              <a:rPr lang="en-SG" i="1" dirty="0"/>
              <a:t> </a:t>
            </a:r>
            <a:r>
              <a:rPr lang="en-SG" i="1" dirty="0" err="1"/>
              <a:t>ibadah</a:t>
            </a:r>
            <a:r>
              <a:rPr lang="en-SG" i="1" dirty="0"/>
              <a:t> yang </a:t>
            </a:r>
            <a:r>
              <a:rPr lang="en-SG" i="1" dirty="0" err="1"/>
              <a:t>meliputi</a:t>
            </a:r>
            <a:r>
              <a:rPr lang="en-SG" i="1" dirty="0"/>
              <a:t> </a:t>
            </a:r>
            <a:r>
              <a:rPr lang="en-SG" i="1" dirty="0" err="1"/>
              <a:t>thawaf</a:t>
            </a:r>
            <a:r>
              <a:rPr lang="en-SG" i="1" dirty="0"/>
              <a:t>, </a:t>
            </a:r>
            <a:r>
              <a:rPr lang="en-SG" i="1" dirty="0" err="1"/>
              <a:t>sa’i</a:t>
            </a:r>
            <a:r>
              <a:rPr lang="en-SG" i="1" dirty="0"/>
              <a:t>, </a:t>
            </a:r>
            <a:r>
              <a:rPr lang="en-SG" i="1" dirty="0" err="1"/>
              <a:t>wuquf</a:t>
            </a:r>
            <a:r>
              <a:rPr lang="en-SG" i="1" dirty="0"/>
              <a:t> </a:t>
            </a:r>
            <a:r>
              <a:rPr lang="en-SG" i="1" dirty="0" err="1"/>
              <a:t>dan</a:t>
            </a:r>
            <a:r>
              <a:rPr lang="en-SG" i="1" dirty="0"/>
              <a:t> </a:t>
            </a:r>
            <a:r>
              <a:rPr lang="en-SG" i="1" dirty="0" err="1"/>
              <a:t>ibadah-ibadah</a:t>
            </a:r>
            <a:r>
              <a:rPr lang="en-SG" i="1" dirty="0"/>
              <a:t> </a:t>
            </a:r>
            <a:r>
              <a:rPr lang="en-SG" i="1" dirty="0" err="1"/>
              <a:t>lainnya</a:t>
            </a:r>
            <a:r>
              <a:rPr lang="en-SG" i="1" dirty="0"/>
              <a:t> </a:t>
            </a:r>
            <a:r>
              <a:rPr lang="en-SG" i="1" dirty="0" err="1"/>
              <a:t>untuk</a:t>
            </a:r>
            <a:r>
              <a:rPr lang="en-SG" i="1" dirty="0"/>
              <a:t> </a:t>
            </a:r>
            <a:r>
              <a:rPr lang="en-SG" i="1" dirty="0" err="1"/>
              <a:t>memenuhi</a:t>
            </a:r>
            <a:r>
              <a:rPr lang="en-SG" i="1" dirty="0"/>
              <a:t> </a:t>
            </a:r>
            <a:r>
              <a:rPr lang="en-SG" i="1" dirty="0" err="1"/>
              <a:t>perintah</a:t>
            </a:r>
            <a:r>
              <a:rPr lang="en-SG" i="1" dirty="0"/>
              <a:t> Allah SWT </a:t>
            </a:r>
            <a:r>
              <a:rPr lang="en-SG" i="1" dirty="0" err="1"/>
              <a:t>dan</a:t>
            </a:r>
            <a:r>
              <a:rPr lang="en-SG" i="1" dirty="0"/>
              <a:t> </a:t>
            </a:r>
            <a:r>
              <a:rPr lang="en-SG" i="1" dirty="0" err="1"/>
              <a:t>mengharap</a:t>
            </a:r>
            <a:r>
              <a:rPr lang="en-SG" i="1" dirty="0"/>
              <a:t> </a:t>
            </a:r>
            <a:r>
              <a:rPr lang="en-SG" i="1" dirty="0" err="1"/>
              <a:t>keridlaan-Nya</a:t>
            </a:r>
            <a:r>
              <a:rPr lang="en-SG" i="1" dirty="0"/>
              <a:t> </a:t>
            </a:r>
            <a:r>
              <a:rPr lang="en-SG" i="1" dirty="0" err="1"/>
              <a:t>dalam</a:t>
            </a:r>
            <a:r>
              <a:rPr lang="en-SG" i="1" dirty="0"/>
              <a:t> </a:t>
            </a:r>
            <a:r>
              <a:rPr lang="en-SG" i="1" dirty="0" err="1"/>
              <a:t>masa</a:t>
            </a:r>
            <a:r>
              <a:rPr lang="en-SG" i="1" dirty="0"/>
              <a:t> yang </a:t>
            </a:r>
            <a:r>
              <a:rPr lang="en-SG" i="1" dirty="0" err="1"/>
              <a:t>tertentu</a:t>
            </a:r>
            <a:r>
              <a:rPr lang="en-SG" i="1" dirty="0"/>
              <a:t>.</a:t>
            </a:r>
            <a:endParaRPr lang="ko-KR" altLang="en-US" dirty="0">
              <a:cs typeface="Arial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E63C1-4E83-4D1A-A08D-57BAC54BB68B}"/>
              </a:ext>
            </a:extLst>
          </p:cNvPr>
          <p:cNvCxnSpPr>
            <a:cxnSpLocks/>
          </p:cNvCxnSpPr>
          <p:nvPr/>
        </p:nvCxnSpPr>
        <p:spPr>
          <a:xfrm>
            <a:off x="-1" y="2039114"/>
            <a:ext cx="5486400" cy="0"/>
          </a:xfrm>
          <a:prstGeom prst="straightConnector1">
            <a:avLst/>
          </a:prstGeom>
          <a:ln w="19050">
            <a:solidFill>
              <a:schemeClr val="bg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8F1A42-F080-43E3-A9E5-2B4E020AAD99}"/>
              </a:ext>
            </a:extLst>
          </p:cNvPr>
          <p:cNvSpPr txBox="1"/>
          <p:nvPr/>
        </p:nvSpPr>
        <p:spPr>
          <a:xfrm>
            <a:off x="825264" y="1160730"/>
            <a:ext cx="55755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l"/>
            <a:r>
              <a:rPr lang="en-US" altLang="ko-KR" sz="4000" dirty="0">
                <a:solidFill>
                  <a:schemeClr val="tx1"/>
                </a:solidFill>
              </a:rPr>
              <a:t>KONSEP DASAR HAJI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828CB-F1B0-4A7B-B246-6EEC2D5DD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74" y="2349162"/>
            <a:ext cx="4179321" cy="27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899953" y="212851"/>
            <a:ext cx="6818813" cy="1317330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sz="4000" dirty="0"/>
              <a:t>Haji sebagai refleksi aj</a:t>
            </a:r>
            <a:r>
              <a:rPr lang="en-US" sz="4000" dirty="0"/>
              <a:t>a</a:t>
            </a:r>
            <a:r>
              <a:rPr lang="id-ID" sz="4000" dirty="0"/>
              <a:t>ran </a:t>
            </a:r>
            <a:endParaRPr lang="en-US" sz="4000" dirty="0"/>
          </a:p>
          <a:p>
            <a:pPr algn="ctr"/>
            <a:r>
              <a:rPr lang="id-ID" sz="4000" dirty="0"/>
              <a:t>nabi dan kesatuan umat</a:t>
            </a:r>
          </a:p>
        </p:txBody>
      </p:sp>
      <p:pic>
        <p:nvPicPr>
          <p:cNvPr id="2050" name="Picture 2" descr="Sejarah Ibadah Haji, Berawal dari Kisah Nabi Ibrahim dan Keluarganya">
            <a:extLst>
              <a:ext uri="{FF2B5EF4-FFF2-40B4-BE49-F238E27FC236}">
                <a16:creationId xmlns:a16="http://schemas.microsoft.com/office/drawing/2014/main" id="{062B9F91-0942-4CE9-93CB-3BD05579E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599" y="1959429"/>
            <a:ext cx="6105906" cy="343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61456" y="1771642"/>
            <a:ext cx="7152322" cy="42148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id-ID" sz="2000" dirty="0">
                <a:solidFill>
                  <a:schemeClr val="tx1"/>
                </a:solidFill>
              </a:rPr>
              <a:t>          </a:t>
            </a:r>
          </a:p>
          <a:p>
            <a:pPr algn="just"/>
            <a:r>
              <a:rPr lang="id-ID" sz="2000" dirty="0">
                <a:solidFill>
                  <a:schemeClr val="tx1"/>
                </a:solidFill>
              </a:rPr>
              <a:t>         Prosesi Haji sebagian besar merupakan “Napak Tilas” sekaligus mengungkap keteladanan Nabi Ibrahim. Ka’bah, thawwaf, Sa’i, sumur zam-zam, dan Qurban, semuanya menjadi saksi sepanjang sejarah tentang perjuangan Nabi Ibrahim beserta keluarganya dalam menempuh kehidupan, menggapai kemuliaan dan menegakkan prinsip-prinsip Tauhid.</a:t>
            </a:r>
          </a:p>
          <a:p>
            <a:pPr algn="just"/>
            <a:r>
              <a:rPr lang="id-ID" sz="2000" dirty="0">
                <a:solidFill>
                  <a:schemeClr val="tx1"/>
                </a:solidFill>
              </a:rPr>
              <a:t> </a:t>
            </a:r>
          </a:p>
          <a:p>
            <a:pPr algn="just"/>
            <a:r>
              <a:rPr lang="id-ID" sz="2000" dirty="0">
                <a:solidFill>
                  <a:schemeClr val="tx1"/>
                </a:solidFill>
              </a:rPr>
              <a:t>          </a:t>
            </a:r>
            <a:r>
              <a:rPr lang="en-US" sz="2000" dirty="0" err="1">
                <a:solidFill>
                  <a:schemeClr val="tx1"/>
                </a:solidFill>
              </a:rPr>
              <a:t>Haji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Kesatuan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Umat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Islamdibagi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menjadi</a:t>
            </a:r>
            <a:r>
              <a:rPr lang="en-US" sz="2000" dirty="0">
                <a:solidFill>
                  <a:schemeClr val="tx1"/>
                </a:solidFill>
              </a:rPr>
              <a:t> 3, </a:t>
            </a:r>
            <a:r>
              <a:rPr lang="en-US" sz="2000" dirty="0" err="1">
                <a:solidFill>
                  <a:schemeClr val="tx1"/>
                </a:solidFill>
              </a:rPr>
              <a:t>yaitu</a:t>
            </a:r>
            <a:r>
              <a:rPr lang="en-US" sz="2000" dirty="0">
                <a:solidFill>
                  <a:schemeClr val="tx1"/>
                </a:solidFill>
              </a:rPr>
              <a:t> :</a:t>
            </a:r>
            <a:endParaRPr lang="id-ID" sz="2000" dirty="0">
              <a:solidFill>
                <a:schemeClr val="tx1"/>
              </a:solidFill>
            </a:endParaRPr>
          </a:p>
          <a:p>
            <a:pPr lvl="0" algn="just">
              <a:buFont typeface="Wingdings" pitchFamily="2" charset="2"/>
              <a:buChar char="v"/>
            </a:pPr>
            <a:r>
              <a:rPr lang="id-ID" sz="2000" dirty="0">
                <a:solidFill>
                  <a:schemeClr val="tx1"/>
                </a:solidFill>
              </a:rPr>
              <a:t>  S</a:t>
            </a:r>
            <a:r>
              <a:rPr lang="en-US" sz="2000" dirty="0" err="1">
                <a:solidFill>
                  <a:schemeClr val="tx1"/>
                </a:solidFill>
              </a:rPr>
              <a:t>ebagai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Tauhid</a:t>
            </a:r>
            <a:endParaRPr lang="id-ID" sz="20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id-ID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ketaatan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kepada</a:t>
            </a:r>
            <a:r>
              <a:rPr lang="en-US" sz="2000" dirty="0">
                <a:solidFill>
                  <a:schemeClr val="tx1"/>
                </a:solidFill>
              </a:rPr>
              <a:t> Allah SWT. </a:t>
            </a:r>
            <a:endParaRPr lang="id-ID" sz="2000" dirty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v"/>
            </a:pPr>
            <a:r>
              <a:rPr lang="id-ID" sz="2000" dirty="0">
                <a:solidFill>
                  <a:schemeClr val="tx1"/>
                </a:solidFill>
              </a:rPr>
              <a:t>  P</a:t>
            </a:r>
            <a:r>
              <a:rPr lang="en-US" sz="2000" dirty="0" err="1">
                <a:solidFill>
                  <a:schemeClr val="tx1"/>
                </a:solidFill>
              </a:rPr>
              <a:t>ersatuan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umat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ukhuwah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Islamiyah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id-ID" sz="2000" dirty="0">
              <a:solidFill>
                <a:schemeClr val="tx1"/>
              </a:solidFill>
            </a:endParaRPr>
          </a:p>
          <a:p>
            <a:pPr lvl="0" algn="just"/>
            <a:endParaRPr lang="id-ID" sz="2000" dirty="0">
              <a:solidFill>
                <a:schemeClr val="tx1"/>
              </a:solidFill>
            </a:endParaRPr>
          </a:p>
          <a:p>
            <a:pPr algn="just"/>
            <a:endParaRPr kumimoji="0" lang="id-ID" sz="2000" b="0" i="0" u="none" strike="noStrike" kern="1200" cap="none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34445" y="1583034"/>
            <a:ext cx="9481204" cy="714380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20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Hakikat</a:t>
            </a:r>
            <a:r>
              <a:rPr kumimoji="0" lang="en-US" sz="2800" b="1" i="0" u="none" strike="noStrike" kern="1200" cap="none" spc="20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20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Pelaksanaan</a:t>
            </a:r>
            <a:r>
              <a:rPr kumimoji="0" lang="en-US" sz="2800" b="1" i="0" u="none" strike="noStrike" kern="1200" cap="none" spc="20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20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Haji</a:t>
            </a:r>
            <a:endParaRPr kumimoji="0" lang="en-US" sz="2800" b="1" i="0" u="none" strike="noStrike" kern="1200" cap="none" spc="20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4466" y="2800340"/>
            <a:ext cx="9161162" cy="3046988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		</a:t>
            </a:r>
            <a:r>
              <a:rPr lang="en-US" sz="2400" dirty="0" err="1"/>
              <a:t>Hakikat</a:t>
            </a:r>
            <a:r>
              <a:rPr lang="en-US" sz="2400" dirty="0"/>
              <a:t> haji </a:t>
            </a:r>
            <a:r>
              <a:rPr lang="en-US" sz="2400" dirty="0" err="1"/>
              <a:t>sesungguhnya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hakikat</a:t>
            </a:r>
            <a:r>
              <a:rPr lang="en-US" sz="2400" dirty="0"/>
              <a:t> </a:t>
            </a:r>
            <a:r>
              <a:rPr lang="en-US" sz="2400" dirty="0" err="1"/>
              <a:t>kurban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kerelaan</a:t>
            </a:r>
            <a:r>
              <a:rPr lang="en-US" sz="2400" dirty="0"/>
              <a:t> </a:t>
            </a:r>
            <a:r>
              <a:rPr lang="en-US" sz="2400" dirty="0" err="1"/>
              <a:t>harta</a:t>
            </a:r>
            <a:r>
              <a:rPr lang="en-US" sz="2400" dirty="0"/>
              <a:t> yang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miliki</a:t>
            </a:r>
            <a:r>
              <a:rPr lang="en-US" sz="2400" dirty="0"/>
              <a:t> </a:t>
            </a:r>
            <a:r>
              <a:rPr lang="en-US" sz="2400" dirty="0" err="1"/>
              <a:t>ditasharupkan</a:t>
            </a:r>
            <a:r>
              <a:rPr lang="en-US" sz="2400" dirty="0"/>
              <a:t> (</a:t>
            </a:r>
            <a:r>
              <a:rPr lang="en-US" sz="2400" dirty="0" err="1"/>
              <a:t>digunakan</a:t>
            </a:r>
            <a:r>
              <a:rPr lang="en-US" sz="2400" dirty="0"/>
              <a:t>) di </a:t>
            </a:r>
            <a:r>
              <a:rPr lang="en-US" sz="2400" dirty="0" err="1"/>
              <a:t>jalan</a:t>
            </a:r>
            <a:r>
              <a:rPr lang="en-US" sz="2400" dirty="0"/>
              <a:t> Allah SWT. </a:t>
            </a:r>
            <a:r>
              <a:rPr lang="en-US" sz="2400" dirty="0" err="1"/>
              <a:t>Manusia</a:t>
            </a:r>
            <a:r>
              <a:rPr lang="en-US" sz="2400" dirty="0"/>
              <a:t> kaya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hakikatnya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pelit</a:t>
            </a:r>
            <a:r>
              <a:rPr lang="en-US" sz="2400" dirty="0"/>
              <a:t>,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apabila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orang kaya yang </a:t>
            </a:r>
            <a:r>
              <a:rPr lang="en-US" sz="2400" dirty="0" err="1"/>
              <a:t>dermawan</a:t>
            </a:r>
            <a:r>
              <a:rPr lang="en-US" sz="2400" dirty="0"/>
              <a:t> </a:t>
            </a:r>
            <a:r>
              <a:rPr lang="en-US" sz="2400" dirty="0" err="1"/>
              <a:t>sesungguhnya</a:t>
            </a:r>
            <a:r>
              <a:rPr lang="en-US" sz="2400" dirty="0"/>
              <a:t> </a:t>
            </a:r>
            <a:r>
              <a:rPr lang="en-US" sz="2400" dirty="0" err="1"/>
              <a:t>dia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manusia</a:t>
            </a:r>
            <a:r>
              <a:rPr lang="en-US" sz="2400" dirty="0"/>
              <a:t> yang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biasa</a:t>
            </a:r>
            <a:r>
              <a:rPr lang="id-ID" sz="2400" dirty="0"/>
              <a:t>.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70605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5306" y="1102817"/>
            <a:ext cx="11572875" cy="8413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HIKMAH PELAKSANAAN HAJI</a:t>
            </a:r>
          </a:p>
        </p:txBody>
      </p:sp>
      <p:grpSp>
        <p:nvGrpSpPr>
          <p:cNvPr id="3" name="Graphic 135">
            <a:extLst>
              <a:ext uri="{FF2B5EF4-FFF2-40B4-BE49-F238E27FC236}">
                <a16:creationId xmlns:a16="http://schemas.microsoft.com/office/drawing/2014/main" id="{254C1EFB-F4B2-4AA0-B35A-FFF7BA431087}"/>
              </a:ext>
            </a:extLst>
          </p:cNvPr>
          <p:cNvGrpSpPr/>
          <p:nvPr/>
        </p:nvGrpSpPr>
        <p:grpSpPr>
          <a:xfrm>
            <a:off x="622652" y="1690044"/>
            <a:ext cx="4616235" cy="5167956"/>
            <a:chOff x="3033073" y="3042262"/>
            <a:chExt cx="3408377" cy="3815738"/>
          </a:xfrm>
          <a:solidFill>
            <a:schemeClr val="bg1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7380E52-1D0A-4B74-8FF9-A95BEDD94DB2}"/>
                </a:ext>
              </a:extLst>
            </p:cNvPr>
            <p:cNvSpPr/>
            <p:nvPr/>
          </p:nvSpPr>
          <p:spPr>
            <a:xfrm>
              <a:off x="4868439" y="4587011"/>
              <a:ext cx="1020271" cy="2268514"/>
            </a:xfrm>
            <a:custGeom>
              <a:avLst/>
              <a:gdLst>
                <a:gd name="connsiteX0" fmla="*/ 374 w 1020270"/>
                <a:gd name="connsiteY0" fmla="*/ 2270241 h 2268514"/>
                <a:gd name="connsiteX1" fmla="*/ 0 w 1020270"/>
                <a:gd name="connsiteY1" fmla="*/ 575022 h 2268514"/>
                <a:gd name="connsiteX2" fmla="*/ 17939 w 1020270"/>
                <a:gd name="connsiteY2" fmla="*/ 527933 h 2268514"/>
                <a:gd name="connsiteX3" fmla="*/ 38120 w 1020270"/>
                <a:gd name="connsiteY3" fmla="*/ 504014 h 2268514"/>
                <a:gd name="connsiteX4" fmla="*/ 71382 w 1020270"/>
                <a:gd name="connsiteY4" fmla="*/ 381806 h 2268514"/>
                <a:gd name="connsiteX5" fmla="*/ 45221 w 1020270"/>
                <a:gd name="connsiteY5" fmla="*/ 76099 h 2268514"/>
                <a:gd name="connsiteX6" fmla="*/ 45221 w 1020270"/>
                <a:gd name="connsiteY6" fmla="*/ 25272 h 2268514"/>
                <a:gd name="connsiteX7" fmla="*/ 70260 w 1020270"/>
                <a:gd name="connsiteY7" fmla="*/ 232 h 2268514"/>
                <a:gd name="connsiteX8" fmla="*/ 91937 w 1020270"/>
                <a:gd name="connsiteY8" fmla="*/ 10697 h 2268514"/>
                <a:gd name="connsiteX9" fmla="*/ 131178 w 1020270"/>
                <a:gd name="connsiteY9" fmla="*/ 88805 h 2268514"/>
                <a:gd name="connsiteX10" fmla="*/ 199943 w 1020270"/>
                <a:gd name="connsiteY10" fmla="*/ 327616 h 2268514"/>
                <a:gd name="connsiteX11" fmla="*/ 221993 w 1020270"/>
                <a:gd name="connsiteY11" fmla="*/ 354150 h 2268514"/>
                <a:gd name="connsiteX12" fmla="*/ 398765 w 1020270"/>
                <a:gd name="connsiteY12" fmla="*/ 409088 h 2268514"/>
                <a:gd name="connsiteX13" fmla="*/ 562083 w 1020270"/>
                <a:gd name="connsiteY13" fmla="*/ 404230 h 2268514"/>
                <a:gd name="connsiteX14" fmla="*/ 620758 w 1020270"/>
                <a:gd name="connsiteY14" fmla="*/ 394139 h 2268514"/>
                <a:gd name="connsiteX15" fmla="*/ 714190 w 1020270"/>
                <a:gd name="connsiteY15" fmla="*/ 353777 h 2268514"/>
                <a:gd name="connsiteX16" fmla="*/ 965333 w 1020270"/>
                <a:gd name="connsiteY16" fmla="*/ 171772 h 2268514"/>
                <a:gd name="connsiteX17" fmla="*/ 972434 w 1020270"/>
                <a:gd name="connsiteY17" fmla="*/ 166540 h 2268514"/>
                <a:gd name="connsiteX18" fmla="*/ 1014665 w 1020270"/>
                <a:gd name="connsiteY18" fmla="*/ 168409 h 2268514"/>
                <a:gd name="connsiteX19" fmla="*/ 1004948 w 1020270"/>
                <a:gd name="connsiteY19" fmla="*/ 209145 h 2268514"/>
                <a:gd name="connsiteX20" fmla="*/ 650656 w 1020270"/>
                <a:gd name="connsiteY20" fmla="*/ 486823 h 2268514"/>
                <a:gd name="connsiteX21" fmla="*/ 526579 w 1020270"/>
                <a:gd name="connsiteY21" fmla="*/ 569043 h 2268514"/>
                <a:gd name="connsiteX22" fmla="*/ 318414 w 1020270"/>
                <a:gd name="connsiteY22" fmla="*/ 752916 h 2268514"/>
                <a:gd name="connsiteX23" fmla="*/ 260861 w 1020270"/>
                <a:gd name="connsiteY23" fmla="*/ 844478 h 2268514"/>
                <a:gd name="connsiteX24" fmla="*/ 247406 w 1020270"/>
                <a:gd name="connsiteY24" fmla="*/ 912123 h 2268514"/>
                <a:gd name="connsiteX25" fmla="*/ 273941 w 1020270"/>
                <a:gd name="connsiteY25" fmla="*/ 1329948 h 2268514"/>
                <a:gd name="connsiteX26" fmla="*/ 301596 w 1020270"/>
                <a:gd name="connsiteY26" fmla="*/ 1680503 h 2268514"/>
                <a:gd name="connsiteX27" fmla="*/ 335979 w 1020270"/>
                <a:gd name="connsiteY27" fmla="*/ 2088985 h 2268514"/>
                <a:gd name="connsiteX28" fmla="*/ 347191 w 1020270"/>
                <a:gd name="connsiteY28" fmla="*/ 2221657 h 2268514"/>
                <a:gd name="connsiteX29" fmla="*/ 221993 w 1020270"/>
                <a:gd name="connsiteY29" fmla="*/ 2244455 h 2268514"/>
                <a:gd name="connsiteX30" fmla="*/ 35504 w 1020270"/>
                <a:gd name="connsiteY30" fmla="*/ 2266504 h 2268514"/>
                <a:gd name="connsiteX31" fmla="*/ 23918 w 1020270"/>
                <a:gd name="connsiteY31" fmla="*/ 2269120 h 2268514"/>
                <a:gd name="connsiteX32" fmla="*/ 374 w 1020270"/>
                <a:gd name="connsiteY32" fmla="*/ 2270241 h 22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20270" h="2268514">
                  <a:moveTo>
                    <a:pt x="374" y="2270241"/>
                  </a:moveTo>
                  <a:cubicBezTo>
                    <a:pt x="374" y="1705168"/>
                    <a:pt x="374" y="1140095"/>
                    <a:pt x="0" y="575022"/>
                  </a:cubicBezTo>
                  <a:cubicBezTo>
                    <a:pt x="0" y="556710"/>
                    <a:pt x="4858" y="541013"/>
                    <a:pt x="17939" y="527933"/>
                  </a:cubicBezTo>
                  <a:cubicBezTo>
                    <a:pt x="25040" y="520458"/>
                    <a:pt x="31393" y="511863"/>
                    <a:pt x="38120" y="504014"/>
                  </a:cubicBezTo>
                  <a:cubicBezTo>
                    <a:pt x="68018" y="468511"/>
                    <a:pt x="76240" y="428148"/>
                    <a:pt x="71382" y="381806"/>
                  </a:cubicBezTo>
                  <a:cubicBezTo>
                    <a:pt x="60543" y="280153"/>
                    <a:pt x="53443" y="178126"/>
                    <a:pt x="45221" y="76099"/>
                  </a:cubicBezTo>
                  <a:cubicBezTo>
                    <a:pt x="43726" y="59281"/>
                    <a:pt x="45594" y="42463"/>
                    <a:pt x="45221" y="25272"/>
                  </a:cubicBezTo>
                  <a:cubicBezTo>
                    <a:pt x="45221" y="8454"/>
                    <a:pt x="58675" y="3222"/>
                    <a:pt x="70260" y="232"/>
                  </a:cubicBezTo>
                  <a:cubicBezTo>
                    <a:pt x="76240" y="-1263"/>
                    <a:pt x="88573" y="4717"/>
                    <a:pt x="91937" y="10697"/>
                  </a:cubicBezTo>
                  <a:cubicBezTo>
                    <a:pt x="106512" y="36110"/>
                    <a:pt x="122582" y="61523"/>
                    <a:pt x="131178" y="88805"/>
                  </a:cubicBezTo>
                  <a:cubicBezTo>
                    <a:pt x="155843" y="167661"/>
                    <a:pt x="177893" y="247639"/>
                    <a:pt x="199943" y="327616"/>
                  </a:cubicBezTo>
                  <a:cubicBezTo>
                    <a:pt x="203680" y="341070"/>
                    <a:pt x="209286" y="348545"/>
                    <a:pt x="221993" y="354150"/>
                  </a:cubicBezTo>
                  <a:cubicBezTo>
                    <a:pt x="278799" y="379938"/>
                    <a:pt x="336353" y="405351"/>
                    <a:pt x="398765" y="409088"/>
                  </a:cubicBezTo>
                  <a:cubicBezTo>
                    <a:pt x="452955" y="412452"/>
                    <a:pt x="507893" y="407219"/>
                    <a:pt x="562083" y="404230"/>
                  </a:cubicBezTo>
                  <a:cubicBezTo>
                    <a:pt x="581891" y="403109"/>
                    <a:pt x="601324" y="397876"/>
                    <a:pt x="620758" y="394139"/>
                  </a:cubicBezTo>
                  <a:cubicBezTo>
                    <a:pt x="654767" y="387412"/>
                    <a:pt x="686160" y="374332"/>
                    <a:pt x="714190" y="353777"/>
                  </a:cubicBezTo>
                  <a:cubicBezTo>
                    <a:pt x="797904" y="292860"/>
                    <a:pt x="881619" y="232690"/>
                    <a:pt x="965333" y="171772"/>
                  </a:cubicBezTo>
                  <a:cubicBezTo>
                    <a:pt x="967575" y="169904"/>
                    <a:pt x="970192" y="168035"/>
                    <a:pt x="972434" y="166540"/>
                  </a:cubicBezTo>
                  <a:cubicBezTo>
                    <a:pt x="989251" y="154581"/>
                    <a:pt x="1004574" y="155328"/>
                    <a:pt x="1014665" y="168409"/>
                  </a:cubicBezTo>
                  <a:cubicBezTo>
                    <a:pt x="1024755" y="181489"/>
                    <a:pt x="1021392" y="196438"/>
                    <a:pt x="1004948" y="209145"/>
                  </a:cubicBezTo>
                  <a:cubicBezTo>
                    <a:pt x="886851" y="301829"/>
                    <a:pt x="769875" y="395634"/>
                    <a:pt x="650656" y="486823"/>
                  </a:cubicBezTo>
                  <a:cubicBezTo>
                    <a:pt x="611415" y="517095"/>
                    <a:pt x="567315" y="540640"/>
                    <a:pt x="526579" y="569043"/>
                  </a:cubicBezTo>
                  <a:cubicBezTo>
                    <a:pt x="450339" y="622486"/>
                    <a:pt x="377089" y="680039"/>
                    <a:pt x="318414" y="752916"/>
                  </a:cubicBezTo>
                  <a:cubicBezTo>
                    <a:pt x="295991" y="780945"/>
                    <a:pt x="276557" y="812338"/>
                    <a:pt x="260861" y="844478"/>
                  </a:cubicBezTo>
                  <a:cubicBezTo>
                    <a:pt x="251144" y="864660"/>
                    <a:pt x="246285" y="889699"/>
                    <a:pt x="247406" y="912123"/>
                  </a:cubicBezTo>
                  <a:cubicBezTo>
                    <a:pt x="254881" y="1051522"/>
                    <a:pt x="264224" y="1190922"/>
                    <a:pt x="273941" y="1329948"/>
                  </a:cubicBezTo>
                  <a:cubicBezTo>
                    <a:pt x="282163" y="1446924"/>
                    <a:pt x="292253" y="1563900"/>
                    <a:pt x="301596" y="1680503"/>
                  </a:cubicBezTo>
                  <a:cubicBezTo>
                    <a:pt x="312808" y="1816539"/>
                    <a:pt x="324394" y="1952949"/>
                    <a:pt x="335979" y="2088985"/>
                  </a:cubicBezTo>
                  <a:cubicBezTo>
                    <a:pt x="339717" y="2132337"/>
                    <a:pt x="343454" y="2176063"/>
                    <a:pt x="347191" y="2221657"/>
                  </a:cubicBezTo>
                  <a:cubicBezTo>
                    <a:pt x="304960" y="2229506"/>
                    <a:pt x="263850" y="2238849"/>
                    <a:pt x="221993" y="2244455"/>
                  </a:cubicBezTo>
                  <a:cubicBezTo>
                    <a:pt x="159955" y="2253050"/>
                    <a:pt x="97916" y="2259030"/>
                    <a:pt x="35504" y="2266504"/>
                  </a:cubicBezTo>
                  <a:cubicBezTo>
                    <a:pt x="31767" y="2266878"/>
                    <a:pt x="27656" y="2267999"/>
                    <a:pt x="23918" y="2269120"/>
                  </a:cubicBezTo>
                  <a:cubicBezTo>
                    <a:pt x="16444" y="2270241"/>
                    <a:pt x="8596" y="2270241"/>
                    <a:pt x="374" y="227024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9223768-6DCE-46B5-9419-9963E7CF2C64}"/>
                </a:ext>
              </a:extLst>
            </p:cNvPr>
            <p:cNvSpPr/>
            <p:nvPr/>
          </p:nvSpPr>
          <p:spPr>
            <a:xfrm>
              <a:off x="3619628" y="4584692"/>
              <a:ext cx="1016533" cy="2272251"/>
            </a:xfrm>
            <a:custGeom>
              <a:avLst/>
              <a:gdLst>
                <a:gd name="connsiteX0" fmla="*/ 1013738 w 1016533"/>
                <a:gd name="connsiteY0" fmla="*/ 2272560 h 2272251"/>
                <a:gd name="connsiteX1" fmla="*/ 931145 w 1016533"/>
                <a:gd name="connsiteY1" fmla="*/ 2263965 h 2272251"/>
                <a:gd name="connsiteX2" fmla="*/ 674395 w 1016533"/>
                <a:gd name="connsiteY2" fmla="*/ 2220239 h 2272251"/>
                <a:gd name="connsiteX3" fmla="*/ 674395 w 1016533"/>
                <a:gd name="connsiteY3" fmla="*/ 2205664 h 2272251"/>
                <a:gd name="connsiteX4" fmla="*/ 720364 w 1016533"/>
                <a:gd name="connsiteY4" fmla="*/ 1663761 h 2272251"/>
                <a:gd name="connsiteX5" fmla="*/ 757736 w 1016533"/>
                <a:gd name="connsiteY5" fmla="*/ 1182403 h 2272251"/>
                <a:gd name="connsiteX6" fmla="*/ 773433 w 1016533"/>
                <a:gd name="connsiteY6" fmla="*/ 932380 h 2272251"/>
                <a:gd name="connsiteX7" fmla="*/ 738676 w 1016533"/>
                <a:gd name="connsiteY7" fmla="*/ 805314 h 2272251"/>
                <a:gd name="connsiteX8" fmla="*/ 617215 w 1016533"/>
                <a:gd name="connsiteY8" fmla="*/ 668904 h 2272251"/>
                <a:gd name="connsiteX9" fmla="*/ 398960 w 1016533"/>
                <a:gd name="connsiteY9" fmla="*/ 508202 h 2272251"/>
                <a:gd name="connsiteX10" fmla="*/ 311134 w 1016533"/>
                <a:gd name="connsiteY10" fmla="*/ 443921 h 2272251"/>
                <a:gd name="connsiteX11" fmla="*/ 18133 w 1016533"/>
                <a:gd name="connsiteY11" fmla="*/ 213706 h 2272251"/>
                <a:gd name="connsiteX12" fmla="*/ 8790 w 1016533"/>
                <a:gd name="connsiteY12" fmla="*/ 206232 h 2272251"/>
                <a:gd name="connsiteX13" fmla="*/ 5426 w 1016533"/>
                <a:gd name="connsiteY13" fmla="*/ 171101 h 2272251"/>
                <a:gd name="connsiteX14" fmla="*/ 41304 w 1016533"/>
                <a:gd name="connsiteY14" fmla="*/ 164748 h 2272251"/>
                <a:gd name="connsiteX15" fmla="*/ 87272 w 1016533"/>
                <a:gd name="connsiteY15" fmla="*/ 198010 h 2272251"/>
                <a:gd name="connsiteX16" fmla="*/ 290953 w 1016533"/>
                <a:gd name="connsiteY16" fmla="*/ 346005 h 2272251"/>
                <a:gd name="connsiteX17" fmla="*/ 444928 w 1016533"/>
                <a:gd name="connsiteY17" fmla="*/ 404680 h 2272251"/>
                <a:gd name="connsiteX18" fmla="*/ 553308 w 1016533"/>
                <a:gd name="connsiteY18" fmla="*/ 414023 h 2272251"/>
                <a:gd name="connsiteX19" fmla="*/ 794361 w 1016533"/>
                <a:gd name="connsiteY19" fmla="*/ 357964 h 2272251"/>
                <a:gd name="connsiteX20" fmla="*/ 821643 w 1016533"/>
                <a:gd name="connsiteY20" fmla="*/ 325076 h 2272251"/>
                <a:gd name="connsiteX21" fmla="*/ 894893 w 1016533"/>
                <a:gd name="connsiteY21" fmla="*/ 75054 h 2272251"/>
                <a:gd name="connsiteX22" fmla="*/ 925165 w 1016533"/>
                <a:gd name="connsiteY22" fmla="*/ 15632 h 2272251"/>
                <a:gd name="connsiteX23" fmla="*/ 949831 w 1016533"/>
                <a:gd name="connsiteY23" fmla="*/ 683 h 2272251"/>
                <a:gd name="connsiteX24" fmla="*/ 974871 w 1016533"/>
                <a:gd name="connsiteY24" fmla="*/ 30954 h 2272251"/>
                <a:gd name="connsiteX25" fmla="*/ 967396 w 1016533"/>
                <a:gd name="connsiteY25" fmla="*/ 196141 h 2272251"/>
                <a:gd name="connsiteX26" fmla="*/ 947962 w 1016533"/>
                <a:gd name="connsiteY26" fmla="*/ 400943 h 2272251"/>
                <a:gd name="connsiteX27" fmla="*/ 974123 w 1016533"/>
                <a:gd name="connsiteY27" fmla="*/ 494374 h 2272251"/>
                <a:gd name="connsiteX28" fmla="*/ 998042 w 1016533"/>
                <a:gd name="connsiteY28" fmla="*/ 524646 h 2272251"/>
                <a:gd name="connsiteX29" fmla="*/ 1020091 w 1016533"/>
                <a:gd name="connsiteY29" fmla="*/ 582200 h 2272251"/>
                <a:gd name="connsiteX30" fmla="*/ 1019718 w 1016533"/>
                <a:gd name="connsiteY30" fmla="*/ 2252005 h 2272251"/>
                <a:gd name="connsiteX31" fmla="*/ 1019718 w 1016533"/>
                <a:gd name="connsiteY31" fmla="*/ 2271439 h 2272251"/>
                <a:gd name="connsiteX32" fmla="*/ 1013738 w 1016533"/>
                <a:gd name="connsiteY32" fmla="*/ 2272560 h 227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16533" h="2272251">
                  <a:moveTo>
                    <a:pt x="1013738" y="2272560"/>
                  </a:moveTo>
                  <a:cubicBezTo>
                    <a:pt x="986082" y="2269571"/>
                    <a:pt x="958427" y="2266954"/>
                    <a:pt x="931145" y="2263965"/>
                  </a:cubicBezTo>
                  <a:cubicBezTo>
                    <a:pt x="845188" y="2254995"/>
                    <a:pt x="759978" y="2240794"/>
                    <a:pt x="674395" y="2220239"/>
                  </a:cubicBezTo>
                  <a:cubicBezTo>
                    <a:pt x="674395" y="2215380"/>
                    <a:pt x="674021" y="2210522"/>
                    <a:pt x="674395" y="2205664"/>
                  </a:cubicBezTo>
                  <a:cubicBezTo>
                    <a:pt x="689718" y="2025154"/>
                    <a:pt x="705415" y="1844271"/>
                    <a:pt x="720364" y="1663761"/>
                  </a:cubicBezTo>
                  <a:cubicBezTo>
                    <a:pt x="733444" y="1503433"/>
                    <a:pt x="745777" y="1342731"/>
                    <a:pt x="757736" y="1182403"/>
                  </a:cubicBezTo>
                  <a:cubicBezTo>
                    <a:pt x="763716" y="1099062"/>
                    <a:pt x="767453" y="1015721"/>
                    <a:pt x="773433" y="932380"/>
                  </a:cubicBezTo>
                  <a:cubicBezTo>
                    <a:pt x="776796" y="885665"/>
                    <a:pt x="763342" y="844181"/>
                    <a:pt x="738676" y="805314"/>
                  </a:cubicBezTo>
                  <a:cubicBezTo>
                    <a:pt x="705788" y="752992"/>
                    <a:pt x="662810" y="709640"/>
                    <a:pt x="617215" y="668904"/>
                  </a:cubicBezTo>
                  <a:cubicBezTo>
                    <a:pt x="549197" y="608734"/>
                    <a:pt x="475200" y="557160"/>
                    <a:pt x="398960" y="508202"/>
                  </a:cubicBezTo>
                  <a:cubicBezTo>
                    <a:pt x="368688" y="488768"/>
                    <a:pt x="339911" y="466345"/>
                    <a:pt x="311134" y="443921"/>
                  </a:cubicBezTo>
                  <a:cubicBezTo>
                    <a:pt x="213218" y="367307"/>
                    <a:pt x="115676" y="290320"/>
                    <a:pt x="18133" y="213706"/>
                  </a:cubicBezTo>
                  <a:cubicBezTo>
                    <a:pt x="15143" y="211090"/>
                    <a:pt x="11780" y="208848"/>
                    <a:pt x="8790" y="206232"/>
                  </a:cubicBezTo>
                  <a:cubicBezTo>
                    <a:pt x="-1674" y="196141"/>
                    <a:pt x="-2795" y="181939"/>
                    <a:pt x="5426" y="171101"/>
                  </a:cubicBezTo>
                  <a:cubicBezTo>
                    <a:pt x="13648" y="159890"/>
                    <a:pt x="28971" y="156526"/>
                    <a:pt x="41304" y="164748"/>
                  </a:cubicBezTo>
                  <a:cubicBezTo>
                    <a:pt x="57001" y="175212"/>
                    <a:pt x="71950" y="187172"/>
                    <a:pt x="87272" y="198010"/>
                  </a:cubicBezTo>
                  <a:cubicBezTo>
                    <a:pt x="155290" y="247341"/>
                    <a:pt x="224056" y="295178"/>
                    <a:pt x="290953" y="346005"/>
                  </a:cubicBezTo>
                  <a:cubicBezTo>
                    <a:pt x="336921" y="381135"/>
                    <a:pt x="388869" y="397953"/>
                    <a:pt x="444928" y="404680"/>
                  </a:cubicBezTo>
                  <a:cubicBezTo>
                    <a:pt x="480805" y="409165"/>
                    <a:pt x="517057" y="411781"/>
                    <a:pt x="553308" y="414023"/>
                  </a:cubicBezTo>
                  <a:cubicBezTo>
                    <a:pt x="639265" y="420003"/>
                    <a:pt x="717747" y="392347"/>
                    <a:pt x="794361" y="357964"/>
                  </a:cubicBezTo>
                  <a:cubicBezTo>
                    <a:pt x="809684" y="351237"/>
                    <a:pt x="817158" y="341894"/>
                    <a:pt x="821643" y="325076"/>
                  </a:cubicBezTo>
                  <a:cubicBezTo>
                    <a:pt x="844814" y="241362"/>
                    <a:pt x="869106" y="158021"/>
                    <a:pt x="894893" y="75054"/>
                  </a:cubicBezTo>
                  <a:cubicBezTo>
                    <a:pt x="901247" y="54125"/>
                    <a:pt x="913953" y="34692"/>
                    <a:pt x="925165" y="15632"/>
                  </a:cubicBezTo>
                  <a:cubicBezTo>
                    <a:pt x="930023" y="7036"/>
                    <a:pt x="937124" y="-2681"/>
                    <a:pt x="949831" y="683"/>
                  </a:cubicBezTo>
                  <a:cubicBezTo>
                    <a:pt x="965901" y="4794"/>
                    <a:pt x="975244" y="14884"/>
                    <a:pt x="974871" y="30954"/>
                  </a:cubicBezTo>
                  <a:cubicBezTo>
                    <a:pt x="973002" y="85892"/>
                    <a:pt x="971133" y="141203"/>
                    <a:pt x="967396" y="196141"/>
                  </a:cubicBezTo>
                  <a:cubicBezTo>
                    <a:pt x="962164" y="264533"/>
                    <a:pt x="955811" y="332925"/>
                    <a:pt x="947962" y="400943"/>
                  </a:cubicBezTo>
                  <a:cubicBezTo>
                    <a:pt x="943851" y="436447"/>
                    <a:pt x="953942" y="466718"/>
                    <a:pt x="974123" y="494374"/>
                  </a:cubicBezTo>
                  <a:cubicBezTo>
                    <a:pt x="981598" y="504838"/>
                    <a:pt x="989072" y="515676"/>
                    <a:pt x="998042" y="524646"/>
                  </a:cubicBezTo>
                  <a:cubicBezTo>
                    <a:pt x="1014485" y="540716"/>
                    <a:pt x="1020091" y="559402"/>
                    <a:pt x="1020091" y="582200"/>
                  </a:cubicBezTo>
                  <a:cubicBezTo>
                    <a:pt x="1019718" y="1138677"/>
                    <a:pt x="1019718" y="1695528"/>
                    <a:pt x="1019718" y="2252005"/>
                  </a:cubicBezTo>
                  <a:cubicBezTo>
                    <a:pt x="1019718" y="2258359"/>
                    <a:pt x="1019718" y="2265086"/>
                    <a:pt x="1019718" y="2271439"/>
                  </a:cubicBezTo>
                  <a:cubicBezTo>
                    <a:pt x="1017849" y="2272560"/>
                    <a:pt x="1015607" y="2272560"/>
                    <a:pt x="1013738" y="227256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3383934-FF46-404C-B8B8-B6EDB23B53F2}"/>
                </a:ext>
              </a:extLst>
            </p:cNvPr>
            <p:cNvSpPr/>
            <p:nvPr/>
          </p:nvSpPr>
          <p:spPr>
            <a:xfrm>
              <a:off x="6189559" y="4695285"/>
              <a:ext cx="250396" cy="115855"/>
            </a:xfrm>
            <a:custGeom>
              <a:avLst/>
              <a:gdLst>
                <a:gd name="connsiteX0" fmla="*/ 250770 w 250396"/>
                <a:gd name="connsiteY0" fmla="*/ 80316 h 115854"/>
                <a:gd name="connsiteX1" fmla="*/ 153975 w 250396"/>
                <a:gd name="connsiteY1" fmla="*/ 108346 h 115854"/>
                <a:gd name="connsiteX2" fmla="*/ 117350 w 250396"/>
                <a:gd name="connsiteY2" fmla="*/ 115073 h 115854"/>
                <a:gd name="connsiteX3" fmla="*/ 0 w 250396"/>
                <a:gd name="connsiteY3" fmla="*/ 59388 h 115854"/>
                <a:gd name="connsiteX4" fmla="*/ 173035 w 250396"/>
                <a:gd name="connsiteY4" fmla="*/ 71721 h 115854"/>
                <a:gd name="connsiteX5" fmla="*/ 173782 w 250396"/>
                <a:gd name="connsiteY5" fmla="*/ 66489 h 115854"/>
                <a:gd name="connsiteX6" fmla="*/ 1869 w 250396"/>
                <a:gd name="connsiteY6" fmla="*/ 32480 h 115854"/>
                <a:gd name="connsiteX7" fmla="*/ 118471 w 250396"/>
                <a:gd name="connsiteY7" fmla="*/ 5198 h 115854"/>
                <a:gd name="connsiteX8" fmla="*/ 234700 w 250396"/>
                <a:gd name="connsiteY8" fmla="*/ 67610 h 115854"/>
                <a:gd name="connsiteX9" fmla="*/ 250770 w 250396"/>
                <a:gd name="connsiteY9" fmla="*/ 77700 h 115854"/>
                <a:gd name="connsiteX10" fmla="*/ 250770 w 250396"/>
                <a:gd name="connsiteY10" fmla="*/ 80316 h 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396" h="115854">
                  <a:moveTo>
                    <a:pt x="250770" y="80316"/>
                  </a:moveTo>
                  <a:cubicBezTo>
                    <a:pt x="218629" y="89660"/>
                    <a:pt x="186489" y="99377"/>
                    <a:pt x="153975" y="108346"/>
                  </a:cubicBezTo>
                  <a:cubicBezTo>
                    <a:pt x="142016" y="111710"/>
                    <a:pt x="129683" y="113204"/>
                    <a:pt x="117350" y="115073"/>
                  </a:cubicBezTo>
                  <a:cubicBezTo>
                    <a:pt x="70261" y="121053"/>
                    <a:pt x="25787" y="99377"/>
                    <a:pt x="0" y="59388"/>
                  </a:cubicBezTo>
                  <a:cubicBezTo>
                    <a:pt x="57180" y="63499"/>
                    <a:pt x="115108" y="67610"/>
                    <a:pt x="173035" y="71721"/>
                  </a:cubicBezTo>
                  <a:cubicBezTo>
                    <a:pt x="173409" y="69852"/>
                    <a:pt x="173409" y="68357"/>
                    <a:pt x="173782" y="66489"/>
                  </a:cubicBezTo>
                  <a:cubicBezTo>
                    <a:pt x="116976" y="55277"/>
                    <a:pt x="60170" y="44065"/>
                    <a:pt x="1869" y="32480"/>
                  </a:cubicBezTo>
                  <a:cubicBezTo>
                    <a:pt x="37373" y="7814"/>
                    <a:pt x="73998" y="-9004"/>
                    <a:pt x="118471" y="5198"/>
                  </a:cubicBezTo>
                  <a:cubicBezTo>
                    <a:pt x="161076" y="19026"/>
                    <a:pt x="198075" y="43318"/>
                    <a:pt x="234700" y="67610"/>
                  </a:cubicBezTo>
                  <a:cubicBezTo>
                    <a:pt x="239932" y="70973"/>
                    <a:pt x="245538" y="74337"/>
                    <a:pt x="250770" y="77700"/>
                  </a:cubicBezTo>
                  <a:cubicBezTo>
                    <a:pt x="250770" y="78448"/>
                    <a:pt x="250770" y="79569"/>
                    <a:pt x="250770" y="8031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F6380A3-C70A-46B4-9DFD-1FBE45EFBE7B}"/>
                </a:ext>
              </a:extLst>
            </p:cNvPr>
            <p:cNvSpPr/>
            <p:nvPr/>
          </p:nvSpPr>
          <p:spPr>
            <a:xfrm>
              <a:off x="4368385" y="3916032"/>
              <a:ext cx="261608" cy="601698"/>
            </a:xfrm>
            <a:custGeom>
              <a:avLst/>
              <a:gdLst>
                <a:gd name="connsiteX0" fmla="*/ 133056 w 261607"/>
                <a:gd name="connsiteY0" fmla="*/ 0 h 601698"/>
                <a:gd name="connsiteX1" fmla="*/ 185377 w 261607"/>
                <a:gd name="connsiteY1" fmla="*/ 109502 h 601698"/>
                <a:gd name="connsiteX2" fmla="*/ 257880 w 261607"/>
                <a:gd name="connsiteY2" fmla="*/ 315424 h 601698"/>
                <a:gd name="connsiteX3" fmla="*/ 225740 w 261607"/>
                <a:gd name="connsiteY3" fmla="*/ 515741 h 601698"/>
                <a:gd name="connsiteX4" fmla="*/ 160711 w 261607"/>
                <a:gd name="connsiteY4" fmla="*/ 603193 h 601698"/>
                <a:gd name="connsiteX5" fmla="*/ 132682 w 261607"/>
                <a:gd name="connsiteY5" fmla="*/ 169298 h 601698"/>
                <a:gd name="connsiteX6" fmla="*/ 107642 w 261607"/>
                <a:gd name="connsiteY6" fmla="*/ 604314 h 601698"/>
                <a:gd name="connsiteX7" fmla="*/ 97925 w 261607"/>
                <a:gd name="connsiteY7" fmla="*/ 595719 h 601698"/>
                <a:gd name="connsiteX8" fmla="*/ 4494 w 261607"/>
                <a:gd name="connsiteY8" fmla="*/ 425673 h 601698"/>
                <a:gd name="connsiteX9" fmla="*/ 11221 w 261607"/>
                <a:gd name="connsiteY9" fmla="*/ 300475 h 601698"/>
                <a:gd name="connsiteX10" fmla="*/ 133056 w 261607"/>
                <a:gd name="connsiteY10" fmla="*/ 0 h 6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1607" h="601698">
                  <a:moveTo>
                    <a:pt x="133056" y="0"/>
                  </a:moveTo>
                  <a:cubicBezTo>
                    <a:pt x="151742" y="38867"/>
                    <a:pt x="169307" y="73998"/>
                    <a:pt x="185377" y="109502"/>
                  </a:cubicBezTo>
                  <a:cubicBezTo>
                    <a:pt x="215275" y="176025"/>
                    <a:pt x="241436" y="244043"/>
                    <a:pt x="257880" y="315424"/>
                  </a:cubicBezTo>
                  <a:cubicBezTo>
                    <a:pt x="274324" y="386806"/>
                    <a:pt x="263486" y="453703"/>
                    <a:pt x="225740" y="515741"/>
                  </a:cubicBezTo>
                  <a:cubicBezTo>
                    <a:pt x="207053" y="546387"/>
                    <a:pt x="184256" y="574790"/>
                    <a:pt x="160711" y="603193"/>
                  </a:cubicBezTo>
                  <a:cubicBezTo>
                    <a:pt x="162954" y="457066"/>
                    <a:pt x="147631" y="313182"/>
                    <a:pt x="132682" y="169298"/>
                  </a:cubicBezTo>
                  <a:cubicBezTo>
                    <a:pt x="118107" y="313182"/>
                    <a:pt x="102036" y="456693"/>
                    <a:pt x="107642" y="604314"/>
                  </a:cubicBezTo>
                  <a:cubicBezTo>
                    <a:pt x="103158" y="600203"/>
                    <a:pt x="100168" y="598335"/>
                    <a:pt x="97925" y="595719"/>
                  </a:cubicBezTo>
                  <a:cubicBezTo>
                    <a:pt x="53826" y="546013"/>
                    <a:pt x="18322" y="491823"/>
                    <a:pt x="4494" y="425673"/>
                  </a:cubicBezTo>
                  <a:cubicBezTo>
                    <a:pt x="-4475" y="383069"/>
                    <a:pt x="1131" y="341585"/>
                    <a:pt x="11221" y="300475"/>
                  </a:cubicBezTo>
                  <a:cubicBezTo>
                    <a:pt x="37008" y="195832"/>
                    <a:pt x="82229" y="99411"/>
                    <a:pt x="133056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D0996C-2682-4BEC-8F0E-135D541F6265}"/>
                </a:ext>
              </a:extLst>
            </p:cNvPr>
            <p:cNvSpPr/>
            <p:nvPr/>
          </p:nvSpPr>
          <p:spPr>
            <a:xfrm>
              <a:off x="4838669" y="3917901"/>
              <a:ext cx="261608" cy="601698"/>
            </a:xfrm>
            <a:custGeom>
              <a:avLst/>
              <a:gdLst>
                <a:gd name="connsiteX0" fmla="*/ 157959 w 261607"/>
                <a:gd name="connsiteY0" fmla="*/ 600203 h 601698"/>
                <a:gd name="connsiteX1" fmla="*/ 132919 w 261607"/>
                <a:gd name="connsiteY1" fmla="*/ 167803 h 601698"/>
                <a:gd name="connsiteX2" fmla="*/ 107879 w 261607"/>
                <a:gd name="connsiteY2" fmla="*/ 599830 h 601698"/>
                <a:gd name="connsiteX3" fmla="*/ 104890 w 261607"/>
                <a:gd name="connsiteY3" fmla="*/ 600203 h 601698"/>
                <a:gd name="connsiteX4" fmla="*/ 2862 w 261607"/>
                <a:gd name="connsiteY4" fmla="*/ 413714 h 601698"/>
                <a:gd name="connsiteX5" fmla="*/ 13327 w 261607"/>
                <a:gd name="connsiteY5" fmla="*/ 290011 h 601698"/>
                <a:gd name="connsiteX6" fmla="*/ 128808 w 261607"/>
                <a:gd name="connsiteY6" fmla="*/ 6727 h 601698"/>
                <a:gd name="connsiteX7" fmla="*/ 134040 w 261607"/>
                <a:gd name="connsiteY7" fmla="*/ 0 h 601698"/>
                <a:gd name="connsiteX8" fmla="*/ 189351 w 261607"/>
                <a:gd name="connsiteY8" fmla="*/ 116976 h 601698"/>
                <a:gd name="connsiteX9" fmla="*/ 259612 w 261607"/>
                <a:gd name="connsiteY9" fmla="*/ 325141 h 601698"/>
                <a:gd name="connsiteX10" fmla="*/ 228219 w 261607"/>
                <a:gd name="connsiteY10" fmla="*/ 508640 h 601698"/>
                <a:gd name="connsiteX11" fmla="*/ 163564 w 261607"/>
                <a:gd name="connsiteY11" fmla="*/ 602819 h 601698"/>
                <a:gd name="connsiteX12" fmla="*/ 157959 w 261607"/>
                <a:gd name="connsiteY12" fmla="*/ 600203 h 6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1607" h="601698">
                  <a:moveTo>
                    <a:pt x="157959" y="600203"/>
                  </a:moveTo>
                  <a:cubicBezTo>
                    <a:pt x="163191" y="455198"/>
                    <a:pt x="147494" y="311687"/>
                    <a:pt x="132919" y="167803"/>
                  </a:cubicBezTo>
                  <a:cubicBezTo>
                    <a:pt x="117970" y="311313"/>
                    <a:pt x="102273" y="454824"/>
                    <a:pt x="107879" y="599830"/>
                  </a:cubicBezTo>
                  <a:cubicBezTo>
                    <a:pt x="106384" y="600203"/>
                    <a:pt x="105263" y="600577"/>
                    <a:pt x="104890" y="600203"/>
                  </a:cubicBezTo>
                  <a:cubicBezTo>
                    <a:pt x="54437" y="547134"/>
                    <a:pt x="15569" y="487712"/>
                    <a:pt x="2862" y="413714"/>
                  </a:cubicBezTo>
                  <a:cubicBezTo>
                    <a:pt x="-4238" y="371483"/>
                    <a:pt x="2862" y="330373"/>
                    <a:pt x="13327" y="290011"/>
                  </a:cubicBezTo>
                  <a:cubicBezTo>
                    <a:pt x="39488" y="190600"/>
                    <a:pt x="81718" y="97542"/>
                    <a:pt x="128808" y="6727"/>
                  </a:cubicBezTo>
                  <a:cubicBezTo>
                    <a:pt x="129555" y="5232"/>
                    <a:pt x="131050" y="3737"/>
                    <a:pt x="134040" y="0"/>
                  </a:cubicBezTo>
                  <a:cubicBezTo>
                    <a:pt x="153100" y="39989"/>
                    <a:pt x="171786" y="78109"/>
                    <a:pt x="189351" y="116976"/>
                  </a:cubicBezTo>
                  <a:cubicBezTo>
                    <a:pt x="219249" y="184247"/>
                    <a:pt x="245037" y="252638"/>
                    <a:pt x="259612" y="325141"/>
                  </a:cubicBezTo>
                  <a:cubicBezTo>
                    <a:pt x="272692" y="390543"/>
                    <a:pt x="261854" y="451834"/>
                    <a:pt x="228219" y="508640"/>
                  </a:cubicBezTo>
                  <a:cubicBezTo>
                    <a:pt x="208785" y="541528"/>
                    <a:pt x="185240" y="571426"/>
                    <a:pt x="163564" y="602819"/>
                  </a:cubicBezTo>
                  <a:cubicBezTo>
                    <a:pt x="161696" y="602072"/>
                    <a:pt x="159827" y="600951"/>
                    <a:pt x="157959" y="60020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57AD66-69F6-470B-A47A-6B1ADAD24063}"/>
                </a:ext>
              </a:extLst>
            </p:cNvPr>
            <p:cNvSpPr/>
            <p:nvPr/>
          </p:nvSpPr>
          <p:spPr>
            <a:xfrm>
              <a:off x="3042416" y="4293869"/>
              <a:ext cx="504529" cy="373726"/>
            </a:xfrm>
            <a:custGeom>
              <a:avLst/>
              <a:gdLst>
                <a:gd name="connsiteX0" fmla="*/ 2242 w 504529"/>
                <a:gd name="connsiteY0" fmla="*/ 0 h 373725"/>
                <a:gd name="connsiteX1" fmla="*/ 117724 w 504529"/>
                <a:gd name="connsiteY1" fmla="*/ 19808 h 373725"/>
                <a:gd name="connsiteX2" fmla="*/ 312808 w 504529"/>
                <a:gd name="connsiteY2" fmla="*/ 72876 h 373725"/>
                <a:gd name="connsiteX3" fmla="*/ 487338 w 504529"/>
                <a:gd name="connsiteY3" fmla="*/ 255628 h 373725"/>
                <a:gd name="connsiteX4" fmla="*/ 506024 w 504529"/>
                <a:gd name="connsiteY4" fmla="*/ 324768 h 373725"/>
                <a:gd name="connsiteX5" fmla="*/ 138652 w 504529"/>
                <a:gd name="connsiteY5" fmla="*/ 96421 h 373725"/>
                <a:gd name="connsiteX6" fmla="*/ 136410 w 504529"/>
                <a:gd name="connsiteY6" fmla="*/ 99411 h 373725"/>
                <a:gd name="connsiteX7" fmla="*/ 245538 w 504529"/>
                <a:gd name="connsiteY7" fmla="*/ 191721 h 373725"/>
                <a:gd name="connsiteX8" fmla="*/ 359150 w 504529"/>
                <a:gd name="connsiteY8" fmla="*/ 283284 h 373725"/>
                <a:gd name="connsiteX9" fmla="*/ 476874 w 504529"/>
                <a:gd name="connsiteY9" fmla="*/ 369241 h 373725"/>
                <a:gd name="connsiteX10" fmla="*/ 187610 w 504529"/>
                <a:gd name="connsiteY10" fmla="*/ 287021 h 373725"/>
                <a:gd name="connsiteX11" fmla="*/ 42978 w 504529"/>
                <a:gd name="connsiteY11" fmla="*/ 81472 h 373725"/>
                <a:gd name="connsiteX12" fmla="*/ 0 w 504529"/>
                <a:gd name="connsiteY12" fmla="*/ 4111 h 373725"/>
                <a:gd name="connsiteX13" fmla="*/ 2242 w 504529"/>
                <a:gd name="connsiteY13" fmla="*/ 0 h 37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529" h="373725">
                  <a:moveTo>
                    <a:pt x="2242" y="0"/>
                  </a:moveTo>
                  <a:cubicBezTo>
                    <a:pt x="40736" y="6353"/>
                    <a:pt x="79604" y="12333"/>
                    <a:pt x="117724" y="19808"/>
                  </a:cubicBezTo>
                  <a:cubicBezTo>
                    <a:pt x="184247" y="32140"/>
                    <a:pt x="249275" y="49706"/>
                    <a:pt x="312808" y="72876"/>
                  </a:cubicBezTo>
                  <a:cubicBezTo>
                    <a:pt x="401381" y="105391"/>
                    <a:pt x="457440" y="168177"/>
                    <a:pt x="487338" y="255628"/>
                  </a:cubicBezTo>
                  <a:cubicBezTo>
                    <a:pt x="494813" y="278052"/>
                    <a:pt x="500792" y="301223"/>
                    <a:pt x="506024" y="324768"/>
                  </a:cubicBezTo>
                  <a:cubicBezTo>
                    <a:pt x="389422" y="238063"/>
                    <a:pt x="263103" y="168550"/>
                    <a:pt x="138652" y="96421"/>
                  </a:cubicBezTo>
                  <a:cubicBezTo>
                    <a:pt x="137905" y="97542"/>
                    <a:pt x="137157" y="98290"/>
                    <a:pt x="136410" y="99411"/>
                  </a:cubicBezTo>
                  <a:cubicBezTo>
                    <a:pt x="172661" y="130430"/>
                    <a:pt x="208539" y="161449"/>
                    <a:pt x="245538" y="191721"/>
                  </a:cubicBezTo>
                  <a:cubicBezTo>
                    <a:pt x="282910" y="222740"/>
                    <a:pt x="320657" y="253760"/>
                    <a:pt x="359150" y="283284"/>
                  </a:cubicBezTo>
                  <a:cubicBezTo>
                    <a:pt x="397270" y="312435"/>
                    <a:pt x="436511" y="339717"/>
                    <a:pt x="476874" y="369241"/>
                  </a:cubicBezTo>
                  <a:cubicBezTo>
                    <a:pt x="367746" y="382321"/>
                    <a:pt x="266840" y="373352"/>
                    <a:pt x="187610" y="287021"/>
                  </a:cubicBezTo>
                  <a:cubicBezTo>
                    <a:pt x="130430" y="224983"/>
                    <a:pt x="85209" y="154349"/>
                    <a:pt x="42978" y="81472"/>
                  </a:cubicBezTo>
                  <a:cubicBezTo>
                    <a:pt x="28029" y="56806"/>
                    <a:pt x="14202" y="30272"/>
                    <a:pt x="0" y="4111"/>
                  </a:cubicBezTo>
                  <a:cubicBezTo>
                    <a:pt x="747" y="2990"/>
                    <a:pt x="1495" y="1495"/>
                    <a:pt x="2242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00FE85-7F40-400D-8BBE-F07E478C3EAA}"/>
                </a:ext>
              </a:extLst>
            </p:cNvPr>
            <p:cNvSpPr/>
            <p:nvPr/>
          </p:nvSpPr>
          <p:spPr>
            <a:xfrm>
              <a:off x="5924961" y="4295571"/>
              <a:ext cx="504529" cy="369988"/>
            </a:xfrm>
            <a:custGeom>
              <a:avLst/>
              <a:gdLst>
                <a:gd name="connsiteX0" fmla="*/ 366251 w 504529"/>
                <a:gd name="connsiteY0" fmla="*/ 94719 h 369988"/>
                <a:gd name="connsiteX1" fmla="*/ 180509 w 504529"/>
                <a:gd name="connsiteY1" fmla="*/ 204220 h 369988"/>
                <a:gd name="connsiteX2" fmla="*/ 0 w 504529"/>
                <a:gd name="connsiteY2" fmla="*/ 321196 h 369988"/>
                <a:gd name="connsiteX3" fmla="*/ 747 w 504529"/>
                <a:gd name="connsiteY3" fmla="*/ 312227 h 369988"/>
                <a:gd name="connsiteX4" fmla="*/ 26161 w 504529"/>
                <a:gd name="connsiteY4" fmla="*/ 232997 h 369988"/>
                <a:gd name="connsiteX5" fmla="*/ 187237 w 504529"/>
                <a:gd name="connsiteY5" fmla="*/ 73416 h 369988"/>
                <a:gd name="connsiteX6" fmla="*/ 496681 w 504529"/>
                <a:gd name="connsiteY6" fmla="*/ 166 h 369988"/>
                <a:gd name="connsiteX7" fmla="*/ 504530 w 504529"/>
                <a:gd name="connsiteY7" fmla="*/ 166 h 369988"/>
                <a:gd name="connsiteX8" fmla="*/ 502661 w 504529"/>
                <a:gd name="connsiteY8" fmla="*/ 6146 h 369988"/>
                <a:gd name="connsiteX9" fmla="*/ 341585 w 504529"/>
                <a:gd name="connsiteY9" fmla="*/ 259905 h 369988"/>
                <a:gd name="connsiteX10" fmla="*/ 58675 w 504529"/>
                <a:gd name="connsiteY10" fmla="*/ 371276 h 369988"/>
                <a:gd name="connsiteX11" fmla="*/ 26161 w 504529"/>
                <a:gd name="connsiteY11" fmla="*/ 367912 h 369988"/>
                <a:gd name="connsiteX12" fmla="*/ 369241 w 504529"/>
                <a:gd name="connsiteY12" fmla="*/ 98082 h 369988"/>
                <a:gd name="connsiteX13" fmla="*/ 366251 w 504529"/>
                <a:gd name="connsiteY13" fmla="*/ 94719 h 36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529" h="369988">
                  <a:moveTo>
                    <a:pt x="366251" y="94719"/>
                  </a:moveTo>
                  <a:cubicBezTo>
                    <a:pt x="304213" y="130970"/>
                    <a:pt x="241800" y="166474"/>
                    <a:pt x="180509" y="204220"/>
                  </a:cubicBezTo>
                  <a:cubicBezTo>
                    <a:pt x="119219" y="241967"/>
                    <a:pt x="59796" y="282329"/>
                    <a:pt x="0" y="321196"/>
                  </a:cubicBezTo>
                  <a:cubicBezTo>
                    <a:pt x="0" y="319701"/>
                    <a:pt x="0" y="315590"/>
                    <a:pt x="747" y="312227"/>
                  </a:cubicBezTo>
                  <a:cubicBezTo>
                    <a:pt x="8970" y="285692"/>
                    <a:pt x="16070" y="258784"/>
                    <a:pt x="26161" y="232997"/>
                  </a:cubicBezTo>
                  <a:cubicBezTo>
                    <a:pt x="56059" y="156383"/>
                    <a:pt x="109502" y="102941"/>
                    <a:pt x="187237" y="73416"/>
                  </a:cubicBezTo>
                  <a:cubicBezTo>
                    <a:pt x="287021" y="34923"/>
                    <a:pt x="391291" y="15115"/>
                    <a:pt x="496681" y="166"/>
                  </a:cubicBezTo>
                  <a:cubicBezTo>
                    <a:pt x="498924" y="-208"/>
                    <a:pt x="501540" y="166"/>
                    <a:pt x="504530" y="166"/>
                  </a:cubicBezTo>
                  <a:cubicBezTo>
                    <a:pt x="503782" y="2782"/>
                    <a:pt x="503782" y="4651"/>
                    <a:pt x="502661" y="6146"/>
                  </a:cubicBezTo>
                  <a:cubicBezTo>
                    <a:pt x="456319" y="95092"/>
                    <a:pt x="403997" y="180676"/>
                    <a:pt x="341585" y="259905"/>
                  </a:cubicBezTo>
                  <a:cubicBezTo>
                    <a:pt x="268335" y="352963"/>
                    <a:pt x="171914" y="382114"/>
                    <a:pt x="58675" y="371276"/>
                  </a:cubicBezTo>
                  <a:cubicBezTo>
                    <a:pt x="48958" y="370528"/>
                    <a:pt x="39241" y="369033"/>
                    <a:pt x="26161" y="367912"/>
                  </a:cubicBezTo>
                  <a:cubicBezTo>
                    <a:pt x="150985" y="287187"/>
                    <a:pt x="258992" y="191140"/>
                    <a:pt x="369241" y="98082"/>
                  </a:cubicBezTo>
                  <a:cubicBezTo>
                    <a:pt x="368120" y="96961"/>
                    <a:pt x="366999" y="95840"/>
                    <a:pt x="366251" y="9471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788C2FC-4177-431F-89DF-17755F6CDEEA}"/>
                </a:ext>
              </a:extLst>
            </p:cNvPr>
            <p:cNvSpPr/>
            <p:nvPr/>
          </p:nvSpPr>
          <p:spPr>
            <a:xfrm>
              <a:off x="4485136" y="3248185"/>
              <a:ext cx="261608" cy="601698"/>
            </a:xfrm>
            <a:custGeom>
              <a:avLst/>
              <a:gdLst>
                <a:gd name="connsiteX0" fmla="*/ 154957 w 261607"/>
                <a:gd name="connsiteY0" fmla="*/ 602072 h 601698"/>
                <a:gd name="connsiteX1" fmla="*/ 135897 w 261607"/>
                <a:gd name="connsiteY1" fmla="*/ 168924 h 601698"/>
                <a:gd name="connsiteX2" fmla="*/ 104878 w 261607"/>
                <a:gd name="connsiteY2" fmla="*/ 602819 h 601698"/>
                <a:gd name="connsiteX3" fmla="*/ 89929 w 261607"/>
                <a:gd name="connsiteY3" fmla="*/ 586002 h 601698"/>
                <a:gd name="connsiteX4" fmla="*/ 3225 w 261607"/>
                <a:gd name="connsiteY4" fmla="*/ 417078 h 601698"/>
                <a:gd name="connsiteX5" fmla="*/ 16679 w 261607"/>
                <a:gd name="connsiteY5" fmla="*/ 278799 h 601698"/>
                <a:gd name="connsiteX6" fmla="*/ 134402 w 261607"/>
                <a:gd name="connsiteY6" fmla="*/ 4111 h 601698"/>
                <a:gd name="connsiteX7" fmla="*/ 137766 w 261607"/>
                <a:gd name="connsiteY7" fmla="*/ 0 h 601698"/>
                <a:gd name="connsiteX8" fmla="*/ 140382 w 261607"/>
                <a:gd name="connsiteY8" fmla="*/ 3737 h 601698"/>
                <a:gd name="connsiteX9" fmla="*/ 254742 w 261607"/>
                <a:gd name="connsiteY9" fmla="*/ 297112 h 601698"/>
                <a:gd name="connsiteX10" fmla="*/ 185976 w 261607"/>
                <a:gd name="connsiteY10" fmla="*/ 567315 h 601698"/>
                <a:gd name="connsiteX11" fmla="*/ 160189 w 261607"/>
                <a:gd name="connsiteY11" fmla="*/ 596466 h 601698"/>
                <a:gd name="connsiteX12" fmla="*/ 154957 w 261607"/>
                <a:gd name="connsiteY12" fmla="*/ 602072 h 6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1607" h="601698">
                  <a:moveTo>
                    <a:pt x="154957" y="602072"/>
                  </a:moveTo>
                  <a:cubicBezTo>
                    <a:pt x="162805" y="455571"/>
                    <a:pt x="148604" y="312435"/>
                    <a:pt x="135897" y="168924"/>
                  </a:cubicBezTo>
                  <a:cubicBezTo>
                    <a:pt x="119079" y="312061"/>
                    <a:pt x="101141" y="455198"/>
                    <a:pt x="104878" y="602819"/>
                  </a:cubicBezTo>
                  <a:cubicBezTo>
                    <a:pt x="98898" y="596092"/>
                    <a:pt x="94414" y="591234"/>
                    <a:pt x="89929" y="586002"/>
                  </a:cubicBezTo>
                  <a:cubicBezTo>
                    <a:pt x="48072" y="536296"/>
                    <a:pt x="14810" y="482106"/>
                    <a:pt x="3225" y="417078"/>
                  </a:cubicBezTo>
                  <a:cubicBezTo>
                    <a:pt x="-4997" y="369615"/>
                    <a:pt x="3598" y="324020"/>
                    <a:pt x="16679" y="278799"/>
                  </a:cubicBezTo>
                  <a:cubicBezTo>
                    <a:pt x="44708" y="182378"/>
                    <a:pt x="86939" y="92310"/>
                    <a:pt x="134402" y="4111"/>
                  </a:cubicBezTo>
                  <a:cubicBezTo>
                    <a:pt x="135150" y="2990"/>
                    <a:pt x="136271" y="1869"/>
                    <a:pt x="137766" y="0"/>
                  </a:cubicBezTo>
                  <a:cubicBezTo>
                    <a:pt x="138887" y="1495"/>
                    <a:pt x="139634" y="2616"/>
                    <a:pt x="140382" y="3737"/>
                  </a:cubicBezTo>
                  <a:cubicBezTo>
                    <a:pt x="187471" y="98290"/>
                    <a:pt x="228581" y="194711"/>
                    <a:pt x="254742" y="297112"/>
                  </a:cubicBezTo>
                  <a:cubicBezTo>
                    <a:pt x="281276" y="400260"/>
                    <a:pt x="251378" y="488086"/>
                    <a:pt x="185976" y="567315"/>
                  </a:cubicBezTo>
                  <a:cubicBezTo>
                    <a:pt x="177754" y="577406"/>
                    <a:pt x="168785" y="586749"/>
                    <a:pt x="160189" y="596466"/>
                  </a:cubicBezTo>
                  <a:cubicBezTo>
                    <a:pt x="160189" y="598335"/>
                    <a:pt x="158321" y="599456"/>
                    <a:pt x="154957" y="602072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01DFD2-2423-4F8A-A864-4D5F079E9942}"/>
                </a:ext>
              </a:extLst>
            </p:cNvPr>
            <p:cNvSpPr/>
            <p:nvPr/>
          </p:nvSpPr>
          <p:spPr>
            <a:xfrm>
              <a:off x="3576079" y="3739634"/>
              <a:ext cx="280294" cy="583012"/>
            </a:xfrm>
            <a:custGeom>
              <a:avLst/>
              <a:gdLst>
                <a:gd name="connsiteX0" fmla="*/ 27300 w 280294"/>
                <a:gd name="connsiteY0" fmla="*/ 0 h 583011"/>
                <a:gd name="connsiteX1" fmla="*/ 158851 w 280294"/>
                <a:gd name="connsiteY1" fmla="*/ 146127 h 583011"/>
                <a:gd name="connsiteX2" fmla="*/ 232849 w 280294"/>
                <a:gd name="connsiteY2" fmla="*/ 247033 h 583011"/>
                <a:gd name="connsiteX3" fmla="*/ 264615 w 280294"/>
                <a:gd name="connsiteY3" fmla="*/ 497429 h 583011"/>
                <a:gd name="connsiteX4" fmla="*/ 238081 w 280294"/>
                <a:gd name="connsiteY4" fmla="*/ 564699 h 583011"/>
                <a:gd name="connsiteX5" fmla="*/ 79247 w 280294"/>
                <a:gd name="connsiteY5" fmla="*/ 162197 h 583011"/>
                <a:gd name="connsiteX6" fmla="*/ 75510 w 280294"/>
                <a:gd name="connsiteY6" fmla="*/ 163318 h 583011"/>
                <a:gd name="connsiteX7" fmla="*/ 108398 w 280294"/>
                <a:gd name="connsiteY7" fmla="*/ 303465 h 583011"/>
                <a:gd name="connsiteX8" fmla="*/ 144276 w 280294"/>
                <a:gd name="connsiteY8" fmla="*/ 443239 h 583011"/>
                <a:gd name="connsiteX9" fmla="*/ 187628 w 280294"/>
                <a:gd name="connsiteY9" fmla="*/ 583012 h 583011"/>
                <a:gd name="connsiteX10" fmla="*/ 15714 w 280294"/>
                <a:gd name="connsiteY10" fmla="*/ 396149 h 583011"/>
                <a:gd name="connsiteX11" fmla="*/ 391 w 280294"/>
                <a:gd name="connsiteY11" fmla="*/ 270951 h 583011"/>
                <a:gd name="connsiteX12" fmla="*/ 22815 w 280294"/>
                <a:gd name="connsiteY12" fmla="*/ 8596 h 583011"/>
                <a:gd name="connsiteX13" fmla="*/ 27300 w 280294"/>
                <a:gd name="connsiteY13" fmla="*/ 0 h 58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294" h="583011">
                  <a:moveTo>
                    <a:pt x="27300" y="0"/>
                  </a:moveTo>
                  <a:cubicBezTo>
                    <a:pt x="72520" y="50079"/>
                    <a:pt x="116994" y="96795"/>
                    <a:pt x="158851" y="146127"/>
                  </a:cubicBezTo>
                  <a:cubicBezTo>
                    <a:pt x="185759" y="177893"/>
                    <a:pt x="209304" y="212650"/>
                    <a:pt x="232849" y="247033"/>
                  </a:cubicBezTo>
                  <a:cubicBezTo>
                    <a:pt x="286291" y="324768"/>
                    <a:pt x="293018" y="409230"/>
                    <a:pt x="264615" y="497429"/>
                  </a:cubicBezTo>
                  <a:cubicBezTo>
                    <a:pt x="257141" y="520226"/>
                    <a:pt x="248171" y="542649"/>
                    <a:pt x="238081" y="564699"/>
                  </a:cubicBezTo>
                  <a:cubicBezTo>
                    <a:pt x="196224" y="425300"/>
                    <a:pt x="136427" y="294496"/>
                    <a:pt x="79247" y="162197"/>
                  </a:cubicBezTo>
                  <a:cubicBezTo>
                    <a:pt x="78126" y="162571"/>
                    <a:pt x="77005" y="162944"/>
                    <a:pt x="75510" y="163318"/>
                  </a:cubicBezTo>
                  <a:cubicBezTo>
                    <a:pt x="86348" y="210034"/>
                    <a:pt x="96813" y="257123"/>
                    <a:pt x="108398" y="303465"/>
                  </a:cubicBezTo>
                  <a:cubicBezTo>
                    <a:pt x="119984" y="350181"/>
                    <a:pt x="131195" y="396896"/>
                    <a:pt x="144276" y="443239"/>
                  </a:cubicBezTo>
                  <a:cubicBezTo>
                    <a:pt x="157356" y="489954"/>
                    <a:pt x="173053" y="535549"/>
                    <a:pt x="187628" y="583012"/>
                  </a:cubicBezTo>
                  <a:cubicBezTo>
                    <a:pt x="110267" y="538165"/>
                    <a:pt x="40380" y="486217"/>
                    <a:pt x="15714" y="396149"/>
                  </a:cubicBezTo>
                  <a:cubicBezTo>
                    <a:pt x="4502" y="356160"/>
                    <a:pt x="1513" y="312808"/>
                    <a:pt x="391" y="270951"/>
                  </a:cubicBezTo>
                  <a:cubicBezTo>
                    <a:pt x="-2225" y="182752"/>
                    <a:pt x="8613" y="95300"/>
                    <a:pt x="22815" y="8596"/>
                  </a:cubicBezTo>
                  <a:cubicBezTo>
                    <a:pt x="23189" y="7101"/>
                    <a:pt x="24310" y="5980"/>
                    <a:pt x="27300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93B2B7D-A191-4282-B14D-29FB7CF4D1D2}"/>
                </a:ext>
              </a:extLst>
            </p:cNvPr>
            <p:cNvSpPr/>
            <p:nvPr/>
          </p:nvSpPr>
          <p:spPr>
            <a:xfrm>
              <a:off x="5615430" y="3741129"/>
              <a:ext cx="280294" cy="583012"/>
            </a:xfrm>
            <a:custGeom>
              <a:avLst/>
              <a:gdLst>
                <a:gd name="connsiteX0" fmla="*/ 257583 w 280294"/>
                <a:gd name="connsiteY0" fmla="*/ 2990 h 583011"/>
                <a:gd name="connsiteX1" fmla="*/ 268795 w 280294"/>
                <a:gd name="connsiteY1" fmla="*/ 83341 h 583011"/>
                <a:gd name="connsiteX2" fmla="*/ 280380 w 280294"/>
                <a:gd name="connsiteY2" fmla="*/ 300475 h 583011"/>
                <a:gd name="connsiteX3" fmla="*/ 129395 w 280294"/>
                <a:gd name="connsiteY3" fmla="*/ 559841 h 583011"/>
                <a:gd name="connsiteX4" fmla="*/ 90901 w 280294"/>
                <a:gd name="connsiteY4" fmla="*/ 583012 h 583011"/>
                <a:gd name="connsiteX5" fmla="*/ 203393 w 280294"/>
                <a:gd name="connsiteY5" fmla="*/ 161449 h 583011"/>
                <a:gd name="connsiteX6" fmla="*/ 44933 w 280294"/>
                <a:gd name="connsiteY6" fmla="*/ 562831 h 583011"/>
                <a:gd name="connsiteX7" fmla="*/ 41570 w 280294"/>
                <a:gd name="connsiteY7" fmla="*/ 561336 h 583011"/>
                <a:gd name="connsiteX8" fmla="*/ 40822 w 280294"/>
                <a:gd name="connsiteY8" fmla="*/ 257123 h 583011"/>
                <a:gd name="connsiteX9" fmla="*/ 228806 w 280294"/>
                <a:gd name="connsiteY9" fmla="*/ 26908 h 583011"/>
                <a:gd name="connsiteX10" fmla="*/ 251603 w 280294"/>
                <a:gd name="connsiteY10" fmla="*/ 0 h 583011"/>
                <a:gd name="connsiteX11" fmla="*/ 257583 w 280294"/>
                <a:gd name="connsiteY11" fmla="*/ 2990 h 58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294" h="583011">
                  <a:moveTo>
                    <a:pt x="257583" y="2990"/>
                  </a:moveTo>
                  <a:cubicBezTo>
                    <a:pt x="261320" y="29898"/>
                    <a:pt x="265431" y="56433"/>
                    <a:pt x="268795" y="83341"/>
                  </a:cubicBezTo>
                  <a:cubicBezTo>
                    <a:pt x="278138" y="155470"/>
                    <a:pt x="281128" y="227599"/>
                    <a:pt x="280380" y="300475"/>
                  </a:cubicBezTo>
                  <a:cubicBezTo>
                    <a:pt x="278885" y="415957"/>
                    <a:pt x="225069" y="499671"/>
                    <a:pt x="129395" y="559841"/>
                  </a:cubicBezTo>
                  <a:cubicBezTo>
                    <a:pt x="117810" y="567315"/>
                    <a:pt x="105477" y="574043"/>
                    <a:pt x="90901" y="583012"/>
                  </a:cubicBezTo>
                  <a:cubicBezTo>
                    <a:pt x="142849" y="444360"/>
                    <a:pt x="172374" y="302718"/>
                    <a:pt x="203393" y="161449"/>
                  </a:cubicBezTo>
                  <a:cubicBezTo>
                    <a:pt x="144344" y="293001"/>
                    <a:pt x="84548" y="423805"/>
                    <a:pt x="44933" y="562831"/>
                  </a:cubicBezTo>
                  <a:cubicBezTo>
                    <a:pt x="43438" y="562083"/>
                    <a:pt x="41943" y="562083"/>
                    <a:pt x="41570" y="561336"/>
                  </a:cubicBezTo>
                  <a:cubicBezTo>
                    <a:pt x="-4772" y="460056"/>
                    <a:pt x="-21964" y="358777"/>
                    <a:pt x="40822" y="257123"/>
                  </a:cubicBezTo>
                  <a:cubicBezTo>
                    <a:pt x="93144" y="171914"/>
                    <a:pt x="159293" y="97916"/>
                    <a:pt x="228806" y="26908"/>
                  </a:cubicBezTo>
                  <a:cubicBezTo>
                    <a:pt x="237028" y="18686"/>
                    <a:pt x="244129" y="8969"/>
                    <a:pt x="251603" y="0"/>
                  </a:cubicBezTo>
                  <a:cubicBezTo>
                    <a:pt x="253846" y="747"/>
                    <a:pt x="255715" y="1869"/>
                    <a:pt x="257583" y="299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F22977-1A9C-48EC-9BB9-4F09F4232E27}"/>
                </a:ext>
              </a:extLst>
            </p:cNvPr>
            <p:cNvSpPr/>
            <p:nvPr/>
          </p:nvSpPr>
          <p:spPr>
            <a:xfrm>
              <a:off x="3657195" y="5157519"/>
              <a:ext cx="336353" cy="332616"/>
            </a:xfrm>
            <a:custGeom>
              <a:avLst/>
              <a:gdLst>
                <a:gd name="connsiteX0" fmla="*/ 338222 w 336352"/>
                <a:gd name="connsiteY0" fmla="*/ 34039 h 332615"/>
                <a:gd name="connsiteX1" fmla="*/ 312061 w 336352"/>
                <a:gd name="connsiteY1" fmla="*/ 195862 h 332615"/>
                <a:gd name="connsiteX2" fmla="*/ 248527 w 336352"/>
                <a:gd name="connsiteY2" fmla="*/ 254911 h 332615"/>
                <a:gd name="connsiteX3" fmla="*/ 4858 w 336352"/>
                <a:gd name="connsiteY3" fmla="*/ 336009 h 332615"/>
                <a:gd name="connsiteX4" fmla="*/ 0 w 336352"/>
                <a:gd name="connsiteY4" fmla="*/ 334514 h 332615"/>
                <a:gd name="connsiteX5" fmla="*/ 22050 w 336352"/>
                <a:gd name="connsiteY5" fmla="*/ 248931 h 332615"/>
                <a:gd name="connsiteX6" fmla="*/ 74745 w 336352"/>
                <a:gd name="connsiteY6" fmla="*/ 106915 h 332615"/>
                <a:gd name="connsiteX7" fmla="*/ 230962 w 336352"/>
                <a:gd name="connsiteY7" fmla="*/ 777 h 332615"/>
                <a:gd name="connsiteX8" fmla="*/ 301223 w 336352"/>
                <a:gd name="connsiteY8" fmla="*/ 404 h 332615"/>
                <a:gd name="connsiteX9" fmla="*/ 191721 w 336352"/>
                <a:gd name="connsiteY9" fmla="*/ 120370 h 332615"/>
                <a:gd name="connsiteX10" fmla="*/ 91189 w 336352"/>
                <a:gd name="connsiteY10" fmla="*/ 246315 h 332615"/>
                <a:gd name="connsiteX11" fmla="*/ 338222 w 336352"/>
                <a:gd name="connsiteY11" fmla="*/ 34039 h 33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36352" h="332615">
                  <a:moveTo>
                    <a:pt x="338222" y="34039"/>
                  </a:moveTo>
                  <a:cubicBezTo>
                    <a:pt x="342333" y="92340"/>
                    <a:pt x="339717" y="146157"/>
                    <a:pt x="312061" y="195862"/>
                  </a:cubicBezTo>
                  <a:cubicBezTo>
                    <a:pt x="297486" y="222397"/>
                    <a:pt x="274315" y="240709"/>
                    <a:pt x="248527" y="254911"/>
                  </a:cubicBezTo>
                  <a:cubicBezTo>
                    <a:pt x="172288" y="296394"/>
                    <a:pt x="89320" y="318444"/>
                    <a:pt x="4858" y="336009"/>
                  </a:cubicBezTo>
                  <a:cubicBezTo>
                    <a:pt x="4111" y="336009"/>
                    <a:pt x="2990" y="335635"/>
                    <a:pt x="0" y="334514"/>
                  </a:cubicBezTo>
                  <a:cubicBezTo>
                    <a:pt x="7101" y="306111"/>
                    <a:pt x="12707" y="276587"/>
                    <a:pt x="22050" y="248931"/>
                  </a:cubicBezTo>
                  <a:cubicBezTo>
                    <a:pt x="38120" y="201094"/>
                    <a:pt x="54938" y="153257"/>
                    <a:pt x="74745" y="106915"/>
                  </a:cubicBezTo>
                  <a:cubicBezTo>
                    <a:pt x="103522" y="38897"/>
                    <a:pt x="158833" y="6009"/>
                    <a:pt x="230962" y="777"/>
                  </a:cubicBezTo>
                  <a:cubicBezTo>
                    <a:pt x="254507" y="-718"/>
                    <a:pt x="278052" y="404"/>
                    <a:pt x="301223" y="404"/>
                  </a:cubicBezTo>
                  <a:cubicBezTo>
                    <a:pt x="264224" y="40766"/>
                    <a:pt x="226851" y="79633"/>
                    <a:pt x="191721" y="120370"/>
                  </a:cubicBezTo>
                  <a:cubicBezTo>
                    <a:pt x="156591" y="160732"/>
                    <a:pt x="123703" y="203337"/>
                    <a:pt x="91189" y="246315"/>
                  </a:cubicBezTo>
                  <a:cubicBezTo>
                    <a:pt x="177520" y="181287"/>
                    <a:pt x="263103" y="116259"/>
                    <a:pt x="338222" y="3403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1329D99-AD57-4764-BA83-FB4DEECC23A1}"/>
                </a:ext>
              </a:extLst>
            </p:cNvPr>
            <p:cNvSpPr/>
            <p:nvPr/>
          </p:nvSpPr>
          <p:spPr>
            <a:xfrm>
              <a:off x="5474622" y="5156514"/>
              <a:ext cx="340090" cy="336353"/>
            </a:xfrm>
            <a:custGeom>
              <a:avLst/>
              <a:gdLst>
                <a:gd name="connsiteX0" fmla="*/ 39241 w 340090"/>
                <a:gd name="connsiteY0" fmla="*/ 1409 h 336353"/>
                <a:gd name="connsiteX1" fmla="*/ 182004 w 340090"/>
                <a:gd name="connsiteY1" fmla="*/ 18974 h 336353"/>
                <a:gd name="connsiteX2" fmla="*/ 254133 w 340090"/>
                <a:gd name="connsiteY2" fmla="*/ 85497 h 336353"/>
                <a:gd name="connsiteX3" fmla="*/ 327384 w 340090"/>
                <a:gd name="connsiteY3" fmla="*/ 281703 h 336353"/>
                <a:gd name="connsiteX4" fmla="*/ 340464 w 340090"/>
                <a:gd name="connsiteY4" fmla="*/ 337762 h 336353"/>
                <a:gd name="connsiteX5" fmla="*/ 310192 w 340090"/>
                <a:gd name="connsiteY5" fmla="*/ 331408 h 336353"/>
                <a:gd name="connsiteX6" fmla="*/ 131178 w 340090"/>
                <a:gd name="connsiteY6" fmla="*/ 275723 h 336353"/>
                <a:gd name="connsiteX7" fmla="*/ 0 w 340090"/>
                <a:gd name="connsiteY7" fmla="*/ 81386 h 336353"/>
                <a:gd name="connsiteX8" fmla="*/ 1869 w 340090"/>
                <a:gd name="connsiteY8" fmla="*/ 37660 h 336353"/>
                <a:gd name="connsiteX9" fmla="*/ 247033 w 340090"/>
                <a:gd name="connsiteY9" fmla="*/ 248067 h 336353"/>
                <a:gd name="connsiteX10" fmla="*/ 250022 w 340090"/>
                <a:gd name="connsiteY10" fmla="*/ 245078 h 336353"/>
                <a:gd name="connsiteX11" fmla="*/ 147622 w 340090"/>
                <a:gd name="connsiteY11" fmla="*/ 120253 h 336353"/>
                <a:gd name="connsiteX12" fmla="*/ 39241 w 340090"/>
                <a:gd name="connsiteY12" fmla="*/ 1409 h 336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090" h="336353">
                  <a:moveTo>
                    <a:pt x="39241" y="1409"/>
                  </a:moveTo>
                  <a:cubicBezTo>
                    <a:pt x="87826" y="-1955"/>
                    <a:pt x="136036" y="-460"/>
                    <a:pt x="182004" y="18974"/>
                  </a:cubicBezTo>
                  <a:cubicBezTo>
                    <a:pt x="213771" y="32802"/>
                    <a:pt x="236568" y="55973"/>
                    <a:pt x="254133" y="85497"/>
                  </a:cubicBezTo>
                  <a:cubicBezTo>
                    <a:pt x="290011" y="146788"/>
                    <a:pt x="309819" y="213685"/>
                    <a:pt x="327384" y="281703"/>
                  </a:cubicBezTo>
                  <a:cubicBezTo>
                    <a:pt x="331868" y="299268"/>
                    <a:pt x="335606" y="317207"/>
                    <a:pt x="340464" y="337762"/>
                  </a:cubicBezTo>
                  <a:cubicBezTo>
                    <a:pt x="329252" y="335519"/>
                    <a:pt x="319535" y="333651"/>
                    <a:pt x="310192" y="331408"/>
                  </a:cubicBezTo>
                  <a:cubicBezTo>
                    <a:pt x="248901" y="317580"/>
                    <a:pt x="189853" y="298520"/>
                    <a:pt x="131178" y="275723"/>
                  </a:cubicBezTo>
                  <a:cubicBezTo>
                    <a:pt x="41484" y="240967"/>
                    <a:pt x="374" y="175565"/>
                    <a:pt x="0" y="81386"/>
                  </a:cubicBezTo>
                  <a:cubicBezTo>
                    <a:pt x="0" y="67184"/>
                    <a:pt x="0" y="52609"/>
                    <a:pt x="1869" y="37660"/>
                  </a:cubicBezTo>
                  <a:cubicBezTo>
                    <a:pt x="76988" y="116516"/>
                    <a:pt x="162944" y="181544"/>
                    <a:pt x="247033" y="248067"/>
                  </a:cubicBezTo>
                  <a:cubicBezTo>
                    <a:pt x="248154" y="246946"/>
                    <a:pt x="249275" y="246199"/>
                    <a:pt x="250022" y="245078"/>
                  </a:cubicBezTo>
                  <a:cubicBezTo>
                    <a:pt x="216013" y="203594"/>
                    <a:pt x="182752" y="160989"/>
                    <a:pt x="147622" y="120253"/>
                  </a:cubicBezTo>
                  <a:cubicBezTo>
                    <a:pt x="113239" y="80638"/>
                    <a:pt x="76240" y="41771"/>
                    <a:pt x="39241" y="140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D63A92D-DE1C-4666-8830-E7C5FFB8CC62}"/>
                </a:ext>
              </a:extLst>
            </p:cNvPr>
            <p:cNvSpPr/>
            <p:nvPr/>
          </p:nvSpPr>
          <p:spPr>
            <a:xfrm>
              <a:off x="3927014" y="3633122"/>
              <a:ext cx="231710" cy="448471"/>
            </a:xfrm>
            <a:custGeom>
              <a:avLst/>
              <a:gdLst>
                <a:gd name="connsiteX0" fmla="*/ 85220 w 231709"/>
                <a:gd name="connsiteY0" fmla="*/ 449966 h 448470"/>
                <a:gd name="connsiteX1" fmla="*/ 10 w 231709"/>
                <a:gd name="connsiteY1" fmla="*/ 281415 h 448470"/>
                <a:gd name="connsiteX2" fmla="*/ 10848 w 231709"/>
                <a:gd name="connsiteY2" fmla="*/ 223114 h 448470"/>
                <a:gd name="connsiteX3" fmla="*/ 131936 w 231709"/>
                <a:gd name="connsiteY3" fmla="*/ 0 h 448470"/>
                <a:gd name="connsiteX4" fmla="*/ 136047 w 231709"/>
                <a:gd name="connsiteY4" fmla="*/ 2242 h 448470"/>
                <a:gd name="connsiteX5" fmla="*/ 230225 w 231709"/>
                <a:gd name="connsiteY5" fmla="*/ 236195 h 448470"/>
                <a:gd name="connsiteX6" fmla="*/ 199954 w 231709"/>
                <a:gd name="connsiteY6" fmla="*/ 380079 h 448470"/>
                <a:gd name="connsiteX7" fmla="*/ 130067 w 231709"/>
                <a:gd name="connsiteY7" fmla="*/ 451087 h 448470"/>
                <a:gd name="connsiteX8" fmla="*/ 126330 w 231709"/>
                <a:gd name="connsiteY8" fmla="*/ 125198 h 448470"/>
                <a:gd name="connsiteX9" fmla="*/ 85220 w 231709"/>
                <a:gd name="connsiteY9" fmla="*/ 449966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709" h="448470">
                  <a:moveTo>
                    <a:pt x="85220" y="449966"/>
                  </a:moveTo>
                  <a:cubicBezTo>
                    <a:pt x="38878" y="399886"/>
                    <a:pt x="-737" y="350181"/>
                    <a:pt x="10" y="281415"/>
                  </a:cubicBezTo>
                  <a:cubicBezTo>
                    <a:pt x="384" y="261982"/>
                    <a:pt x="4495" y="241800"/>
                    <a:pt x="10848" y="223114"/>
                  </a:cubicBezTo>
                  <a:cubicBezTo>
                    <a:pt x="37757" y="141642"/>
                    <a:pt x="83725" y="70260"/>
                    <a:pt x="131936" y="0"/>
                  </a:cubicBezTo>
                  <a:cubicBezTo>
                    <a:pt x="133804" y="1121"/>
                    <a:pt x="135673" y="1495"/>
                    <a:pt x="136047" y="2242"/>
                  </a:cubicBezTo>
                  <a:cubicBezTo>
                    <a:pt x="176035" y="76987"/>
                    <a:pt x="211913" y="152854"/>
                    <a:pt x="230225" y="236195"/>
                  </a:cubicBezTo>
                  <a:cubicBezTo>
                    <a:pt x="241811" y="289264"/>
                    <a:pt x="231347" y="336727"/>
                    <a:pt x="199954" y="380079"/>
                  </a:cubicBezTo>
                  <a:cubicBezTo>
                    <a:pt x="180520" y="406613"/>
                    <a:pt x="158096" y="429784"/>
                    <a:pt x="130067" y="451087"/>
                  </a:cubicBezTo>
                  <a:cubicBezTo>
                    <a:pt x="140158" y="340838"/>
                    <a:pt x="133804" y="232831"/>
                    <a:pt x="126330" y="125198"/>
                  </a:cubicBezTo>
                  <a:cubicBezTo>
                    <a:pt x="106896" y="231336"/>
                    <a:pt x="86341" y="337100"/>
                    <a:pt x="85220" y="44996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80EA4A-88B8-4159-A996-8084045C28EC}"/>
                </a:ext>
              </a:extLst>
            </p:cNvPr>
            <p:cNvSpPr/>
            <p:nvPr/>
          </p:nvSpPr>
          <p:spPr>
            <a:xfrm>
              <a:off x="5309763" y="3632748"/>
              <a:ext cx="231710" cy="448471"/>
            </a:xfrm>
            <a:custGeom>
              <a:avLst/>
              <a:gdLst>
                <a:gd name="connsiteX0" fmla="*/ 153647 w 231709"/>
                <a:gd name="connsiteY0" fmla="*/ 448097 h 448470"/>
                <a:gd name="connsiteX1" fmla="*/ 107679 w 231709"/>
                <a:gd name="connsiteY1" fmla="*/ 125946 h 448470"/>
                <a:gd name="connsiteX2" fmla="*/ 102447 w 231709"/>
                <a:gd name="connsiteY2" fmla="*/ 232831 h 448470"/>
                <a:gd name="connsiteX3" fmla="*/ 100205 w 231709"/>
                <a:gd name="connsiteY3" fmla="*/ 340090 h 448470"/>
                <a:gd name="connsiteX4" fmla="*/ 104316 w 231709"/>
                <a:gd name="connsiteY4" fmla="*/ 449966 h 448470"/>
                <a:gd name="connsiteX5" fmla="*/ 95346 w 231709"/>
                <a:gd name="connsiteY5" fmla="*/ 443986 h 448470"/>
                <a:gd name="connsiteX6" fmla="*/ 6400 w 231709"/>
                <a:gd name="connsiteY6" fmla="*/ 323273 h 448470"/>
                <a:gd name="connsiteX7" fmla="*/ 9016 w 231709"/>
                <a:gd name="connsiteY7" fmla="*/ 219003 h 448470"/>
                <a:gd name="connsiteX8" fmla="*/ 98710 w 231709"/>
                <a:gd name="connsiteY8" fmla="*/ 3737 h 448470"/>
                <a:gd name="connsiteX9" fmla="*/ 102821 w 231709"/>
                <a:gd name="connsiteY9" fmla="*/ 0 h 448470"/>
                <a:gd name="connsiteX10" fmla="*/ 118891 w 231709"/>
                <a:gd name="connsiteY10" fmla="*/ 23171 h 448470"/>
                <a:gd name="connsiteX11" fmla="*/ 219049 w 231709"/>
                <a:gd name="connsiteY11" fmla="*/ 205549 h 448470"/>
                <a:gd name="connsiteX12" fmla="*/ 193263 w 231709"/>
                <a:gd name="connsiteY12" fmla="*/ 399139 h 448470"/>
                <a:gd name="connsiteX13" fmla="*/ 153647 w 231709"/>
                <a:gd name="connsiteY13" fmla="*/ 448097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1709" h="448470">
                  <a:moveTo>
                    <a:pt x="153647" y="448097"/>
                  </a:moveTo>
                  <a:cubicBezTo>
                    <a:pt x="149163" y="337474"/>
                    <a:pt x="128608" y="231710"/>
                    <a:pt x="107679" y="125946"/>
                  </a:cubicBezTo>
                  <a:cubicBezTo>
                    <a:pt x="105811" y="161449"/>
                    <a:pt x="103568" y="197327"/>
                    <a:pt x="102447" y="232831"/>
                  </a:cubicBezTo>
                  <a:cubicBezTo>
                    <a:pt x="101326" y="268709"/>
                    <a:pt x="99831" y="304213"/>
                    <a:pt x="100205" y="340090"/>
                  </a:cubicBezTo>
                  <a:cubicBezTo>
                    <a:pt x="100578" y="376342"/>
                    <a:pt x="102821" y="412593"/>
                    <a:pt x="104316" y="449966"/>
                  </a:cubicBezTo>
                  <a:cubicBezTo>
                    <a:pt x="101326" y="447723"/>
                    <a:pt x="97962" y="446228"/>
                    <a:pt x="95346" y="443986"/>
                  </a:cubicBezTo>
                  <a:cubicBezTo>
                    <a:pt x="56479" y="410724"/>
                    <a:pt x="22470" y="373726"/>
                    <a:pt x="6400" y="323273"/>
                  </a:cubicBezTo>
                  <a:cubicBezTo>
                    <a:pt x="-4812" y="288142"/>
                    <a:pt x="420" y="253386"/>
                    <a:pt x="9016" y="219003"/>
                  </a:cubicBezTo>
                  <a:cubicBezTo>
                    <a:pt x="28449" y="143137"/>
                    <a:pt x="61711" y="72503"/>
                    <a:pt x="98710" y="3737"/>
                  </a:cubicBezTo>
                  <a:cubicBezTo>
                    <a:pt x="99457" y="2616"/>
                    <a:pt x="100578" y="1869"/>
                    <a:pt x="102821" y="0"/>
                  </a:cubicBezTo>
                  <a:cubicBezTo>
                    <a:pt x="108427" y="8222"/>
                    <a:pt x="114033" y="15696"/>
                    <a:pt x="118891" y="23171"/>
                  </a:cubicBezTo>
                  <a:cubicBezTo>
                    <a:pt x="157759" y="81098"/>
                    <a:pt x="192515" y="140895"/>
                    <a:pt x="219049" y="205549"/>
                  </a:cubicBezTo>
                  <a:cubicBezTo>
                    <a:pt x="247826" y="275809"/>
                    <a:pt x="237736" y="339717"/>
                    <a:pt x="193263" y="399139"/>
                  </a:cubicBezTo>
                  <a:cubicBezTo>
                    <a:pt x="181303" y="415957"/>
                    <a:pt x="167102" y="431653"/>
                    <a:pt x="153647" y="448097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6A99331-394D-45B6-BD73-A7F3EB6CAB3B}"/>
                </a:ext>
              </a:extLst>
            </p:cNvPr>
            <p:cNvSpPr/>
            <p:nvPr/>
          </p:nvSpPr>
          <p:spPr>
            <a:xfrm>
              <a:off x="4131396" y="4365624"/>
              <a:ext cx="235447" cy="444733"/>
            </a:xfrm>
            <a:custGeom>
              <a:avLst/>
              <a:gdLst>
                <a:gd name="connsiteX0" fmla="*/ 66953 w 235447"/>
                <a:gd name="connsiteY0" fmla="*/ 0 h 444733"/>
                <a:gd name="connsiteX1" fmla="*/ 74054 w 235447"/>
                <a:gd name="connsiteY1" fmla="*/ 5980 h 444733"/>
                <a:gd name="connsiteX2" fmla="*/ 199252 w 235447"/>
                <a:gd name="connsiteY2" fmla="*/ 172288 h 444733"/>
                <a:gd name="connsiteX3" fmla="*/ 192152 w 235447"/>
                <a:gd name="connsiteY3" fmla="*/ 411472 h 444733"/>
                <a:gd name="connsiteX4" fmla="*/ 170102 w 235447"/>
                <a:gd name="connsiteY4" fmla="*/ 442491 h 444733"/>
                <a:gd name="connsiteX5" fmla="*/ 91246 w 235447"/>
                <a:gd name="connsiteY5" fmla="*/ 127440 h 444733"/>
                <a:gd name="connsiteX6" fmla="*/ 125628 w 235447"/>
                <a:gd name="connsiteY6" fmla="*/ 446976 h 444733"/>
                <a:gd name="connsiteX7" fmla="*/ 57 w 235447"/>
                <a:gd name="connsiteY7" fmla="*/ 274315 h 444733"/>
                <a:gd name="connsiteX8" fmla="*/ 32197 w 235447"/>
                <a:gd name="connsiteY8" fmla="*/ 100906 h 444733"/>
                <a:gd name="connsiteX9" fmla="*/ 66953 w 235447"/>
                <a:gd name="connsiteY9" fmla="*/ 0 h 44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447" h="444733">
                  <a:moveTo>
                    <a:pt x="66953" y="0"/>
                  </a:moveTo>
                  <a:cubicBezTo>
                    <a:pt x="70691" y="2990"/>
                    <a:pt x="72559" y="4485"/>
                    <a:pt x="74054" y="5980"/>
                  </a:cubicBezTo>
                  <a:cubicBezTo>
                    <a:pt x="120396" y="57927"/>
                    <a:pt x="161880" y="113239"/>
                    <a:pt x="199252" y="172288"/>
                  </a:cubicBezTo>
                  <a:cubicBezTo>
                    <a:pt x="251200" y="254507"/>
                    <a:pt x="245968" y="333363"/>
                    <a:pt x="192152" y="411472"/>
                  </a:cubicBezTo>
                  <a:cubicBezTo>
                    <a:pt x="185798" y="420815"/>
                    <a:pt x="179071" y="429784"/>
                    <a:pt x="170102" y="442491"/>
                  </a:cubicBezTo>
                  <a:cubicBezTo>
                    <a:pt x="155153" y="332242"/>
                    <a:pt x="123012" y="230215"/>
                    <a:pt x="91246" y="127440"/>
                  </a:cubicBezTo>
                  <a:cubicBezTo>
                    <a:pt x="96478" y="234700"/>
                    <a:pt x="101710" y="341585"/>
                    <a:pt x="125628" y="446976"/>
                  </a:cubicBezTo>
                  <a:cubicBezTo>
                    <a:pt x="62469" y="424926"/>
                    <a:pt x="1178" y="340464"/>
                    <a:pt x="57" y="274315"/>
                  </a:cubicBezTo>
                  <a:cubicBezTo>
                    <a:pt x="-1065" y="214518"/>
                    <a:pt x="14632" y="157338"/>
                    <a:pt x="32197" y="100906"/>
                  </a:cubicBezTo>
                  <a:cubicBezTo>
                    <a:pt x="42661" y="67644"/>
                    <a:pt x="54994" y="34756"/>
                    <a:pt x="66953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0E81A89-B131-4B5F-A599-58DB48F5DFE0}"/>
                </a:ext>
              </a:extLst>
            </p:cNvPr>
            <p:cNvSpPr/>
            <p:nvPr/>
          </p:nvSpPr>
          <p:spPr>
            <a:xfrm>
              <a:off x="5104410" y="4367493"/>
              <a:ext cx="235447" cy="448471"/>
            </a:xfrm>
            <a:custGeom>
              <a:avLst/>
              <a:gdLst>
                <a:gd name="connsiteX0" fmla="*/ 110099 w 235447"/>
                <a:gd name="connsiteY0" fmla="*/ 449592 h 448470"/>
                <a:gd name="connsiteX1" fmla="*/ 145603 w 235447"/>
                <a:gd name="connsiteY1" fmla="*/ 125945 h 448470"/>
                <a:gd name="connsiteX2" fmla="*/ 66746 w 235447"/>
                <a:gd name="connsiteY2" fmla="*/ 440249 h 448470"/>
                <a:gd name="connsiteX3" fmla="*/ 11809 w 235447"/>
                <a:gd name="connsiteY3" fmla="*/ 346444 h 448470"/>
                <a:gd name="connsiteX4" fmla="*/ 15172 w 235447"/>
                <a:gd name="connsiteY4" fmla="*/ 216013 h 448470"/>
                <a:gd name="connsiteX5" fmla="*/ 166158 w 235447"/>
                <a:gd name="connsiteY5" fmla="*/ 0 h 448470"/>
                <a:gd name="connsiteX6" fmla="*/ 169521 w 235447"/>
                <a:gd name="connsiteY6" fmla="*/ 1495 h 448470"/>
                <a:gd name="connsiteX7" fmla="*/ 233428 w 235447"/>
                <a:gd name="connsiteY7" fmla="*/ 219751 h 448470"/>
                <a:gd name="connsiteX8" fmla="*/ 152703 w 235447"/>
                <a:gd name="connsiteY8" fmla="*/ 418946 h 448470"/>
                <a:gd name="connsiteX9" fmla="*/ 110099 w 235447"/>
                <a:gd name="connsiteY9" fmla="*/ 449592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5447" h="448470">
                  <a:moveTo>
                    <a:pt x="110099" y="449592"/>
                  </a:moveTo>
                  <a:cubicBezTo>
                    <a:pt x="134765" y="340090"/>
                    <a:pt x="139997" y="233205"/>
                    <a:pt x="145603" y="125945"/>
                  </a:cubicBezTo>
                  <a:cubicBezTo>
                    <a:pt x="113836" y="228346"/>
                    <a:pt x="81322" y="330373"/>
                    <a:pt x="66746" y="440249"/>
                  </a:cubicBezTo>
                  <a:cubicBezTo>
                    <a:pt x="42454" y="410351"/>
                    <a:pt x="24516" y="380079"/>
                    <a:pt x="11809" y="346444"/>
                  </a:cubicBezTo>
                  <a:cubicBezTo>
                    <a:pt x="-4635" y="302718"/>
                    <a:pt x="-4261" y="258992"/>
                    <a:pt x="15172" y="216013"/>
                  </a:cubicBezTo>
                  <a:cubicBezTo>
                    <a:pt x="52171" y="134541"/>
                    <a:pt x="108230" y="66523"/>
                    <a:pt x="166158" y="0"/>
                  </a:cubicBezTo>
                  <a:cubicBezTo>
                    <a:pt x="168026" y="747"/>
                    <a:pt x="169521" y="1121"/>
                    <a:pt x="169521" y="1495"/>
                  </a:cubicBezTo>
                  <a:cubicBezTo>
                    <a:pt x="197924" y="72129"/>
                    <a:pt x="219974" y="144258"/>
                    <a:pt x="233428" y="219751"/>
                  </a:cubicBezTo>
                  <a:cubicBezTo>
                    <a:pt x="248377" y="303839"/>
                    <a:pt x="218853" y="368493"/>
                    <a:pt x="152703" y="418946"/>
                  </a:cubicBezTo>
                  <a:cubicBezTo>
                    <a:pt x="139623" y="428663"/>
                    <a:pt x="126169" y="438006"/>
                    <a:pt x="110099" y="449592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9D97FF-1693-4DCD-9069-5FAD61CEFA9A}"/>
                </a:ext>
              </a:extLst>
            </p:cNvPr>
            <p:cNvSpPr/>
            <p:nvPr/>
          </p:nvSpPr>
          <p:spPr>
            <a:xfrm>
              <a:off x="4989028" y="3532590"/>
              <a:ext cx="235447" cy="448471"/>
            </a:xfrm>
            <a:custGeom>
              <a:avLst/>
              <a:gdLst>
                <a:gd name="connsiteX0" fmla="*/ 99161 w 235447"/>
                <a:gd name="connsiteY0" fmla="*/ 124451 h 448470"/>
                <a:gd name="connsiteX1" fmla="*/ 116726 w 235447"/>
                <a:gd name="connsiteY1" fmla="*/ 451834 h 448470"/>
                <a:gd name="connsiteX2" fmla="*/ 4235 w 235447"/>
                <a:gd name="connsiteY2" fmla="*/ 310940 h 448470"/>
                <a:gd name="connsiteX3" fmla="*/ 5356 w 235447"/>
                <a:gd name="connsiteY3" fmla="*/ 223862 h 448470"/>
                <a:gd name="connsiteX4" fmla="*/ 83839 w 235447"/>
                <a:gd name="connsiteY4" fmla="*/ 0 h 448470"/>
                <a:gd name="connsiteX5" fmla="*/ 89071 w 235447"/>
                <a:gd name="connsiteY5" fmla="*/ 4111 h 448470"/>
                <a:gd name="connsiteX6" fmla="*/ 205673 w 235447"/>
                <a:gd name="connsiteY6" fmla="*/ 180136 h 448470"/>
                <a:gd name="connsiteX7" fmla="*/ 216511 w 235447"/>
                <a:gd name="connsiteY7" fmla="*/ 202933 h 448470"/>
                <a:gd name="connsiteX8" fmla="*/ 204178 w 235447"/>
                <a:gd name="connsiteY8" fmla="*/ 387180 h 448470"/>
                <a:gd name="connsiteX9" fmla="*/ 162695 w 235447"/>
                <a:gd name="connsiteY9" fmla="*/ 443239 h 448470"/>
                <a:gd name="connsiteX10" fmla="*/ 99161 w 235447"/>
                <a:gd name="connsiteY10" fmla="*/ 124451 h 44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447" h="448470">
                  <a:moveTo>
                    <a:pt x="99161" y="124451"/>
                  </a:moveTo>
                  <a:cubicBezTo>
                    <a:pt x="99535" y="233205"/>
                    <a:pt x="98040" y="341585"/>
                    <a:pt x="116726" y="451834"/>
                  </a:cubicBezTo>
                  <a:cubicBezTo>
                    <a:pt x="65152" y="413714"/>
                    <a:pt x="20305" y="373726"/>
                    <a:pt x="4235" y="310940"/>
                  </a:cubicBezTo>
                  <a:cubicBezTo>
                    <a:pt x="-3239" y="281789"/>
                    <a:pt x="498" y="252639"/>
                    <a:pt x="5356" y="223862"/>
                  </a:cubicBezTo>
                  <a:cubicBezTo>
                    <a:pt x="14699" y="167803"/>
                    <a:pt x="55062" y="52695"/>
                    <a:pt x="83839" y="0"/>
                  </a:cubicBezTo>
                  <a:cubicBezTo>
                    <a:pt x="85707" y="1495"/>
                    <a:pt x="87576" y="2616"/>
                    <a:pt x="89071" y="4111"/>
                  </a:cubicBezTo>
                  <a:cubicBezTo>
                    <a:pt x="133170" y="59422"/>
                    <a:pt x="173907" y="116976"/>
                    <a:pt x="205673" y="180136"/>
                  </a:cubicBezTo>
                  <a:cubicBezTo>
                    <a:pt x="209410" y="187610"/>
                    <a:pt x="212774" y="195458"/>
                    <a:pt x="216511" y="202933"/>
                  </a:cubicBezTo>
                  <a:cubicBezTo>
                    <a:pt x="247530" y="266840"/>
                    <a:pt x="241177" y="328131"/>
                    <a:pt x="204178" y="387180"/>
                  </a:cubicBezTo>
                  <a:cubicBezTo>
                    <a:pt x="191845" y="406613"/>
                    <a:pt x="177644" y="424926"/>
                    <a:pt x="162695" y="443239"/>
                  </a:cubicBezTo>
                  <a:cubicBezTo>
                    <a:pt x="151857" y="334111"/>
                    <a:pt x="125322" y="229468"/>
                    <a:pt x="99161" y="124451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9A0573-B083-4F69-8A02-6F4383FBCF85}"/>
                </a:ext>
              </a:extLst>
            </p:cNvPr>
            <p:cNvSpPr/>
            <p:nvPr/>
          </p:nvSpPr>
          <p:spPr>
            <a:xfrm>
              <a:off x="4093711" y="3230993"/>
              <a:ext cx="216761" cy="426047"/>
            </a:xfrm>
            <a:custGeom>
              <a:avLst/>
              <a:gdLst>
                <a:gd name="connsiteX0" fmla="*/ 155838 w 216760"/>
                <a:gd name="connsiteY0" fmla="*/ 427168 h 426047"/>
                <a:gd name="connsiteX1" fmla="*/ 2237 w 216760"/>
                <a:gd name="connsiteY1" fmla="*/ 227973 h 426047"/>
                <a:gd name="connsiteX2" fmla="*/ 9338 w 216760"/>
                <a:gd name="connsiteY2" fmla="*/ 4858 h 426047"/>
                <a:gd name="connsiteX3" fmla="*/ 10833 w 216760"/>
                <a:gd name="connsiteY3" fmla="*/ 0 h 426047"/>
                <a:gd name="connsiteX4" fmla="*/ 16065 w 216760"/>
                <a:gd name="connsiteY4" fmla="*/ 2242 h 426047"/>
                <a:gd name="connsiteX5" fmla="*/ 175646 w 216760"/>
                <a:gd name="connsiteY5" fmla="*/ 168550 h 426047"/>
                <a:gd name="connsiteX6" fmla="*/ 193959 w 216760"/>
                <a:gd name="connsiteY6" fmla="*/ 407361 h 426047"/>
                <a:gd name="connsiteX7" fmla="*/ 61286 w 216760"/>
                <a:gd name="connsiteY7" fmla="*/ 117350 h 426047"/>
                <a:gd name="connsiteX8" fmla="*/ 56054 w 216760"/>
                <a:gd name="connsiteY8" fmla="*/ 119592 h 426047"/>
                <a:gd name="connsiteX9" fmla="*/ 155838 w 216760"/>
                <a:gd name="connsiteY9" fmla="*/ 427168 h 42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6760" h="426047">
                  <a:moveTo>
                    <a:pt x="155838" y="427168"/>
                  </a:moveTo>
                  <a:cubicBezTo>
                    <a:pt x="67639" y="386432"/>
                    <a:pt x="8964" y="328131"/>
                    <a:pt x="2237" y="227973"/>
                  </a:cubicBezTo>
                  <a:cubicBezTo>
                    <a:pt x="-2621" y="153227"/>
                    <a:pt x="742" y="79230"/>
                    <a:pt x="9338" y="4858"/>
                  </a:cubicBezTo>
                  <a:cubicBezTo>
                    <a:pt x="9338" y="3364"/>
                    <a:pt x="10085" y="2242"/>
                    <a:pt x="10833" y="0"/>
                  </a:cubicBezTo>
                  <a:cubicBezTo>
                    <a:pt x="12702" y="747"/>
                    <a:pt x="14570" y="1495"/>
                    <a:pt x="16065" y="2242"/>
                  </a:cubicBezTo>
                  <a:cubicBezTo>
                    <a:pt x="74366" y="52695"/>
                    <a:pt x="128930" y="106886"/>
                    <a:pt x="175646" y="168550"/>
                  </a:cubicBezTo>
                  <a:cubicBezTo>
                    <a:pt x="234695" y="246285"/>
                    <a:pt x="227594" y="327010"/>
                    <a:pt x="193959" y="407361"/>
                  </a:cubicBezTo>
                  <a:cubicBezTo>
                    <a:pt x="150233" y="311687"/>
                    <a:pt x="105759" y="214518"/>
                    <a:pt x="61286" y="117350"/>
                  </a:cubicBezTo>
                  <a:cubicBezTo>
                    <a:pt x="59417" y="118097"/>
                    <a:pt x="57549" y="118845"/>
                    <a:pt x="56054" y="119592"/>
                  </a:cubicBezTo>
                  <a:cubicBezTo>
                    <a:pt x="84831" y="222367"/>
                    <a:pt x="112113" y="325515"/>
                    <a:pt x="155838" y="42716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EB8E2C-200F-44AA-8FAE-E099FD2747DB}"/>
                </a:ext>
              </a:extLst>
            </p:cNvPr>
            <p:cNvSpPr/>
            <p:nvPr/>
          </p:nvSpPr>
          <p:spPr>
            <a:xfrm>
              <a:off x="5176538" y="3226135"/>
              <a:ext cx="186863" cy="452208"/>
            </a:xfrm>
            <a:custGeom>
              <a:avLst/>
              <a:gdLst>
                <a:gd name="connsiteX0" fmla="*/ 63384 w 186862"/>
                <a:gd name="connsiteY0" fmla="*/ 444733 h 452207"/>
                <a:gd name="connsiteX1" fmla="*/ 9568 w 186862"/>
                <a:gd name="connsiteY1" fmla="*/ 222367 h 452207"/>
                <a:gd name="connsiteX2" fmla="*/ 107484 w 186862"/>
                <a:gd name="connsiteY2" fmla="*/ 2616 h 452207"/>
                <a:gd name="connsiteX3" fmla="*/ 111595 w 186862"/>
                <a:gd name="connsiteY3" fmla="*/ 0 h 452207"/>
                <a:gd name="connsiteX4" fmla="*/ 134766 w 186862"/>
                <a:gd name="connsiteY4" fmla="*/ 57554 h 452207"/>
                <a:gd name="connsiteX5" fmla="*/ 185966 w 186862"/>
                <a:gd name="connsiteY5" fmla="*/ 234700 h 452207"/>
                <a:gd name="connsiteX6" fmla="*/ 159058 w 186862"/>
                <a:gd name="connsiteY6" fmla="*/ 380453 h 452207"/>
                <a:gd name="connsiteX7" fmla="*/ 106363 w 186862"/>
                <a:gd name="connsiteY7" fmla="*/ 452955 h 452207"/>
                <a:gd name="connsiteX8" fmla="*/ 106363 w 186862"/>
                <a:gd name="connsiteY8" fmla="*/ 129683 h 452207"/>
                <a:gd name="connsiteX9" fmla="*/ 99262 w 186862"/>
                <a:gd name="connsiteY9" fmla="*/ 129309 h 452207"/>
                <a:gd name="connsiteX10" fmla="*/ 63384 w 186862"/>
                <a:gd name="connsiteY10" fmla="*/ 444733 h 45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862" h="452207">
                  <a:moveTo>
                    <a:pt x="63384" y="444733"/>
                  </a:moveTo>
                  <a:cubicBezTo>
                    <a:pt x="12931" y="380079"/>
                    <a:pt x="-16219" y="308324"/>
                    <a:pt x="9568" y="222367"/>
                  </a:cubicBezTo>
                  <a:cubicBezTo>
                    <a:pt x="32739" y="145006"/>
                    <a:pt x="68243" y="72876"/>
                    <a:pt x="107484" y="2616"/>
                  </a:cubicBezTo>
                  <a:cubicBezTo>
                    <a:pt x="107858" y="1869"/>
                    <a:pt x="108979" y="1495"/>
                    <a:pt x="111595" y="0"/>
                  </a:cubicBezTo>
                  <a:cubicBezTo>
                    <a:pt x="119443" y="19434"/>
                    <a:pt x="127291" y="38494"/>
                    <a:pt x="134766" y="57554"/>
                  </a:cubicBezTo>
                  <a:cubicBezTo>
                    <a:pt x="156816" y="115107"/>
                    <a:pt x="175502" y="173409"/>
                    <a:pt x="185966" y="234700"/>
                  </a:cubicBezTo>
                  <a:cubicBezTo>
                    <a:pt x="194562" y="286648"/>
                    <a:pt x="187461" y="335979"/>
                    <a:pt x="159058" y="380453"/>
                  </a:cubicBezTo>
                  <a:cubicBezTo>
                    <a:pt x="143735" y="404745"/>
                    <a:pt x="125423" y="426795"/>
                    <a:pt x="106363" y="452955"/>
                  </a:cubicBezTo>
                  <a:cubicBezTo>
                    <a:pt x="106363" y="341959"/>
                    <a:pt x="106363" y="235821"/>
                    <a:pt x="106363" y="129683"/>
                  </a:cubicBezTo>
                  <a:cubicBezTo>
                    <a:pt x="104121" y="129683"/>
                    <a:pt x="101504" y="129309"/>
                    <a:pt x="99262" y="129309"/>
                  </a:cubicBezTo>
                  <a:cubicBezTo>
                    <a:pt x="87303" y="234326"/>
                    <a:pt x="75344" y="339717"/>
                    <a:pt x="63384" y="44473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2040D5-0A90-4BC4-B425-EC172E4D3319}"/>
                </a:ext>
              </a:extLst>
            </p:cNvPr>
            <p:cNvSpPr/>
            <p:nvPr/>
          </p:nvSpPr>
          <p:spPr>
            <a:xfrm>
              <a:off x="5555259" y="3385342"/>
              <a:ext cx="179388" cy="437259"/>
            </a:xfrm>
            <a:custGeom>
              <a:avLst/>
              <a:gdLst>
                <a:gd name="connsiteX0" fmla="*/ 53531 w 179388"/>
                <a:gd name="connsiteY0" fmla="*/ 127440 h 437258"/>
                <a:gd name="connsiteX1" fmla="*/ 110711 w 179388"/>
                <a:gd name="connsiteY1" fmla="*/ 437259 h 437258"/>
                <a:gd name="connsiteX2" fmla="*/ 103984 w 179388"/>
                <a:gd name="connsiteY2" fmla="*/ 433148 h 437258"/>
                <a:gd name="connsiteX3" fmla="*/ 88 w 179388"/>
                <a:gd name="connsiteY3" fmla="*/ 230589 h 437258"/>
                <a:gd name="connsiteX4" fmla="*/ 6815 w 179388"/>
                <a:gd name="connsiteY4" fmla="*/ 116229 h 437258"/>
                <a:gd name="connsiteX5" fmla="*/ 23259 w 179388"/>
                <a:gd name="connsiteY5" fmla="*/ 10464 h 437258"/>
                <a:gd name="connsiteX6" fmla="*/ 25875 w 179388"/>
                <a:gd name="connsiteY6" fmla="*/ 0 h 437258"/>
                <a:gd name="connsiteX7" fmla="*/ 29986 w 179388"/>
                <a:gd name="connsiteY7" fmla="*/ 2990 h 437258"/>
                <a:gd name="connsiteX8" fmla="*/ 164153 w 179388"/>
                <a:gd name="connsiteY8" fmla="*/ 214892 h 437258"/>
                <a:gd name="connsiteX9" fmla="*/ 149952 w 179388"/>
                <a:gd name="connsiteY9" fmla="*/ 429411 h 437258"/>
                <a:gd name="connsiteX10" fmla="*/ 60258 w 179388"/>
                <a:gd name="connsiteY10" fmla="*/ 125946 h 437258"/>
                <a:gd name="connsiteX11" fmla="*/ 53531 w 179388"/>
                <a:gd name="connsiteY11" fmla="*/ 127440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9388" h="437258">
                  <a:moveTo>
                    <a:pt x="53531" y="127440"/>
                  </a:moveTo>
                  <a:cubicBezTo>
                    <a:pt x="72591" y="230962"/>
                    <a:pt x="92024" y="334484"/>
                    <a:pt x="110711" y="437259"/>
                  </a:cubicBezTo>
                  <a:cubicBezTo>
                    <a:pt x="109963" y="436885"/>
                    <a:pt x="106974" y="435390"/>
                    <a:pt x="103984" y="433148"/>
                  </a:cubicBezTo>
                  <a:cubicBezTo>
                    <a:pt x="38582" y="381574"/>
                    <a:pt x="-2154" y="316919"/>
                    <a:pt x="88" y="230589"/>
                  </a:cubicBezTo>
                  <a:cubicBezTo>
                    <a:pt x="1209" y="192469"/>
                    <a:pt x="3078" y="154349"/>
                    <a:pt x="6815" y="116229"/>
                  </a:cubicBezTo>
                  <a:cubicBezTo>
                    <a:pt x="10552" y="80725"/>
                    <a:pt x="17653" y="45595"/>
                    <a:pt x="23259" y="10464"/>
                  </a:cubicBezTo>
                  <a:cubicBezTo>
                    <a:pt x="23633" y="7101"/>
                    <a:pt x="24754" y="4111"/>
                    <a:pt x="25875" y="0"/>
                  </a:cubicBezTo>
                  <a:cubicBezTo>
                    <a:pt x="28117" y="1495"/>
                    <a:pt x="29239" y="1869"/>
                    <a:pt x="29986" y="2990"/>
                  </a:cubicBezTo>
                  <a:cubicBezTo>
                    <a:pt x="81560" y="69513"/>
                    <a:pt x="130145" y="137531"/>
                    <a:pt x="164153" y="214892"/>
                  </a:cubicBezTo>
                  <a:cubicBezTo>
                    <a:pt x="197041" y="289637"/>
                    <a:pt x="182092" y="360645"/>
                    <a:pt x="149952" y="429411"/>
                  </a:cubicBezTo>
                  <a:cubicBezTo>
                    <a:pt x="120054" y="328505"/>
                    <a:pt x="90156" y="227225"/>
                    <a:pt x="60258" y="125946"/>
                  </a:cubicBezTo>
                  <a:cubicBezTo>
                    <a:pt x="58389" y="126319"/>
                    <a:pt x="55773" y="126693"/>
                    <a:pt x="53531" y="12744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69578E-6800-4265-AD62-15D942C9FD4A}"/>
                </a:ext>
              </a:extLst>
            </p:cNvPr>
            <p:cNvSpPr/>
            <p:nvPr/>
          </p:nvSpPr>
          <p:spPr>
            <a:xfrm>
              <a:off x="5782572" y="4823064"/>
              <a:ext cx="411098" cy="220498"/>
            </a:xfrm>
            <a:custGeom>
              <a:avLst/>
              <a:gdLst>
                <a:gd name="connsiteX0" fmla="*/ 290385 w 411098"/>
                <a:gd name="connsiteY0" fmla="*/ 54190 h 220498"/>
                <a:gd name="connsiteX1" fmla="*/ 0 w 411098"/>
                <a:gd name="connsiteY1" fmla="*/ 173409 h 220498"/>
                <a:gd name="connsiteX2" fmla="*/ 133046 w 411098"/>
                <a:gd name="connsiteY2" fmla="*/ 36999 h 220498"/>
                <a:gd name="connsiteX3" fmla="*/ 411472 w 411098"/>
                <a:gd name="connsiteY3" fmla="*/ 0 h 220498"/>
                <a:gd name="connsiteX4" fmla="*/ 409977 w 411098"/>
                <a:gd name="connsiteY4" fmla="*/ 5606 h 220498"/>
                <a:gd name="connsiteX5" fmla="*/ 243295 w 411098"/>
                <a:gd name="connsiteY5" fmla="*/ 171166 h 220498"/>
                <a:gd name="connsiteX6" fmla="*/ 18686 w 411098"/>
                <a:gd name="connsiteY6" fmla="*/ 210781 h 220498"/>
                <a:gd name="connsiteX7" fmla="*/ 17565 w 411098"/>
                <a:gd name="connsiteY7" fmla="*/ 210407 h 220498"/>
                <a:gd name="connsiteX8" fmla="*/ 293748 w 411098"/>
                <a:gd name="connsiteY8" fmla="*/ 61665 h 220498"/>
                <a:gd name="connsiteX9" fmla="*/ 290385 w 411098"/>
                <a:gd name="connsiteY9" fmla="*/ 54190 h 22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1098" h="220498">
                  <a:moveTo>
                    <a:pt x="290385" y="54190"/>
                  </a:moveTo>
                  <a:cubicBezTo>
                    <a:pt x="193590" y="94179"/>
                    <a:pt x="96421" y="133794"/>
                    <a:pt x="0" y="173409"/>
                  </a:cubicBezTo>
                  <a:cubicBezTo>
                    <a:pt x="29151" y="114360"/>
                    <a:pt x="66897" y="60917"/>
                    <a:pt x="133046" y="36999"/>
                  </a:cubicBezTo>
                  <a:cubicBezTo>
                    <a:pt x="222367" y="4485"/>
                    <a:pt x="316546" y="2616"/>
                    <a:pt x="411472" y="0"/>
                  </a:cubicBezTo>
                  <a:cubicBezTo>
                    <a:pt x="410724" y="2990"/>
                    <a:pt x="410724" y="4485"/>
                    <a:pt x="409977" y="5606"/>
                  </a:cubicBezTo>
                  <a:cubicBezTo>
                    <a:pt x="359150" y="65776"/>
                    <a:pt x="305334" y="122582"/>
                    <a:pt x="243295" y="171166"/>
                  </a:cubicBezTo>
                  <a:cubicBezTo>
                    <a:pt x="175277" y="224983"/>
                    <a:pt x="99411" y="230215"/>
                    <a:pt x="18686" y="210781"/>
                  </a:cubicBezTo>
                  <a:cubicBezTo>
                    <a:pt x="17191" y="210407"/>
                    <a:pt x="16070" y="209286"/>
                    <a:pt x="17565" y="210407"/>
                  </a:cubicBezTo>
                  <a:cubicBezTo>
                    <a:pt x="108754" y="161449"/>
                    <a:pt x="201064" y="111370"/>
                    <a:pt x="293748" y="61665"/>
                  </a:cubicBezTo>
                  <a:cubicBezTo>
                    <a:pt x="292627" y="59049"/>
                    <a:pt x="291506" y="56433"/>
                    <a:pt x="290385" y="5419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5ECB29-EFBA-49A5-9F6A-F43B60C16C71}"/>
                </a:ext>
              </a:extLst>
            </p:cNvPr>
            <p:cNvSpPr/>
            <p:nvPr/>
          </p:nvSpPr>
          <p:spPr>
            <a:xfrm>
              <a:off x="4266837" y="3577063"/>
              <a:ext cx="175651" cy="444733"/>
            </a:xfrm>
            <a:custGeom>
              <a:avLst/>
              <a:gdLst>
                <a:gd name="connsiteX0" fmla="*/ 50357 w 175651"/>
                <a:gd name="connsiteY0" fmla="*/ 442491 h 444733"/>
                <a:gd name="connsiteX1" fmla="*/ 13358 w 175651"/>
                <a:gd name="connsiteY1" fmla="*/ 214892 h 444733"/>
                <a:gd name="connsiteX2" fmla="*/ 113890 w 175651"/>
                <a:gd name="connsiteY2" fmla="*/ 4485 h 444733"/>
                <a:gd name="connsiteX3" fmla="*/ 118748 w 175651"/>
                <a:gd name="connsiteY3" fmla="*/ 0 h 444733"/>
                <a:gd name="connsiteX4" fmla="*/ 147899 w 175651"/>
                <a:gd name="connsiteY4" fmla="*/ 99037 h 444733"/>
                <a:gd name="connsiteX5" fmla="*/ 173312 w 175651"/>
                <a:gd name="connsiteY5" fmla="*/ 227599 h 444733"/>
                <a:gd name="connsiteX6" fmla="*/ 109405 w 175651"/>
                <a:gd name="connsiteY6" fmla="*/ 427542 h 444733"/>
                <a:gd name="connsiteX7" fmla="*/ 91840 w 175651"/>
                <a:gd name="connsiteY7" fmla="*/ 445855 h 444733"/>
                <a:gd name="connsiteX8" fmla="*/ 90719 w 175651"/>
                <a:gd name="connsiteY8" fmla="*/ 446602 h 444733"/>
                <a:gd name="connsiteX9" fmla="*/ 107163 w 175651"/>
                <a:gd name="connsiteY9" fmla="*/ 133046 h 444733"/>
                <a:gd name="connsiteX10" fmla="*/ 99315 w 175651"/>
                <a:gd name="connsiteY10" fmla="*/ 132299 h 444733"/>
                <a:gd name="connsiteX11" fmla="*/ 50357 w 175651"/>
                <a:gd name="connsiteY11" fmla="*/ 442491 h 44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5651" h="444733">
                  <a:moveTo>
                    <a:pt x="50357" y="442491"/>
                  </a:moveTo>
                  <a:cubicBezTo>
                    <a:pt x="4762" y="372604"/>
                    <a:pt x="-15419" y="298233"/>
                    <a:pt x="13358" y="214892"/>
                  </a:cubicBezTo>
                  <a:cubicBezTo>
                    <a:pt x="39145" y="140895"/>
                    <a:pt x="74649" y="71755"/>
                    <a:pt x="113890" y="4485"/>
                  </a:cubicBezTo>
                  <a:cubicBezTo>
                    <a:pt x="114637" y="3364"/>
                    <a:pt x="116132" y="2616"/>
                    <a:pt x="118748" y="0"/>
                  </a:cubicBezTo>
                  <a:cubicBezTo>
                    <a:pt x="128839" y="34009"/>
                    <a:pt x="140051" y="66149"/>
                    <a:pt x="147899" y="99037"/>
                  </a:cubicBezTo>
                  <a:cubicBezTo>
                    <a:pt x="157990" y="141642"/>
                    <a:pt x="166212" y="184247"/>
                    <a:pt x="173312" y="227599"/>
                  </a:cubicBezTo>
                  <a:cubicBezTo>
                    <a:pt x="186019" y="304586"/>
                    <a:pt x="159858" y="370362"/>
                    <a:pt x="109405" y="427542"/>
                  </a:cubicBezTo>
                  <a:cubicBezTo>
                    <a:pt x="103799" y="433895"/>
                    <a:pt x="97820" y="439875"/>
                    <a:pt x="91840" y="445855"/>
                  </a:cubicBezTo>
                  <a:cubicBezTo>
                    <a:pt x="90719" y="446976"/>
                    <a:pt x="89598" y="447349"/>
                    <a:pt x="90719" y="446602"/>
                  </a:cubicBezTo>
                  <a:cubicBezTo>
                    <a:pt x="96325" y="343080"/>
                    <a:pt x="101557" y="238063"/>
                    <a:pt x="107163" y="133046"/>
                  </a:cubicBezTo>
                  <a:cubicBezTo>
                    <a:pt x="104547" y="132673"/>
                    <a:pt x="101931" y="132673"/>
                    <a:pt x="99315" y="132299"/>
                  </a:cubicBezTo>
                  <a:cubicBezTo>
                    <a:pt x="83244" y="235447"/>
                    <a:pt x="66801" y="338969"/>
                    <a:pt x="50357" y="442491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15703B6-22E9-46A1-8666-21F0C0B1D48E}"/>
                </a:ext>
              </a:extLst>
            </p:cNvPr>
            <p:cNvSpPr/>
            <p:nvPr/>
          </p:nvSpPr>
          <p:spPr>
            <a:xfrm>
              <a:off x="3276742" y="4822691"/>
              <a:ext cx="411098" cy="220498"/>
            </a:xfrm>
            <a:custGeom>
              <a:avLst/>
              <a:gdLst>
                <a:gd name="connsiteX0" fmla="*/ 413714 w 411098"/>
                <a:gd name="connsiteY0" fmla="*/ 173783 h 220498"/>
                <a:gd name="connsiteX1" fmla="*/ 122956 w 411098"/>
                <a:gd name="connsiteY1" fmla="*/ 54564 h 220498"/>
                <a:gd name="connsiteX2" fmla="*/ 120340 w 411098"/>
                <a:gd name="connsiteY2" fmla="*/ 59796 h 220498"/>
                <a:gd name="connsiteX3" fmla="*/ 210408 w 411098"/>
                <a:gd name="connsiteY3" fmla="*/ 111370 h 220498"/>
                <a:gd name="connsiteX4" fmla="*/ 301970 w 411098"/>
                <a:gd name="connsiteY4" fmla="*/ 161449 h 220498"/>
                <a:gd name="connsiteX5" fmla="*/ 397644 w 411098"/>
                <a:gd name="connsiteY5" fmla="*/ 208913 h 220498"/>
                <a:gd name="connsiteX6" fmla="*/ 393907 w 411098"/>
                <a:gd name="connsiteY6" fmla="*/ 211529 h 220498"/>
                <a:gd name="connsiteX7" fmla="*/ 165934 w 411098"/>
                <a:gd name="connsiteY7" fmla="*/ 168550 h 220498"/>
                <a:gd name="connsiteX8" fmla="*/ 4858 w 411098"/>
                <a:gd name="connsiteY8" fmla="*/ 7475 h 220498"/>
                <a:gd name="connsiteX9" fmla="*/ 0 w 411098"/>
                <a:gd name="connsiteY9" fmla="*/ 0 h 220498"/>
                <a:gd name="connsiteX10" fmla="*/ 96047 w 411098"/>
                <a:gd name="connsiteY10" fmla="*/ 4859 h 220498"/>
                <a:gd name="connsiteX11" fmla="*/ 258992 w 411098"/>
                <a:gd name="connsiteY11" fmla="*/ 31019 h 220498"/>
                <a:gd name="connsiteX12" fmla="*/ 413714 w 411098"/>
                <a:gd name="connsiteY12" fmla="*/ 173783 h 22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1098" h="220498">
                  <a:moveTo>
                    <a:pt x="413714" y="173783"/>
                  </a:moveTo>
                  <a:cubicBezTo>
                    <a:pt x="316546" y="133794"/>
                    <a:pt x="219751" y="94179"/>
                    <a:pt x="122956" y="54564"/>
                  </a:cubicBezTo>
                  <a:cubicBezTo>
                    <a:pt x="122208" y="56433"/>
                    <a:pt x="121087" y="57927"/>
                    <a:pt x="120340" y="59796"/>
                  </a:cubicBezTo>
                  <a:cubicBezTo>
                    <a:pt x="150238" y="76987"/>
                    <a:pt x="180136" y="94553"/>
                    <a:pt x="210408" y="111370"/>
                  </a:cubicBezTo>
                  <a:cubicBezTo>
                    <a:pt x="240679" y="128188"/>
                    <a:pt x="270951" y="145379"/>
                    <a:pt x="301970" y="161449"/>
                  </a:cubicBezTo>
                  <a:cubicBezTo>
                    <a:pt x="333363" y="177520"/>
                    <a:pt x="365130" y="192842"/>
                    <a:pt x="397644" y="208913"/>
                  </a:cubicBezTo>
                  <a:cubicBezTo>
                    <a:pt x="396523" y="209660"/>
                    <a:pt x="395028" y="211155"/>
                    <a:pt x="393907" y="211529"/>
                  </a:cubicBezTo>
                  <a:cubicBezTo>
                    <a:pt x="311313" y="231336"/>
                    <a:pt x="234700" y="223862"/>
                    <a:pt x="165934" y="168550"/>
                  </a:cubicBezTo>
                  <a:cubicBezTo>
                    <a:pt x="106512" y="120340"/>
                    <a:pt x="54190" y="65776"/>
                    <a:pt x="4858" y="7475"/>
                  </a:cubicBezTo>
                  <a:cubicBezTo>
                    <a:pt x="3737" y="5980"/>
                    <a:pt x="2990" y="4485"/>
                    <a:pt x="0" y="0"/>
                  </a:cubicBezTo>
                  <a:cubicBezTo>
                    <a:pt x="34009" y="1495"/>
                    <a:pt x="65402" y="747"/>
                    <a:pt x="96047" y="4859"/>
                  </a:cubicBezTo>
                  <a:cubicBezTo>
                    <a:pt x="150611" y="11959"/>
                    <a:pt x="205549" y="18313"/>
                    <a:pt x="258992" y="31019"/>
                  </a:cubicBezTo>
                  <a:cubicBezTo>
                    <a:pt x="336727" y="48958"/>
                    <a:pt x="380453" y="107633"/>
                    <a:pt x="413714" y="17378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F22D8C5-9616-4613-9BB1-8A4CAA078D26}"/>
                </a:ext>
              </a:extLst>
            </p:cNvPr>
            <p:cNvSpPr/>
            <p:nvPr/>
          </p:nvSpPr>
          <p:spPr>
            <a:xfrm>
              <a:off x="5421586" y="4235941"/>
              <a:ext cx="183126" cy="437259"/>
            </a:xfrm>
            <a:custGeom>
              <a:avLst/>
              <a:gdLst>
                <a:gd name="connsiteX0" fmla="*/ 71348 w 183125"/>
                <a:gd name="connsiteY0" fmla="*/ 437259 h 437258"/>
                <a:gd name="connsiteX1" fmla="*/ 133013 w 183125"/>
                <a:gd name="connsiteY1" fmla="*/ 128935 h 437258"/>
                <a:gd name="connsiteX2" fmla="*/ 125538 w 183125"/>
                <a:gd name="connsiteY2" fmla="*/ 127067 h 437258"/>
                <a:gd name="connsiteX3" fmla="*/ 31733 w 183125"/>
                <a:gd name="connsiteY3" fmla="*/ 427168 h 437258"/>
                <a:gd name="connsiteX4" fmla="*/ 18653 w 183125"/>
                <a:gd name="connsiteY4" fmla="*/ 219751 h 437258"/>
                <a:gd name="connsiteX5" fmla="*/ 100125 w 183125"/>
                <a:gd name="connsiteY5" fmla="*/ 79977 h 437258"/>
                <a:gd name="connsiteX6" fmla="*/ 159174 w 183125"/>
                <a:gd name="connsiteY6" fmla="*/ 0 h 437258"/>
                <a:gd name="connsiteX7" fmla="*/ 163285 w 183125"/>
                <a:gd name="connsiteY7" fmla="*/ 747 h 437258"/>
                <a:gd name="connsiteX8" fmla="*/ 173002 w 183125"/>
                <a:gd name="connsiteY8" fmla="*/ 61291 h 437258"/>
                <a:gd name="connsiteX9" fmla="*/ 183839 w 183125"/>
                <a:gd name="connsiteY9" fmla="*/ 251144 h 437258"/>
                <a:gd name="connsiteX10" fmla="*/ 71348 w 183125"/>
                <a:gd name="connsiteY10" fmla="*/ 437259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125" h="437258">
                  <a:moveTo>
                    <a:pt x="71348" y="437259"/>
                  </a:moveTo>
                  <a:cubicBezTo>
                    <a:pt x="91903" y="335232"/>
                    <a:pt x="112458" y="232084"/>
                    <a:pt x="133013" y="128935"/>
                  </a:cubicBezTo>
                  <a:cubicBezTo>
                    <a:pt x="130397" y="128188"/>
                    <a:pt x="127781" y="127814"/>
                    <a:pt x="125538" y="127067"/>
                  </a:cubicBezTo>
                  <a:cubicBezTo>
                    <a:pt x="94145" y="227225"/>
                    <a:pt x="63126" y="327384"/>
                    <a:pt x="31733" y="427168"/>
                  </a:cubicBezTo>
                  <a:cubicBezTo>
                    <a:pt x="1461" y="360645"/>
                    <a:pt x="-14983" y="290385"/>
                    <a:pt x="18653" y="219751"/>
                  </a:cubicBezTo>
                  <a:cubicBezTo>
                    <a:pt x="41824" y="171166"/>
                    <a:pt x="71348" y="125572"/>
                    <a:pt x="100125" y="79977"/>
                  </a:cubicBezTo>
                  <a:cubicBezTo>
                    <a:pt x="117690" y="51948"/>
                    <a:pt x="139366" y="26535"/>
                    <a:pt x="159174" y="0"/>
                  </a:cubicBezTo>
                  <a:cubicBezTo>
                    <a:pt x="160668" y="374"/>
                    <a:pt x="161790" y="374"/>
                    <a:pt x="163285" y="747"/>
                  </a:cubicBezTo>
                  <a:cubicBezTo>
                    <a:pt x="166648" y="20929"/>
                    <a:pt x="170012" y="41110"/>
                    <a:pt x="173002" y="61291"/>
                  </a:cubicBezTo>
                  <a:cubicBezTo>
                    <a:pt x="181971" y="124451"/>
                    <a:pt x="187951" y="187610"/>
                    <a:pt x="183839" y="251144"/>
                  </a:cubicBezTo>
                  <a:cubicBezTo>
                    <a:pt x="178981" y="333737"/>
                    <a:pt x="132639" y="390917"/>
                    <a:pt x="71348" y="43725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44ECECC-DA10-4AF2-B3A2-B00316B37ECF}"/>
                </a:ext>
              </a:extLst>
            </p:cNvPr>
            <p:cNvSpPr/>
            <p:nvPr/>
          </p:nvSpPr>
          <p:spPr>
            <a:xfrm>
              <a:off x="3864490" y="4235941"/>
              <a:ext cx="183126" cy="437259"/>
            </a:xfrm>
            <a:custGeom>
              <a:avLst/>
              <a:gdLst>
                <a:gd name="connsiteX0" fmla="*/ 24041 w 183125"/>
                <a:gd name="connsiteY0" fmla="*/ 0 h 437258"/>
                <a:gd name="connsiteX1" fmla="*/ 28152 w 183125"/>
                <a:gd name="connsiteY1" fmla="*/ 2616 h 437258"/>
                <a:gd name="connsiteX2" fmla="*/ 164936 w 183125"/>
                <a:gd name="connsiteY2" fmla="*/ 211155 h 437258"/>
                <a:gd name="connsiteX3" fmla="*/ 154471 w 183125"/>
                <a:gd name="connsiteY3" fmla="*/ 426795 h 437258"/>
                <a:gd name="connsiteX4" fmla="*/ 61040 w 183125"/>
                <a:gd name="connsiteY4" fmla="*/ 127067 h 437258"/>
                <a:gd name="connsiteX5" fmla="*/ 55434 w 183125"/>
                <a:gd name="connsiteY5" fmla="*/ 128562 h 437258"/>
                <a:gd name="connsiteX6" fmla="*/ 72999 w 183125"/>
                <a:gd name="connsiteY6" fmla="*/ 230589 h 437258"/>
                <a:gd name="connsiteX7" fmla="*/ 93180 w 183125"/>
                <a:gd name="connsiteY7" fmla="*/ 334484 h 437258"/>
                <a:gd name="connsiteX8" fmla="*/ 118594 w 183125"/>
                <a:gd name="connsiteY8" fmla="*/ 439875 h 437258"/>
                <a:gd name="connsiteX9" fmla="*/ 89817 w 183125"/>
                <a:gd name="connsiteY9" fmla="*/ 416704 h 437258"/>
                <a:gd name="connsiteX10" fmla="*/ 123 w 183125"/>
                <a:gd name="connsiteY10" fmla="*/ 211529 h 437258"/>
                <a:gd name="connsiteX11" fmla="*/ 21425 w 183125"/>
                <a:gd name="connsiteY11" fmla="*/ 7475 h 437258"/>
                <a:gd name="connsiteX12" fmla="*/ 24041 w 183125"/>
                <a:gd name="connsiteY12" fmla="*/ 0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125" h="437258">
                  <a:moveTo>
                    <a:pt x="24041" y="0"/>
                  </a:moveTo>
                  <a:cubicBezTo>
                    <a:pt x="25910" y="1121"/>
                    <a:pt x="27405" y="1495"/>
                    <a:pt x="28152" y="2616"/>
                  </a:cubicBezTo>
                  <a:cubicBezTo>
                    <a:pt x="80100" y="68018"/>
                    <a:pt x="129806" y="134915"/>
                    <a:pt x="164936" y="211155"/>
                  </a:cubicBezTo>
                  <a:cubicBezTo>
                    <a:pt x="199319" y="285526"/>
                    <a:pt x="185864" y="356908"/>
                    <a:pt x="154471" y="426795"/>
                  </a:cubicBezTo>
                  <a:cubicBezTo>
                    <a:pt x="123452" y="327010"/>
                    <a:pt x="92059" y="226851"/>
                    <a:pt x="61040" y="127067"/>
                  </a:cubicBezTo>
                  <a:cubicBezTo>
                    <a:pt x="59171" y="127440"/>
                    <a:pt x="57303" y="127814"/>
                    <a:pt x="55434" y="128562"/>
                  </a:cubicBezTo>
                  <a:cubicBezTo>
                    <a:pt x="61414" y="162571"/>
                    <a:pt x="67020" y="196580"/>
                    <a:pt x="72999" y="230589"/>
                  </a:cubicBezTo>
                  <a:cubicBezTo>
                    <a:pt x="79353" y="265345"/>
                    <a:pt x="85706" y="300102"/>
                    <a:pt x="93180" y="334484"/>
                  </a:cubicBezTo>
                  <a:cubicBezTo>
                    <a:pt x="100655" y="368867"/>
                    <a:pt x="109624" y="402876"/>
                    <a:pt x="118594" y="439875"/>
                  </a:cubicBezTo>
                  <a:cubicBezTo>
                    <a:pt x="107756" y="431279"/>
                    <a:pt x="98786" y="424179"/>
                    <a:pt x="89817" y="416704"/>
                  </a:cubicBezTo>
                  <a:cubicBezTo>
                    <a:pt x="26284" y="363261"/>
                    <a:pt x="-2120" y="294122"/>
                    <a:pt x="123" y="211529"/>
                  </a:cubicBezTo>
                  <a:cubicBezTo>
                    <a:pt x="1991" y="142763"/>
                    <a:pt x="9466" y="74745"/>
                    <a:pt x="21425" y="7475"/>
                  </a:cubicBezTo>
                  <a:cubicBezTo>
                    <a:pt x="22173" y="4859"/>
                    <a:pt x="22920" y="2616"/>
                    <a:pt x="24041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1FA9773-A3CB-44D5-B204-B9EB654565B2}"/>
                </a:ext>
              </a:extLst>
            </p:cNvPr>
            <p:cNvSpPr/>
            <p:nvPr/>
          </p:nvSpPr>
          <p:spPr>
            <a:xfrm>
              <a:off x="3720405" y="3400665"/>
              <a:ext cx="183126" cy="437259"/>
            </a:xfrm>
            <a:custGeom>
              <a:avLst/>
              <a:gdLst>
                <a:gd name="connsiteX0" fmla="*/ 72826 w 183125"/>
                <a:gd name="connsiteY0" fmla="*/ 439128 h 437258"/>
                <a:gd name="connsiteX1" fmla="*/ 130753 w 183125"/>
                <a:gd name="connsiteY1" fmla="*/ 124824 h 437258"/>
                <a:gd name="connsiteX2" fmla="*/ 124026 w 183125"/>
                <a:gd name="connsiteY2" fmla="*/ 122956 h 437258"/>
                <a:gd name="connsiteX3" fmla="*/ 33211 w 183125"/>
                <a:gd name="connsiteY3" fmla="*/ 429411 h 437258"/>
                <a:gd name="connsiteX4" fmla="*/ 15272 w 183125"/>
                <a:gd name="connsiteY4" fmla="*/ 227973 h 437258"/>
                <a:gd name="connsiteX5" fmla="*/ 78805 w 183125"/>
                <a:gd name="connsiteY5" fmla="*/ 108754 h 437258"/>
                <a:gd name="connsiteX6" fmla="*/ 154298 w 183125"/>
                <a:gd name="connsiteY6" fmla="*/ 0 h 437258"/>
                <a:gd name="connsiteX7" fmla="*/ 158782 w 183125"/>
                <a:gd name="connsiteY7" fmla="*/ 747 h 437258"/>
                <a:gd name="connsiteX8" fmla="*/ 169247 w 183125"/>
                <a:gd name="connsiteY8" fmla="*/ 59422 h 437258"/>
                <a:gd name="connsiteX9" fmla="*/ 183075 w 183125"/>
                <a:gd name="connsiteY9" fmla="*/ 252265 h 437258"/>
                <a:gd name="connsiteX10" fmla="*/ 72826 w 183125"/>
                <a:gd name="connsiteY10" fmla="*/ 439128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3125" h="437258">
                  <a:moveTo>
                    <a:pt x="72826" y="439128"/>
                  </a:moveTo>
                  <a:cubicBezTo>
                    <a:pt x="92259" y="334484"/>
                    <a:pt x="111319" y="229841"/>
                    <a:pt x="130753" y="124824"/>
                  </a:cubicBezTo>
                  <a:cubicBezTo>
                    <a:pt x="128511" y="124077"/>
                    <a:pt x="126268" y="123703"/>
                    <a:pt x="124026" y="122956"/>
                  </a:cubicBezTo>
                  <a:cubicBezTo>
                    <a:pt x="93754" y="225357"/>
                    <a:pt x="63109" y="327757"/>
                    <a:pt x="33211" y="429411"/>
                  </a:cubicBezTo>
                  <a:cubicBezTo>
                    <a:pt x="3686" y="365877"/>
                    <a:pt x="-14626" y="298233"/>
                    <a:pt x="15272" y="227973"/>
                  </a:cubicBezTo>
                  <a:cubicBezTo>
                    <a:pt x="32837" y="186489"/>
                    <a:pt x="55260" y="146874"/>
                    <a:pt x="78805" y="108754"/>
                  </a:cubicBezTo>
                  <a:cubicBezTo>
                    <a:pt x="101976" y="71382"/>
                    <a:pt x="128884" y="36251"/>
                    <a:pt x="154298" y="0"/>
                  </a:cubicBezTo>
                  <a:cubicBezTo>
                    <a:pt x="155793" y="374"/>
                    <a:pt x="157288" y="374"/>
                    <a:pt x="158782" y="747"/>
                  </a:cubicBezTo>
                  <a:cubicBezTo>
                    <a:pt x="162146" y="20181"/>
                    <a:pt x="165883" y="39615"/>
                    <a:pt x="169247" y="59422"/>
                  </a:cubicBezTo>
                  <a:cubicBezTo>
                    <a:pt x="179711" y="123329"/>
                    <a:pt x="186438" y="187237"/>
                    <a:pt x="183075" y="252265"/>
                  </a:cubicBezTo>
                  <a:cubicBezTo>
                    <a:pt x="178590" y="334858"/>
                    <a:pt x="132995" y="392038"/>
                    <a:pt x="72826" y="43912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259614C-F891-4BAB-A48E-9109B4718753}"/>
                </a:ext>
              </a:extLst>
            </p:cNvPr>
            <p:cNvSpPr/>
            <p:nvPr/>
          </p:nvSpPr>
          <p:spPr>
            <a:xfrm>
              <a:off x="4670565" y="3745613"/>
              <a:ext cx="183126" cy="437259"/>
            </a:xfrm>
            <a:custGeom>
              <a:avLst/>
              <a:gdLst>
                <a:gd name="connsiteX0" fmla="*/ 70433 w 183125"/>
                <a:gd name="connsiteY0" fmla="*/ 438380 h 437258"/>
                <a:gd name="connsiteX1" fmla="*/ 132472 w 183125"/>
                <a:gd name="connsiteY1" fmla="*/ 128188 h 437258"/>
                <a:gd name="connsiteX2" fmla="*/ 124997 w 183125"/>
                <a:gd name="connsiteY2" fmla="*/ 126319 h 437258"/>
                <a:gd name="connsiteX3" fmla="*/ 30818 w 183125"/>
                <a:gd name="connsiteY3" fmla="*/ 427916 h 437258"/>
                <a:gd name="connsiteX4" fmla="*/ 1294 w 183125"/>
                <a:gd name="connsiteY4" fmla="*/ 327384 h 437258"/>
                <a:gd name="connsiteX5" fmla="*/ 19233 w 183125"/>
                <a:gd name="connsiteY5" fmla="*/ 215640 h 437258"/>
                <a:gd name="connsiteX6" fmla="*/ 160501 w 183125"/>
                <a:gd name="connsiteY6" fmla="*/ 0 h 437258"/>
                <a:gd name="connsiteX7" fmla="*/ 163865 w 183125"/>
                <a:gd name="connsiteY7" fmla="*/ 8969 h 437258"/>
                <a:gd name="connsiteX8" fmla="*/ 183672 w 183125"/>
                <a:gd name="connsiteY8" fmla="*/ 248901 h 437258"/>
                <a:gd name="connsiteX9" fmla="*/ 70433 w 183125"/>
                <a:gd name="connsiteY9" fmla="*/ 438380 h 437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125" h="437258">
                  <a:moveTo>
                    <a:pt x="70433" y="438380"/>
                  </a:moveTo>
                  <a:cubicBezTo>
                    <a:pt x="91362" y="334858"/>
                    <a:pt x="111917" y="231710"/>
                    <a:pt x="132472" y="128188"/>
                  </a:cubicBezTo>
                  <a:cubicBezTo>
                    <a:pt x="129856" y="127440"/>
                    <a:pt x="127613" y="127067"/>
                    <a:pt x="124997" y="126319"/>
                  </a:cubicBezTo>
                  <a:cubicBezTo>
                    <a:pt x="93604" y="226851"/>
                    <a:pt x="62211" y="327757"/>
                    <a:pt x="30818" y="427916"/>
                  </a:cubicBezTo>
                  <a:cubicBezTo>
                    <a:pt x="15496" y="397644"/>
                    <a:pt x="5405" y="363261"/>
                    <a:pt x="1294" y="327384"/>
                  </a:cubicBezTo>
                  <a:cubicBezTo>
                    <a:pt x="-2817" y="288516"/>
                    <a:pt x="2789" y="251144"/>
                    <a:pt x="19233" y="215640"/>
                  </a:cubicBezTo>
                  <a:cubicBezTo>
                    <a:pt x="54737" y="137157"/>
                    <a:pt x="105937" y="68766"/>
                    <a:pt x="160501" y="0"/>
                  </a:cubicBezTo>
                  <a:cubicBezTo>
                    <a:pt x="161996" y="4111"/>
                    <a:pt x="163491" y="6727"/>
                    <a:pt x="163865" y="8969"/>
                  </a:cubicBezTo>
                  <a:cubicBezTo>
                    <a:pt x="177693" y="88199"/>
                    <a:pt x="187409" y="168177"/>
                    <a:pt x="183672" y="248901"/>
                  </a:cubicBezTo>
                  <a:cubicBezTo>
                    <a:pt x="179561" y="333363"/>
                    <a:pt x="133219" y="391664"/>
                    <a:pt x="70433" y="43838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B24ACC0-CE64-4486-B5C0-2FA657625CC5}"/>
                </a:ext>
              </a:extLst>
            </p:cNvPr>
            <p:cNvSpPr/>
            <p:nvPr/>
          </p:nvSpPr>
          <p:spPr>
            <a:xfrm>
              <a:off x="4916675" y="3145037"/>
              <a:ext cx="171914" cy="381200"/>
            </a:xfrm>
            <a:custGeom>
              <a:avLst/>
              <a:gdLst>
                <a:gd name="connsiteX0" fmla="*/ 111719 w 171913"/>
                <a:gd name="connsiteY0" fmla="*/ 0 h 381200"/>
                <a:gd name="connsiteX1" fmla="*/ 174505 w 171913"/>
                <a:gd name="connsiteY1" fmla="*/ 229841 h 381200"/>
                <a:gd name="connsiteX2" fmla="*/ 149465 w 171913"/>
                <a:gd name="connsiteY2" fmla="*/ 313929 h 381200"/>
                <a:gd name="connsiteX3" fmla="*/ 92659 w 171913"/>
                <a:gd name="connsiteY3" fmla="*/ 382695 h 381200"/>
                <a:gd name="connsiteX4" fmla="*/ 104245 w 171913"/>
                <a:gd name="connsiteY4" fmla="*/ 111370 h 381200"/>
                <a:gd name="connsiteX5" fmla="*/ 96770 w 171913"/>
                <a:gd name="connsiteY5" fmla="*/ 110623 h 381200"/>
                <a:gd name="connsiteX6" fmla="*/ 52297 w 171913"/>
                <a:gd name="connsiteY6" fmla="*/ 371857 h 381200"/>
                <a:gd name="connsiteX7" fmla="*/ 4834 w 171913"/>
                <a:gd name="connsiteY7" fmla="*/ 202933 h 381200"/>
                <a:gd name="connsiteX8" fmla="*/ 81074 w 171913"/>
                <a:gd name="connsiteY8" fmla="*/ 47089 h 381200"/>
                <a:gd name="connsiteX9" fmla="*/ 111719 w 171913"/>
                <a:gd name="connsiteY9" fmla="*/ 0 h 3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913" h="381200">
                  <a:moveTo>
                    <a:pt x="111719" y="0"/>
                  </a:moveTo>
                  <a:cubicBezTo>
                    <a:pt x="141617" y="76240"/>
                    <a:pt x="170768" y="149490"/>
                    <a:pt x="174505" y="229841"/>
                  </a:cubicBezTo>
                  <a:cubicBezTo>
                    <a:pt x="176000" y="260487"/>
                    <a:pt x="167031" y="289264"/>
                    <a:pt x="149465" y="313929"/>
                  </a:cubicBezTo>
                  <a:cubicBezTo>
                    <a:pt x="132648" y="337100"/>
                    <a:pt x="113214" y="358029"/>
                    <a:pt x="92659" y="382695"/>
                  </a:cubicBezTo>
                  <a:cubicBezTo>
                    <a:pt x="96770" y="288516"/>
                    <a:pt x="100507" y="199943"/>
                    <a:pt x="104245" y="111370"/>
                  </a:cubicBezTo>
                  <a:cubicBezTo>
                    <a:pt x="101629" y="110996"/>
                    <a:pt x="99386" y="110996"/>
                    <a:pt x="96770" y="110623"/>
                  </a:cubicBezTo>
                  <a:cubicBezTo>
                    <a:pt x="81821" y="198075"/>
                    <a:pt x="66872" y="285900"/>
                    <a:pt x="52297" y="371857"/>
                  </a:cubicBezTo>
                  <a:cubicBezTo>
                    <a:pt x="13429" y="341211"/>
                    <a:pt x="-10863" y="258618"/>
                    <a:pt x="4834" y="202933"/>
                  </a:cubicBezTo>
                  <a:cubicBezTo>
                    <a:pt x="20904" y="146500"/>
                    <a:pt x="50428" y="96421"/>
                    <a:pt x="81074" y="47089"/>
                  </a:cubicBezTo>
                  <a:cubicBezTo>
                    <a:pt x="90417" y="31767"/>
                    <a:pt x="100507" y="17191"/>
                    <a:pt x="111719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3F4B089-144E-4F30-8B48-45340D70A22B}"/>
                </a:ext>
              </a:extLst>
            </p:cNvPr>
            <p:cNvSpPr/>
            <p:nvPr/>
          </p:nvSpPr>
          <p:spPr>
            <a:xfrm>
              <a:off x="5729876" y="5088487"/>
              <a:ext cx="336353" cy="194337"/>
            </a:xfrm>
            <a:custGeom>
              <a:avLst/>
              <a:gdLst>
                <a:gd name="connsiteX0" fmla="*/ 333737 w 336352"/>
                <a:gd name="connsiteY0" fmla="*/ 190896 h 194337"/>
                <a:gd name="connsiteX1" fmla="*/ 124824 w 336352"/>
                <a:gd name="connsiteY1" fmla="*/ 184169 h 194337"/>
                <a:gd name="connsiteX2" fmla="*/ 40363 w 336352"/>
                <a:gd name="connsiteY2" fmla="*/ 127362 h 194337"/>
                <a:gd name="connsiteX3" fmla="*/ 0 w 336352"/>
                <a:gd name="connsiteY3" fmla="*/ 54486 h 194337"/>
                <a:gd name="connsiteX4" fmla="*/ 238811 w 336352"/>
                <a:gd name="connsiteY4" fmla="*/ 148291 h 194337"/>
                <a:gd name="connsiteX5" fmla="*/ 242174 w 336352"/>
                <a:gd name="connsiteY5" fmla="*/ 141564 h 194337"/>
                <a:gd name="connsiteX6" fmla="*/ 23171 w 336352"/>
                <a:gd name="connsiteY6" fmla="*/ 19730 h 194337"/>
                <a:gd name="connsiteX7" fmla="*/ 189479 w 336352"/>
                <a:gd name="connsiteY7" fmla="*/ 26083 h 194337"/>
                <a:gd name="connsiteX8" fmla="*/ 267214 w 336352"/>
                <a:gd name="connsiteY8" fmla="*/ 99707 h 194337"/>
                <a:gd name="connsiteX9" fmla="*/ 336353 w 336352"/>
                <a:gd name="connsiteY9" fmla="*/ 186785 h 194337"/>
                <a:gd name="connsiteX10" fmla="*/ 333737 w 336352"/>
                <a:gd name="connsiteY10" fmla="*/ 190896 h 19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6352" h="194337">
                  <a:moveTo>
                    <a:pt x="333737" y="190896"/>
                  </a:moveTo>
                  <a:cubicBezTo>
                    <a:pt x="263850" y="196128"/>
                    <a:pt x="193964" y="199118"/>
                    <a:pt x="124824" y="184169"/>
                  </a:cubicBezTo>
                  <a:cubicBezTo>
                    <a:pt x="89321" y="176694"/>
                    <a:pt x="60170" y="157634"/>
                    <a:pt x="40363" y="127362"/>
                  </a:cubicBezTo>
                  <a:cubicBezTo>
                    <a:pt x="25414" y="104939"/>
                    <a:pt x="13828" y="79899"/>
                    <a:pt x="0" y="54486"/>
                  </a:cubicBezTo>
                  <a:cubicBezTo>
                    <a:pt x="82220" y="86626"/>
                    <a:pt x="160328" y="117646"/>
                    <a:pt x="238811" y="148291"/>
                  </a:cubicBezTo>
                  <a:cubicBezTo>
                    <a:pt x="239932" y="146049"/>
                    <a:pt x="241053" y="143806"/>
                    <a:pt x="242174" y="141564"/>
                  </a:cubicBezTo>
                  <a:cubicBezTo>
                    <a:pt x="168550" y="100828"/>
                    <a:pt x="95300" y="59718"/>
                    <a:pt x="23171" y="19730"/>
                  </a:cubicBezTo>
                  <a:cubicBezTo>
                    <a:pt x="65402" y="-7552"/>
                    <a:pt x="145753" y="-7552"/>
                    <a:pt x="189479" y="26083"/>
                  </a:cubicBezTo>
                  <a:cubicBezTo>
                    <a:pt x="217508" y="47759"/>
                    <a:pt x="243295" y="73172"/>
                    <a:pt x="267214" y="99707"/>
                  </a:cubicBezTo>
                  <a:cubicBezTo>
                    <a:pt x="291880" y="126989"/>
                    <a:pt x="313556" y="157634"/>
                    <a:pt x="336353" y="186785"/>
                  </a:cubicBezTo>
                  <a:cubicBezTo>
                    <a:pt x="335606" y="188280"/>
                    <a:pt x="334484" y="189775"/>
                    <a:pt x="333737" y="19089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A9E6AA-33EA-42E2-8F0C-D4C74BFD9D5F}"/>
                </a:ext>
              </a:extLst>
            </p:cNvPr>
            <p:cNvSpPr/>
            <p:nvPr/>
          </p:nvSpPr>
          <p:spPr>
            <a:xfrm>
              <a:off x="3407920" y="5089503"/>
              <a:ext cx="328878" cy="194337"/>
            </a:xfrm>
            <a:custGeom>
              <a:avLst/>
              <a:gdLst>
                <a:gd name="connsiteX0" fmla="*/ 312435 w 328878"/>
                <a:gd name="connsiteY0" fmla="*/ 18340 h 194337"/>
                <a:gd name="connsiteX1" fmla="*/ 91936 w 328878"/>
                <a:gd name="connsiteY1" fmla="*/ 140922 h 194337"/>
                <a:gd name="connsiteX2" fmla="*/ 95300 w 328878"/>
                <a:gd name="connsiteY2" fmla="*/ 148023 h 194337"/>
                <a:gd name="connsiteX3" fmla="*/ 329252 w 328878"/>
                <a:gd name="connsiteY3" fmla="*/ 56086 h 194337"/>
                <a:gd name="connsiteX4" fmla="*/ 210034 w 328878"/>
                <a:gd name="connsiteY4" fmla="*/ 183527 h 194337"/>
                <a:gd name="connsiteX5" fmla="*/ 0 w 328878"/>
                <a:gd name="connsiteY5" fmla="*/ 190254 h 194337"/>
                <a:gd name="connsiteX6" fmla="*/ 2242 w 328878"/>
                <a:gd name="connsiteY6" fmla="*/ 183900 h 194337"/>
                <a:gd name="connsiteX7" fmla="*/ 114734 w 328878"/>
                <a:gd name="connsiteY7" fmla="*/ 48986 h 194337"/>
                <a:gd name="connsiteX8" fmla="*/ 312435 w 328878"/>
                <a:gd name="connsiteY8" fmla="*/ 18340 h 19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878" h="194337">
                  <a:moveTo>
                    <a:pt x="312435" y="18340"/>
                  </a:moveTo>
                  <a:cubicBezTo>
                    <a:pt x="238811" y="59076"/>
                    <a:pt x="165560" y="99812"/>
                    <a:pt x="91936" y="140922"/>
                  </a:cubicBezTo>
                  <a:cubicBezTo>
                    <a:pt x="93058" y="143164"/>
                    <a:pt x="94179" y="145407"/>
                    <a:pt x="95300" y="148023"/>
                  </a:cubicBezTo>
                  <a:cubicBezTo>
                    <a:pt x="173782" y="117377"/>
                    <a:pt x="252265" y="86358"/>
                    <a:pt x="329252" y="56086"/>
                  </a:cubicBezTo>
                  <a:cubicBezTo>
                    <a:pt x="322151" y="109903"/>
                    <a:pt x="267961" y="170446"/>
                    <a:pt x="210034" y="183527"/>
                  </a:cubicBezTo>
                  <a:cubicBezTo>
                    <a:pt x="140895" y="199223"/>
                    <a:pt x="71008" y="195486"/>
                    <a:pt x="0" y="190254"/>
                  </a:cubicBezTo>
                  <a:cubicBezTo>
                    <a:pt x="747" y="187264"/>
                    <a:pt x="1121" y="185395"/>
                    <a:pt x="2242" y="183900"/>
                  </a:cubicBezTo>
                  <a:cubicBezTo>
                    <a:pt x="35878" y="135690"/>
                    <a:pt x="72876" y="90469"/>
                    <a:pt x="114734" y="48986"/>
                  </a:cubicBezTo>
                  <a:cubicBezTo>
                    <a:pt x="174156" y="-10063"/>
                    <a:pt x="241800" y="-9689"/>
                    <a:pt x="312435" y="1834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ED923F9-AC76-45FA-9953-018CC30304D0}"/>
                </a:ext>
              </a:extLst>
            </p:cNvPr>
            <p:cNvSpPr/>
            <p:nvPr/>
          </p:nvSpPr>
          <p:spPr>
            <a:xfrm>
              <a:off x="3388776" y="3971344"/>
              <a:ext cx="168176" cy="362514"/>
            </a:xfrm>
            <a:custGeom>
              <a:avLst/>
              <a:gdLst>
                <a:gd name="connsiteX0" fmla="*/ 46052 w 168176"/>
                <a:gd name="connsiteY0" fmla="*/ 107633 h 362513"/>
                <a:gd name="connsiteX1" fmla="*/ 107717 w 168176"/>
                <a:gd name="connsiteY1" fmla="*/ 365877 h 362513"/>
                <a:gd name="connsiteX2" fmla="*/ 86414 w 168176"/>
                <a:gd name="connsiteY2" fmla="*/ 351302 h 362513"/>
                <a:gd name="connsiteX3" fmla="*/ 64365 w 168176"/>
                <a:gd name="connsiteY3" fmla="*/ 333363 h 362513"/>
                <a:gd name="connsiteX4" fmla="*/ 1205 w 168176"/>
                <a:gd name="connsiteY4" fmla="*/ 209286 h 362513"/>
                <a:gd name="connsiteX5" fmla="*/ 16528 w 168176"/>
                <a:gd name="connsiteY5" fmla="*/ 0 h 362513"/>
                <a:gd name="connsiteX6" fmla="*/ 20265 w 168176"/>
                <a:gd name="connsiteY6" fmla="*/ 747 h 362513"/>
                <a:gd name="connsiteX7" fmla="*/ 143968 w 168176"/>
                <a:gd name="connsiteY7" fmla="*/ 162571 h 362513"/>
                <a:gd name="connsiteX8" fmla="*/ 142473 w 168176"/>
                <a:gd name="connsiteY8" fmla="*/ 357655 h 362513"/>
                <a:gd name="connsiteX9" fmla="*/ 99121 w 168176"/>
                <a:gd name="connsiteY9" fmla="*/ 230215 h 362513"/>
                <a:gd name="connsiteX10" fmla="*/ 51284 w 168176"/>
                <a:gd name="connsiteY10" fmla="*/ 106138 h 362513"/>
                <a:gd name="connsiteX11" fmla="*/ 46052 w 168176"/>
                <a:gd name="connsiteY11" fmla="*/ 107633 h 362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8176" h="362513">
                  <a:moveTo>
                    <a:pt x="46052" y="107633"/>
                  </a:moveTo>
                  <a:cubicBezTo>
                    <a:pt x="66607" y="193964"/>
                    <a:pt x="87162" y="279920"/>
                    <a:pt x="107717" y="365877"/>
                  </a:cubicBezTo>
                  <a:cubicBezTo>
                    <a:pt x="101737" y="362140"/>
                    <a:pt x="93889" y="356908"/>
                    <a:pt x="86414" y="351302"/>
                  </a:cubicBezTo>
                  <a:cubicBezTo>
                    <a:pt x="78940" y="345696"/>
                    <a:pt x="71465" y="339717"/>
                    <a:pt x="64365" y="333363"/>
                  </a:cubicBezTo>
                  <a:cubicBezTo>
                    <a:pt x="27366" y="300102"/>
                    <a:pt x="5316" y="259366"/>
                    <a:pt x="1205" y="209286"/>
                  </a:cubicBezTo>
                  <a:cubicBezTo>
                    <a:pt x="-2906" y="157338"/>
                    <a:pt x="3821" y="51574"/>
                    <a:pt x="16528" y="0"/>
                  </a:cubicBezTo>
                  <a:cubicBezTo>
                    <a:pt x="17649" y="374"/>
                    <a:pt x="19518" y="0"/>
                    <a:pt x="20265" y="747"/>
                  </a:cubicBezTo>
                  <a:cubicBezTo>
                    <a:pt x="66607" y="50827"/>
                    <a:pt x="109959" y="103148"/>
                    <a:pt x="143968" y="162571"/>
                  </a:cubicBezTo>
                  <a:cubicBezTo>
                    <a:pt x="181714" y="227599"/>
                    <a:pt x="171998" y="291880"/>
                    <a:pt x="142473" y="357655"/>
                  </a:cubicBezTo>
                  <a:cubicBezTo>
                    <a:pt x="127898" y="314303"/>
                    <a:pt x="114070" y="272072"/>
                    <a:pt x="99121" y="230215"/>
                  </a:cubicBezTo>
                  <a:cubicBezTo>
                    <a:pt x="84172" y="188358"/>
                    <a:pt x="67354" y="147248"/>
                    <a:pt x="51284" y="106138"/>
                  </a:cubicBezTo>
                  <a:cubicBezTo>
                    <a:pt x="49789" y="106512"/>
                    <a:pt x="47921" y="107259"/>
                    <a:pt x="46052" y="10763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D12F60-6D1E-4AC7-9B59-D0346C032E8E}"/>
                </a:ext>
              </a:extLst>
            </p:cNvPr>
            <p:cNvSpPr/>
            <p:nvPr/>
          </p:nvSpPr>
          <p:spPr>
            <a:xfrm>
              <a:off x="5913919" y="3966859"/>
              <a:ext cx="164439" cy="369988"/>
            </a:xfrm>
            <a:custGeom>
              <a:avLst/>
              <a:gdLst>
                <a:gd name="connsiteX0" fmla="*/ 116433 w 164439"/>
                <a:gd name="connsiteY0" fmla="*/ 110623 h 369988"/>
                <a:gd name="connsiteX1" fmla="*/ 25992 w 164439"/>
                <a:gd name="connsiteY1" fmla="*/ 360271 h 369988"/>
                <a:gd name="connsiteX2" fmla="*/ 12538 w 164439"/>
                <a:gd name="connsiteY2" fmla="*/ 194337 h 369988"/>
                <a:gd name="connsiteX3" fmla="*/ 153058 w 164439"/>
                <a:gd name="connsiteY3" fmla="*/ 0 h 369988"/>
                <a:gd name="connsiteX4" fmla="*/ 163149 w 164439"/>
                <a:gd name="connsiteY4" fmla="*/ 76614 h 369988"/>
                <a:gd name="connsiteX5" fmla="*/ 167260 w 164439"/>
                <a:gd name="connsiteY5" fmla="*/ 208913 h 369988"/>
                <a:gd name="connsiteX6" fmla="*/ 94757 w 164439"/>
                <a:gd name="connsiteY6" fmla="*/ 346444 h 369988"/>
                <a:gd name="connsiteX7" fmla="*/ 60748 w 164439"/>
                <a:gd name="connsiteY7" fmla="*/ 371483 h 369988"/>
                <a:gd name="connsiteX8" fmla="*/ 122787 w 164439"/>
                <a:gd name="connsiteY8" fmla="*/ 112118 h 369988"/>
                <a:gd name="connsiteX9" fmla="*/ 116433 w 164439"/>
                <a:gd name="connsiteY9" fmla="*/ 110623 h 36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4439" h="369988">
                  <a:moveTo>
                    <a:pt x="116433" y="110623"/>
                  </a:moveTo>
                  <a:cubicBezTo>
                    <a:pt x="86535" y="193964"/>
                    <a:pt x="56264" y="276931"/>
                    <a:pt x="25992" y="360271"/>
                  </a:cubicBezTo>
                  <a:cubicBezTo>
                    <a:pt x="2821" y="306829"/>
                    <a:pt x="-11754" y="251517"/>
                    <a:pt x="12538" y="194337"/>
                  </a:cubicBezTo>
                  <a:cubicBezTo>
                    <a:pt x="43931" y="120713"/>
                    <a:pt x="97373" y="62038"/>
                    <a:pt x="153058" y="0"/>
                  </a:cubicBezTo>
                  <a:cubicBezTo>
                    <a:pt x="156796" y="28403"/>
                    <a:pt x="161654" y="52322"/>
                    <a:pt x="163149" y="76614"/>
                  </a:cubicBezTo>
                  <a:cubicBezTo>
                    <a:pt x="165765" y="120713"/>
                    <a:pt x="168007" y="164813"/>
                    <a:pt x="167260" y="208913"/>
                  </a:cubicBezTo>
                  <a:cubicBezTo>
                    <a:pt x="166513" y="266466"/>
                    <a:pt x="138483" y="310940"/>
                    <a:pt x="94757" y="346444"/>
                  </a:cubicBezTo>
                  <a:cubicBezTo>
                    <a:pt x="83546" y="355413"/>
                    <a:pt x="71586" y="363635"/>
                    <a:pt x="60748" y="371483"/>
                  </a:cubicBezTo>
                  <a:cubicBezTo>
                    <a:pt x="81303" y="285153"/>
                    <a:pt x="102232" y="198448"/>
                    <a:pt x="122787" y="112118"/>
                  </a:cubicBezTo>
                  <a:cubicBezTo>
                    <a:pt x="121292" y="111744"/>
                    <a:pt x="118676" y="110997"/>
                    <a:pt x="116433" y="11062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170A05-FB70-4A17-B80E-90D3F93C0032}"/>
                </a:ext>
              </a:extLst>
            </p:cNvPr>
            <p:cNvSpPr/>
            <p:nvPr/>
          </p:nvSpPr>
          <p:spPr>
            <a:xfrm>
              <a:off x="5940220" y="3604345"/>
              <a:ext cx="198075" cy="291506"/>
            </a:xfrm>
            <a:custGeom>
              <a:avLst/>
              <a:gdLst>
                <a:gd name="connsiteX0" fmla="*/ 69577 w 198074"/>
                <a:gd name="connsiteY0" fmla="*/ 0 h 291505"/>
                <a:gd name="connsiteX1" fmla="*/ 192533 w 198074"/>
                <a:gd name="connsiteY1" fmla="*/ 144632 h 291505"/>
                <a:gd name="connsiteX2" fmla="*/ 195149 w 198074"/>
                <a:gd name="connsiteY2" fmla="*/ 205549 h 291505"/>
                <a:gd name="connsiteX3" fmla="*/ 140585 w 198074"/>
                <a:gd name="connsiteY3" fmla="*/ 281789 h 291505"/>
                <a:gd name="connsiteX4" fmla="*/ 88263 w 198074"/>
                <a:gd name="connsiteY4" fmla="*/ 83715 h 291505"/>
                <a:gd name="connsiteX5" fmla="*/ 83779 w 198074"/>
                <a:gd name="connsiteY5" fmla="*/ 84462 h 291505"/>
                <a:gd name="connsiteX6" fmla="*/ 83779 w 198074"/>
                <a:gd name="connsiteY6" fmla="*/ 152854 h 291505"/>
                <a:gd name="connsiteX7" fmla="*/ 88263 w 198074"/>
                <a:gd name="connsiteY7" fmla="*/ 221246 h 291505"/>
                <a:gd name="connsiteX8" fmla="*/ 97607 w 198074"/>
                <a:gd name="connsiteY8" fmla="*/ 291880 h 291505"/>
                <a:gd name="connsiteX9" fmla="*/ 12771 w 198074"/>
                <a:gd name="connsiteY9" fmla="*/ 227599 h 291505"/>
                <a:gd name="connsiteX10" fmla="*/ 438 w 198074"/>
                <a:gd name="connsiteY10" fmla="*/ 177893 h 291505"/>
                <a:gd name="connsiteX11" fmla="*/ 69577 w 198074"/>
                <a:gd name="connsiteY11" fmla="*/ 0 h 291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74" h="291505">
                  <a:moveTo>
                    <a:pt x="69577" y="0"/>
                  </a:moveTo>
                  <a:cubicBezTo>
                    <a:pt x="117414" y="44100"/>
                    <a:pt x="164130" y="86704"/>
                    <a:pt x="192533" y="144632"/>
                  </a:cubicBezTo>
                  <a:cubicBezTo>
                    <a:pt x="202250" y="164439"/>
                    <a:pt x="202250" y="184994"/>
                    <a:pt x="195149" y="205549"/>
                  </a:cubicBezTo>
                  <a:cubicBezTo>
                    <a:pt x="186180" y="232084"/>
                    <a:pt x="159645" y="268335"/>
                    <a:pt x="140585" y="281789"/>
                  </a:cubicBezTo>
                  <a:cubicBezTo>
                    <a:pt x="123394" y="216387"/>
                    <a:pt x="105829" y="150238"/>
                    <a:pt x="88263" y="83715"/>
                  </a:cubicBezTo>
                  <a:cubicBezTo>
                    <a:pt x="86768" y="84088"/>
                    <a:pt x="85274" y="84462"/>
                    <a:pt x="83779" y="84462"/>
                  </a:cubicBezTo>
                  <a:cubicBezTo>
                    <a:pt x="83779" y="107259"/>
                    <a:pt x="83031" y="130057"/>
                    <a:pt x="83779" y="152854"/>
                  </a:cubicBezTo>
                  <a:cubicBezTo>
                    <a:pt x="84526" y="175651"/>
                    <a:pt x="86021" y="198448"/>
                    <a:pt x="88263" y="221246"/>
                  </a:cubicBezTo>
                  <a:cubicBezTo>
                    <a:pt x="90506" y="244417"/>
                    <a:pt x="94243" y="267214"/>
                    <a:pt x="97607" y="291880"/>
                  </a:cubicBezTo>
                  <a:cubicBezTo>
                    <a:pt x="64345" y="275809"/>
                    <a:pt x="33700" y="258244"/>
                    <a:pt x="12771" y="227599"/>
                  </a:cubicBezTo>
                  <a:cubicBezTo>
                    <a:pt x="2680" y="212650"/>
                    <a:pt x="-1431" y="195832"/>
                    <a:pt x="438" y="177893"/>
                  </a:cubicBezTo>
                  <a:cubicBezTo>
                    <a:pt x="7912" y="113613"/>
                    <a:pt x="38558" y="57927"/>
                    <a:pt x="69577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2C2DC7C-6F6D-49C6-B6D7-B1DF2AD548BB}"/>
                </a:ext>
              </a:extLst>
            </p:cNvPr>
            <p:cNvSpPr/>
            <p:nvPr/>
          </p:nvSpPr>
          <p:spPr>
            <a:xfrm>
              <a:off x="3332283" y="3604719"/>
              <a:ext cx="198075" cy="287769"/>
            </a:xfrm>
            <a:custGeom>
              <a:avLst/>
              <a:gdLst>
                <a:gd name="connsiteX0" fmla="*/ 105161 w 198074"/>
                <a:gd name="connsiteY0" fmla="*/ 289637 h 287768"/>
                <a:gd name="connsiteX1" fmla="*/ 120110 w 198074"/>
                <a:gd name="connsiteY1" fmla="*/ 84462 h 287768"/>
                <a:gd name="connsiteX2" fmla="*/ 114504 w 198074"/>
                <a:gd name="connsiteY2" fmla="*/ 83715 h 287768"/>
                <a:gd name="connsiteX3" fmla="*/ 62930 w 198074"/>
                <a:gd name="connsiteY3" fmla="*/ 285526 h 287768"/>
                <a:gd name="connsiteX4" fmla="*/ 51718 w 198074"/>
                <a:gd name="connsiteY4" fmla="*/ 275062 h 287768"/>
                <a:gd name="connsiteX5" fmla="*/ 11729 w 198074"/>
                <a:gd name="connsiteY5" fmla="*/ 219751 h 287768"/>
                <a:gd name="connsiteX6" fmla="*/ 12103 w 198074"/>
                <a:gd name="connsiteY6" fmla="*/ 134541 h 287768"/>
                <a:gd name="connsiteX7" fmla="*/ 94323 w 198074"/>
                <a:gd name="connsiteY7" fmla="*/ 33262 h 287768"/>
                <a:gd name="connsiteX8" fmla="*/ 130200 w 198074"/>
                <a:gd name="connsiteY8" fmla="*/ 0 h 287768"/>
                <a:gd name="connsiteX9" fmla="*/ 198218 w 198074"/>
                <a:gd name="connsiteY9" fmla="*/ 170793 h 287768"/>
                <a:gd name="connsiteX10" fmla="*/ 173553 w 198074"/>
                <a:gd name="connsiteY10" fmla="*/ 244043 h 287768"/>
                <a:gd name="connsiteX11" fmla="*/ 105161 w 198074"/>
                <a:gd name="connsiteY11" fmla="*/ 289637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74" h="287768">
                  <a:moveTo>
                    <a:pt x="105161" y="289637"/>
                  </a:moveTo>
                  <a:cubicBezTo>
                    <a:pt x="110019" y="221246"/>
                    <a:pt x="115251" y="152854"/>
                    <a:pt x="120110" y="84462"/>
                  </a:cubicBezTo>
                  <a:cubicBezTo>
                    <a:pt x="118241" y="84088"/>
                    <a:pt x="116372" y="84088"/>
                    <a:pt x="114504" y="83715"/>
                  </a:cubicBezTo>
                  <a:cubicBezTo>
                    <a:pt x="93202" y="149116"/>
                    <a:pt x="71152" y="213771"/>
                    <a:pt x="62930" y="285526"/>
                  </a:cubicBezTo>
                  <a:cubicBezTo>
                    <a:pt x="58445" y="281042"/>
                    <a:pt x="54334" y="278426"/>
                    <a:pt x="51718" y="275062"/>
                  </a:cubicBezTo>
                  <a:cubicBezTo>
                    <a:pt x="37890" y="256749"/>
                    <a:pt x="22941" y="239558"/>
                    <a:pt x="11729" y="219751"/>
                  </a:cubicBezTo>
                  <a:cubicBezTo>
                    <a:pt x="-4341" y="192095"/>
                    <a:pt x="-3593" y="162944"/>
                    <a:pt x="12103" y="134541"/>
                  </a:cubicBezTo>
                  <a:cubicBezTo>
                    <a:pt x="33405" y="95674"/>
                    <a:pt x="63303" y="63907"/>
                    <a:pt x="94323" y="33262"/>
                  </a:cubicBezTo>
                  <a:cubicBezTo>
                    <a:pt x="105534" y="22050"/>
                    <a:pt x="117494" y="11959"/>
                    <a:pt x="130200" y="0"/>
                  </a:cubicBezTo>
                  <a:cubicBezTo>
                    <a:pt x="160098" y="55685"/>
                    <a:pt x="188875" y="109128"/>
                    <a:pt x="198218" y="170793"/>
                  </a:cubicBezTo>
                  <a:cubicBezTo>
                    <a:pt x="202703" y="199569"/>
                    <a:pt x="193734" y="223862"/>
                    <a:pt x="173553" y="244043"/>
                  </a:cubicBezTo>
                  <a:cubicBezTo>
                    <a:pt x="153371" y="264598"/>
                    <a:pt x="129453" y="279547"/>
                    <a:pt x="105161" y="289637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AE32A1C-2FA1-4A3F-93CC-D328533E85E9}"/>
                </a:ext>
              </a:extLst>
            </p:cNvPr>
            <p:cNvSpPr/>
            <p:nvPr/>
          </p:nvSpPr>
          <p:spPr>
            <a:xfrm>
              <a:off x="4727759" y="3041888"/>
              <a:ext cx="156965" cy="358777"/>
            </a:xfrm>
            <a:custGeom>
              <a:avLst/>
              <a:gdLst>
                <a:gd name="connsiteX0" fmla="*/ 86117 w 156964"/>
                <a:gd name="connsiteY0" fmla="*/ 359150 h 358776"/>
                <a:gd name="connsiteX1" fmla="*/ 95086 w 156964"/>
                <a:gd name="connsiteY1" fmla="*/ 105391 h 358776"/>
                <a:gd name="connsiteX2" fmla="*/ 89854 w 156964"/>
                <a:gd name="connsiteY2" fmla="*/ 104643 h 358776"/>
                <a:gd name="connsiteX3" fmla="*/ 67430 w 156964"/>
                <a:gd name="connsiteY3" fmla="*/ 230215 h 358776"/>
                <a:gd name="connsiteX4" fmla="*/ 50613 w 156964"/>
                <a:gd name="connsiteY4" fmla="*/ 358777 h 358776"/>
                <a:gd name="connsiteX5" fmla="*/ 3523 w 156964"/>
                <a:gd name="connsiteY5" fmla="*/ 200317 h 358776"/>
                <a:gd name="connsiteX6" fmla="*/ 102187 w 156964"/>
                <a:gd name="connsiteY6" fmla="*/ 0 h 358776"/>
                <a:gd name="connsiteX7" fmla="*/ 155630 w 156964"/>
                <a:gd name="connsiteY7" fmla="*/ 176772 h 358776"/>
                <a:gd name="connsiteX8" fmla="*/ 155256 w 156964"/>
                <a:gd name="connsiteY8" fmla="*/ 254881 h 358776"/>
                <a:gd name="connsiteX9" fmla="*/ 86117 w 156964"/>
                <a:gd name="connsiteY9" fmla="*/ 359150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964" h="358776">
                  <a:moveTo>
                    <a:pt x="86117" y="359150"/>
                  </a:moveTo>
                  <a:cubicBezTo>
                    <a:pt x="89106" y="275062"/>
                    <a:pt x="92096" y="190226"/>
                    <a:pt x="95086" y="105391"/>
                  </a:cubicBezTo>
                  <a:cubicBezTo>
                    <a:pt x="93217" y="105017"/>
                    <a:pt x="91722" y="105017"/>
                    <a:pt x="89854" y="104643"/>
                  </a:cubicBezTo>
                  <a:cubicBezTo>
                    <a:pt x="82379" y="146500"/>
                    <a:pt x="73784" y="188358"/>
                    <a:pt x="67430" y="230215"/>
                  </a:cubicBezTo>
                  <a:cubicBezTo>
                    <a:pt x="61077" y="272072"/>
                    <a:pt x="56219" y="314303"/>
                    <a:pt x="50613" y="358777"/>
                  </a:cubicBezTo>
                  <a:cubicBezTo>
                    <a:pt x="15482" y="310566"/>
                    <a:pt x="-9557" y="261234"/>
                    <a:pt x="3523" y="200317"/>
                  </a:cubicBezTo>
                  <a:cubicBezTo>
                    <a:pt x="14361" y="150985"/>
                    <a:pt x="71915" y="33262"/>
                    <a:pt x="102187" y="0"/>
                  </a:cubicBezTo>
                  <a:cubicBezTo>
                    <a:pt x="125358" y="57554"/>
                    <a:pt x="147034" y="115481"/>
                    <a:pt x="155630" y="176772"/>
                  </a:cubicBezTo>
                  <a:cubicBezTo>
                    <a:pt x="159367" y="202559"/>
                    <a:pt x="159367" y="229468"/>
                    <a:pt x="155256" y="254881"/>
                  </a:cubicBezTo>
                  <a:cubicBezTo>
                    <a:pt x="149276" y="292627"/>
                    <a:pt x="116015" y="337474"/>
                    <a:pt x="86117" y="35915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E547A15-2464-445C-BE89-CE198A118F4F}"/>
                </a:ext>
              </a:extLst>
            </p:cNvPr>
            <p:cNvSpPr/>
            <p:nvPr/>
          </p:nvSpPr>
          <p:spPr>
            <a:xfrm>
              <a:off x="3941226" y="5316563"/>
              <a:ext cx="257871" cy="175651"/>
            </a:xfrm>
            <a:custGeom>
              <a:avLst/>
              <a:gdLst>
                <a:gd name="connsiteX0" fmla="*/ 243669 w 257870"/>
                <a:gd name="connsiteY0" fmla="*/ 24859 h 175651"/>
                <a:gd name="connsiteX1" fmla="*/ 71382 w 257870"/>
                <a:gd name="connsiteY1" fmla="*/ 125391 h 175651"/>
                <a:gd name="connsiteX2" fmla="*/ 74371 w 257870"/>
                <a:gd name="connsiteY2" fmla="*/ 132118 h 175651"/>
                <a:gd name="connsiteX3" fmla="*/ 261234 w 257870"/>
                <a:gd name="connsiteY3" fmla="*/ 62232 h 175651"/>
                <a:gd name="connsiteX4" fmla="*/ 216387 w 257870"/>
                <a:gd name="connsiteY4" fmla="*/ 154542 h 175651"/>
                <a:gd name="connsiteX5" fmla="*/ 153227 w 257870"/>
                <a:gd name="connsiteY5" fmla="*/ 177713 h 175651"/>
                <a:gd name="connsiteX6" fmla="*/ 0 w 257870"/>
                <a:gd name="connsiteY6" fmla="*/ 164632 h 175651"/>
                <a:gd name="connsiteX7" fmla="*/ 1495 w 257870"/>
                <a:gd name="connsiteY7" fmla="*/ 157532 h 175651"/>
                <a:gd name="connsiteX8" fmla="*/ 78856 w 257870"/>
                <a:gd name="connsiteY8" fmla="*/ 43171 h 175651"/>
                <a:gd name="connsiteX9" fmla="*/ 150611 w 257870"/>
                <a:gd name="connsiteY9" fmla="*/ 193 h 175651"/>
                <a:gd name="connsiteX10" fmla="*/ 243669 w 257870"/>
                <a:gd name="connsiteY10" fmla="*/ 24859 h 17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870" h="175651">
                  <a:moveTo>
                    <a:pt x="243669" y="24859"/>
                  </a:moveTo>
                  <a:cubicBezTo>
                    <a:pt x="186489" y="58120"/>
                    <a:pt x="128935" y="91756"/>
                    <a:pt x="71382" y="125391"/>
                  </a:cubicBezTo>
                  <a:cubicBezTo>
                    <a:pt x="72503" y="127634"/>
                    <a:pt x="73624" y="129876"/>
                    <a:pt x="74371" y="132118"/>
                  </a:cubicBezTo>
                  <a:cubicBezTo>
                    <a:pt x="136784" y="108947"/>
                    <a:pt x="199196" y="85403"/>
                    <a:pt x="261234" y="62232"/>
                  </a:cubicBezTo>
                  <a:cubicBezTo>
                    <a:pt x="254133" y="95119"/>
                    <a:pt x="243669" y="128755"/>
                    <a:pt x="216387" y="154542"/>
                  </a:cubicBezTo>
                  <a:cubicBezTo>
                    <a:pt x="198822" y="171359"/>
                    <a:pt x="176399" y="175844"/>
                    <a:pt x="153227" y="177713"/>
                  </a:cubicBezTo>
                  <a:cubicBezTo>
                    <a:pt x="101653" y="181450"/>
                    <a:pt x="51200" y="174723"/>
                    <a:pt x="0" y="164632"/>
                  </a:cubicBezTo>
                  <a:cubicBezTo>
                    <a:pt x="374" y="162016"/>
                    <a:pt x="374" y="159400"/>
                    <a:pt x="1495" y="157532"/>
                  </a:cubicBezTo>
                  <a:cubicBezTo>
                    <a:pt x="26908" y="119038"/>
                    <a:pt x="51574" y="80170"/>
                    <a:pt x="78856" y="43171"/>
                  </a:cubicBezTo>
                  <a:cubicBezTo>
                    <a:pt x="96048" y="19627"/>
                    <a:pt x="119592" y="1688"/>
                    <a:pt x="150611" y="193"/>
                  </a:cubicBezTo>
                  <a:cubicBezTo>
                    <a:pt x="185368" y="-1676"/>
                    <a:pt x="216013" y="10284"/>
                    <a:pt x="243669" y="2485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14B98FA-6BC9-4A08-856F-1605C0BE415F}"/>
                </a:ext>
              </a:extLst>
            </p:cNvPr>
            <p:cNvSpPr/>
            <p:nvPr/>
          </p:nvSpPr>
          <p:spPr>
            <a:xfrm>
              <a:off x="5270942" y="5317254"/>
              <a:ext cx="257871" cy="175651"/>
            </a:xfrm>
            <a:custGeom>
              <a:avLst/>
              <a:gdLst>
                <a:gd name="connsiteX0" fmla="*/ 0 w 257870"/>
                <a:gd name="connsiteY0" fmla="*/ 61914 h 175651"/>
                <a:gd name="connsiteX1" fmla="*/ 184994 w 257870"/>
                <a:gd name="connsiteY1" fmla="*/ 131053 h 175651"/>
                <a:gd name="connsiteX2" fmla="*/ 187237 w 257870"/>
                <a:gd name="connsiteY2" fmla="*/ 126195 h 175651"/>
                <a:gd name="connsiteX3" fmla="*/ 132673 w 257870"/>
                <a:gd name="connsiteY3" fmla="*/ 91064 h 175651"/>
                <a:gd name="connsiteX4" fmla="*/ 75119 w 257870"/>
                <a:gd name="connsiteY4" fmla="*/ 57055 h 175651"/>
                <a:gd name="connsiteX5" fmla="*/ 15697 w 257870"/>
                <a:gd name="connsiteY5" fmla="*/ 26784 h 175651"/>
                <a:gd name="connsiteX6" fmla="*/ 163692 w 257870"/>
                <a:gd name="connsiteY6" fmla="*/ 24541 h 175651"/>
                <a:gd name="connsiteX7" fmla="*/ 259739 w 257870"/>
                <a:gd name="connsiteY7" fmla="*/ 163941 h 175651"/>
                <a:gd name="connsiteX8" fmla="*/ 81472 w 257870"/>
                <a:gd name="connsiteY8" fmla="*/ 172537 h 175651"/>
                <a:gd name="connsiteX9" fmla="*/ 44847 w 257870"/>
                <a:gd name="connsiteY9" fmla="*/ 154224 h 175651"/>
                <a:gd name="connsiteX10" fmla="*/ 0 w 257870"/>
                <a:gd name="connsiteY10" fmla="*/ 61914 h 17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7870" h="175651">
                  <a:moveTo>
                    <a:pt x="0" y="61914"/>
                  </a:moveTo>
                  <a:cubicBezTo>
                    <a:pt x="61665" y="85085"/>
                    <a:pt x="123329" y="107882"/>
                    <a:pt x="184994" y="131053"/>
                  </a:cubicBezTo>
                  <a:cubicBezTo>
                    <a:pt x="185742" y="129558"/>
                    <a:pt x="186489" y="128063"/>
                    <a:pt x="187237" y="126195"/>
                  </a:cubicBezTo>
                  <a:cubicBezTo>
                    <a:pt x="168924" y="114609"/>
                    <a:pt x="150985" y="102650"/>
                    <a:pt x="132673" y="91064"/>
                  </a:cubicBezTo>
                  <a:cubicBezTo>
                    <a:pt x="113613" y="79479"/>
                    <a:pt x="94553" y="67520"/>
                    <a:pt x="75119" y="57055"/>
                  </a:cubicBezTo>
                  <a:cubicBezTo>
                    <a:pt x="55685" y="46217"/>
                    <a:pt x="35504" y="36874"/>
                    <a:pt x="15697" y="26784"/>
                  </a:cubicBezTo>
                  <a:cubicBezTo>
                    <a:pt x="53069" y="-7973"/>
                    <a:pt x="125572" y="-9094"/>
                    <a:pt x="163692" y="24541"/>
                  </a:cubicBezTo>
                  <a:cubicBezTo>
                    <a:pt x="195085" y="52571"/>
                    <a:pt x="250770" y="132922"/>
                    <a:pt x="259739" y="163941"/>
                  </a:cubicBezTo>
                  <a:cubicBezTo>
                    <a:pt x="200317" y="174779"/>
                    <a:pt x="141268" y="184496"/>
                    <a:pt x="81472" y="172537"/>
                  </a:cubicBezTo>
                  <a:cubicBezTo>
                    <a:pt x="68392" y="169921"/>
                    <a:pt x="55311" y="162446"/>
                    <a:pt x="44847" y="154224"/>
                  </a:cubicBezTo>
                  <a:cubicBezTo>
                    <a:pt x="21676" y="135911"/>
                    <a:pt x="1121" y="89196"/>
                    <a:pt x="0" y="61914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220CE51-BF11-4C54-BAA5-7BFA899BC92E}"/>
                </a:ext>
              </a:extLst>
            </p:cNvPr>
            <p:cNvSpPr/>
            <p:nvPr/>
          </p:nvSpPr>
          <p:spPr>
            <a:xfrm>
              <a:off x="4655474" y="4359271"/>
              <a:ext cx="160702" cy="280294"/>
            </a:xfrm>
            <a:custGeom>
              <a:avLst/>
              <a:gdLst>
                <a:gd name="connsiteX0" fmla="*/ 129250 w 160701"/>
                <a:gd name="connsiteY0" fmla="*/ 271325 h 280294"/>
                <a:gd name="connsiteX1" fmla="*/ 56748 w 160701"/>
                <a:gd name="connsiteY1" fmla="*/ 81846 h 280294"/>
                <a:gd name="connsiteX2" fmla="*/ 50021 w 160701"/>
                <a:gd name="connsiteY2" fmla="*/ 83715 h 280294"/>
                <a:gd name="connsiteX3" fmla="*/ 93373 w 160701"/>
                <a:gd name="connsiteY3" fmla="*/ 281042 h 280294"/>
                <a:gd name="connsiteX4" fmla="*/ 689 w 160701"/>
                <a:gd name="connsiteY4" fmla="*/ 148369 h 280294"/>
                <a:gd name="connsiteX5" fmla="*/ 26102 w 160701"/>
                <a:gd name="connsiteY5" fmla="*/ 6727 h 280294"/>
                <a:gd name="connsiteX6" fmla="*/ 29466 w 160701"/>
                <a:gd name="connsiteY6" fmla="*/ 0 h 280294"/>
                <a:gd name="connsiteX7" fmla="*/ 151674 w 160701"/>
                <a:gd name="connsiteY7" fmla="*/ 137531 h 280294"/>
                <a:gd name="connsiteX8" fmla="*/ 159896 w 160701"/>
                <a:gd name="connsiteY8" fmla="*/ 198448 h 280294"/>
                <a:gd name="connsiteX9" fmla="*/ 129250 w 160701"/>
                <a:gd name="connsiteY9" fmla="*/ 271325 h 28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701" h="280294">
                  <a:moveTo>
                    <a:pt x="129250" y="271325"/>
                  </a:moveTo>
                  <a:cubicBezTo>
                    <a:pt x="104958" y="208165"/>
                    <a:pt x="81040" y="145006"/>
                    <a:pt x="56748" y="81846"/>
                  </a:cubicBezTo>
                  <a:cubicBezTo>
                    <a:pt x="54505" y="82593"/>
                    <a:pt x="52263" y="82967"/>
                    <a:pt x="50021" y="83715"/>
                  </a:cubicBezTo>
                  <a:cubicBezTo>
                    <a:pt x="64596" y="149864"/>
                    <a:pt x="79171" y="216013"/>
                    <a:pt x="93373" y="281042"/>
                  </a:cubicBezTo>
                  <a:cubicBezTo>
                    <a:pt x="32455" y="262729"/>
                    <a:pt x="-5664" y="212650"/>
                    <a:pt x="689" y="148369"/>
                  </a:cubicBezTo>
                  <a:cubicBezTo>
                    <a:pt x="5174" y="100532"/>
                    <a:pt x="17133" y="53816"/>
                    <a:pt x="26102" y="6727"/>
                  </a:cubicBezTo>
                  <a:cubicBezTo>
                    <a:pt x="26476" y="4859"/>
                    <a:pt x="27971" y="3364"/>
                    <a:pt x="29466" y="0"/>
                  </a:cubicBezTo>
                  <a:cubicBezTo>
                    <a:pt x="76181" y="41484"/>
                    <a:pt x="122150" y="82220"/>
                    <a:pt x="151674" y="137531"/>
                  </a:cubicBezTo>
                  <a:cubicBezTo>
                    <a:pt x="161765" y="156591"/>
                    <a:pt x="163633" y="177146"/>
                    <a:pt x="159896" y="198448"/>
                  </a:cubicBezTo>
                  <a:cubicBezTo>
                    <a:pt x="155038" y="225357"/>
                    <a:pt x="143826" y="250022"/>
                    <a:pt x="129250" y="271325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B25EA2-AA5A-455F-8EA6-B12E4DB307EC}"/>
                </a:ext>
              </a:extLst>
            </p:cNvPr>
            <p:cNvSpPr/>
            <p:nvPr/>
          </p:nvSpPr>
          <p:spPr>
            <a:xfrm>
              <a:off x="5699485" y="4307697"/>
              <a:ext cx="156965" cy="284031"/>
            </a:xfrm>
            <a:custGeom>
              <a:avLst/>
              <a:gdLst>
                <a:gd name="connsiteX0" fmla="*/ 31886 w 156964"/>
                <a:gd name="connsiteY0" fmla="*/ 271698 h 284031"/>
                <a:gd name="connsiteX1" fmla="*/ 17685 w 156964"/>
                <a:gd name="connsiteY1" fmla="*/ 123703 h 284031"/>
                <a:gd name="connsiteX2" fmla="*/ 133166 w 156964"/>
                <a:gd name="connsiteY2" fmla="*/ 0 h 284031"/>
                <a:gd name="connsiteX3" fmla="*/ 151105 w 156964"/>
                <a:gd name="connsiteY3" fmla="*/ 77361 h 284031"/>
                <a:gd name="connsiteX4" fmla="*/ 160448 w 156964"/>
                <a:gd name="connsiteY4" fmla="*/ 170419 h 284031"/>
                <a:gd name="connsiteX5" fmla="*/ 119338 w 156964"/>
                <a:gd name="connsiteY5" fmla="*/ 252265 h 284031"/>
                <a:gd name="connsiteX6" fmla="*/ 67017 w 156964"/>
                <a:gd name="connsiteY6" fmla="*/ 286274 h 284031"/>
                <a:gd name="connsiteX7" fmla="*/ 111490 w 156964"/>
                <a:gd name="connsiteY7" fmla="*/ 84836 h 284031"/>
                <a:gd name="connsiteX8" fmla="*/ 104763 w 156964"/>
                <a:gd name="connsiteY8" fmla="*/ 82593 h 284031"/>
                <a:gd name="connsiteX9" fmla="*/ 31886 w 156964"/>
                <a:gd name="connsiteY9" fmla="*/ 271698 h 28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964" h="284031">
                  <a:moveTo>
                    <a:pt x="31886" y="271698"/>
                  </a:moveTo>
                  <a:cubicBezTo>
                    <a:pt x="-3617" y="233205"/>
                    <a:pt x="-11092" y="168924"/>
                    <a:pt x="17685" y="123703"/>
                  </a:cubicBezTo>
                  <a:cubicBezTo>
                    <a:pt x="47583" y="76240"/>
                    <a:pt x="88319" y="38494"/>
                    <a:pt x="133166" y="0"/>
                  </a:cubicBezTo>
                  <a:cubicBezTo>
                    <a:pt x="139519" y="27656"/>
                    <a:pt x="147368" y="52322"/>
                    <a:pt x="151105" y="77361"/>
                  </a:cubicBezTo>
                  <a:cubicBezTo>
                    <a:pt x="155963" y="108007"/>
                    <a:pt x="158953" y="139400"/>
                    <a:pt x="160448" y="170419"/>
                  </a:cubicBezTo>
                  <a:cubicBezTo>
                    <a:pt x="161943" y="204802"/>
                    <a:pt x="145873" y="232084"/>
                    <a:pt x="119338" y="252265"/>
                  </a:cubicBezTo>
                  <a:cubicBezTo>
                    <a:pt x="102894" y="264971"/>
                    <a:pt x="84582" y="275062"/>
                    <a:pt x="67017" y="286274"/>
                  </a:cubicBezTo>
                  <a:cubicBezTo>
                    <a:pt x="81966" y="217882"/>
                    <a:pt x="96915" y="151359"/>
                    <a:pt x="111490" y="84836"/>
                  </a:cubicBezTo>
                  <a:cubicBezTo>
                    <a:pt x="109248" y="84088"/>
                    <a:pt x="107005" y="83341"/>
                    <a:pt x="104763" y="82593"/>
                  </a:cubicBezTo>
                  <a:cubicBezTo>
                    <a:pt x="80097" y="146127"/>
                    <a:pt x="55805" y="209286"/>
                    <a:pt x="31886" y="27169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1EABC2F-0657-4CA9-9D44-7ED730EEE3D4}"/>
                </a:ext>
              </a:extLst>
            </p:cNvPr>
            <p:cNvSpPr/>
            <p:nvPr/>
          </p:nvSpPr>
          <p:spPr>
            <a:xfrm>
              <a:off x="3611468" y="4308444"/>
              <a:ext cx="160702" cy="280294"/>
            </a:xfrm>
            <a:custGeom>
              <a:avLst/>
              <a:gdLst>
                <a:gd name="connsiteX0" fmla="*/ 28910 w 160701"/>
                <a:gd name="connsiteY0" fmla="*/ 0 h 280294"/>
                <a:gd name="connsiteX1" fmla="*/ 141027 w 160701"/>
                <a:gd name="connsiteY1" fmla="*/ 118471 h 280294"/>
                <a:gd name="connsiteX2" fmla="*/ 129442 w 160701"/>
                <a:gd name="connsiteY2" fmla="*/ 271325 h 280294"/>
                <a:gd name="connsiteX3" fmla="*/ 56939 w 160701"/>
                <a:gd name="connsiteY3" fmla="*/ 81846 h 280294"/>
                <a:gd name="connsiteX4" fmla="*/ 50212 w 160701"/>
                <a:gd name="connsiteY4" fmla="*/ 83715 h 280294"/>
                <a:gd name="connsiteX5" fmla="*/ 93564 w 160701"/>
                <a:gd name="connsiteY5" fmla="*/ 281789 h 280294"/>
                <a:gd name="connsiteX6" fmla="*/ 133 w 160701"/>
                <a:gd name="connsiteY6" fmla="*/ 150985 h 280294"/>
                <a:gd name="connsiteX7" fmla="*/ 28910 w 160701"/>
                <a:gd name="connsiteY7" fmla="*/ 0 h 28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701" h="280294">
                  <a:moveTo>
                    <a:pt x="28910" y="0"/>
                  </a:moveTo>
                  <a:cubicBezTo>
                    <a:pt x="71888" y="36999"/>
                    <a:pt x="111129" y="73624"/>
                    <a:pt x="141027" y="118471"/>
                  </a:cubicBezTo>
                  <a:cubicBezTo>
                    <a:pt x="172420" y="166308"/>
                    <a:pt x="167188" y="224235"/>
                    <a:pt x="129442" y="271325"/>
                  </a:cubicBezTo>
                  <a:cubicBezTo>
                    <a:pt x="105523" y="208913"/>
                    <a:pt x="81231" y="145379"/>
                    <a:pt x="56939" y="81846"/>
                  </a:cubicBezTo>
                  <a:cubicBezTo>
                    <a:pt x="54697" y="82593"/>
                    <a:pt x="52454" y="83341"/>
                    <a:pt x="50212" y="83715"/>
                  </a:cubicBezTo>
                  <a:cubicBezTo>
                    <a:pt x="64787" y="150238"/>
                    <a:pt x="79362" y="216387"/>
                    <a:pt x="93564" y="281789"/>
                  </a:cubicBezTo>
                  <a:cubicBezTo>
                    <a:pt x="33768" y="264224"/>
                    <a:pt x="-2483" y="214145"/>
                    <a:pt x="133" y="150985"/>
                  </a:cubicBezTo>
                  <a:cubicBezTo>
                    <a:pt x="2749" y="100159"/>
                    <a:pt x="13960" y="50827"/>
                    <a:pt x="28910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BB85E46-164F-40C8-80AA-3683CAC653FD}"/>
                </a:ext>
              </a:extLst>
            </p:cNvPr>
            <p:cNvSpPr/>
            <p:nvPr/>
          </p:nvSpPr>
          <p:spPr>
            <a:xfrm>
              <a:off x="3134244" y="3929113"/>
              <a:ext cx="156965" cy="287769"/>
            </a:xfrm>
            <a:custGeom>
              <a:avLst/>
              <a:gdLst>
                <a:gd name="connsiteX0" fmla="*/ 43834 w 156964"/>
                <a:gd name="connsiteY0" fmla="*/ 282163 h 287768"/>
                <a:gd name="connsiteX1" fmla="*/ 19542 w 156964"/>
                <a:gd name="connsiteY1" fmla="*/ 118471 h 287768"/>
                <a:gd name="connsiteX2" fmla="*/ 108115 w 156964"/>
                <a:gd name="connsiteY2" fmla="*/ 0 h 287768"/>
                <a:gd name="connsiteX3" fmla="*/ 117084 w 156964"/>
                <a:gd name="connsiteY3" fmla="*/ 19807 h 287768"/>
                <a:gd name="connsiteX4" fmla="*/ 158194 w 156964"/>
                <a:gd name="connsiteY4" fmla="*/ 160702 h 287768"/>
                <a:gd name="connsiteX5" fmla="*/ 129044 w 156964"/>
                <a:gd name="connsiteY5" fmla="*/ 249275 h 287768"/>
                <a:gd name="connsiteX6" fmla="*/ 80085 w 156964"/>
                <a:gd name="connsiteY6" fmla="*/ 291506 h 287768"/>
                <a:gd name="connsiteX7" fmla="*/ 98024 w 156964"/>
                <a:gd name="connsiteY7" fmla="*/ 85209 h 287768"/>
                <a:gd name="connsiteX8" fmla="*/ 91297 w 156964"/>
                <a:gd name="connsiteY8" fmla="*/ 84088 h 287768"/>
                <a:gd name="connsiteX9" fmla="*/ 43834 w 156964"/>
                <a:gd name="connsiteY9" fmla="*/ 282163 h 287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964" h="287768">
                  <a:moveTo>
                    <a:pt x="43834" y="282163"/>
                  </a:moveTo>
                  <a:cubicBezTo>
                    <a:pt x="-4376" y="234326"/>
                    <a:pt x="-13346" y="178267"/>
                    <a:pt x="19542" y="118471"/>
                  </a:cubicBezTo>
                  <a:cubicBezTo>
                    <a:pt x="43087" y="75493"/>
                    <a:pt x="73732" y="38120"/>
                    <a:pt x="108115" y="0"/>
                  </a:cubicBezTo>
                  <a:cubicBezTo>
                    <a:pt x="111478" y="7475"/>
                    <a:pt x="114468" y="13454"/>
                    <a:pt x="117084" y="19807"/>
                  </a:cubicBezTo>
                  <a:cubicBezTo>
                    <a:pt x="135397" y="65402"/>
                    <a:pt x="152215" y="111370"/>
                    <a:pt x="158194" y="160702"/>
                  </a:cubicBezTo>
                  <a:cubicBezTo>
                    <a:pt x="162305" y="195458"/>
                    <a:pt x="152962" y="224983"/>
                    <a:pt x="129044" y="249275"/>
                  </a:cubicBezTo>
                  <a:cubicBezTo>
                    <a:pt x="114095" y="264598"/>
                    <a:pt x="96529" y="277678"/>
                    <a:pt x="80085" y="291506"/>
                  </a:cubicBezTo>
                  <a:cubicBezTo>
                    <a:pt x="86065" y="221246"/>
                    <a:pt x="92045" y="153227"/>
                    <a:pt x="98024" y="85209"/>
                  </a:cubicBezTo>
                  <a:cubicBezTo>
                    <a:pt x="95782" y="84836"/>
                    <a:pt x="93540" y="84462"/>
                    <a:pt x="91297" y="84088"/>
                  </a:cubicBezTo>
                  <a:cubicBezTo>
                    <a:pt x="75601" y="150238"/>
                    <a:pt x="59531" y="216387"/>
                    <a:pt x="43834" y="28216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D768046-17DF-4C90-9057-EFDC242AC181}"/>
                </a:ext>
              </a:extLst>
            </p:cNvPr>
            <p:cNvSpPr/>
            <p:nvPr/>
          </p:nvSpPr>
          <p:spPr>
            <a:xfrm>
              <a:off x="6179091" y="3929860"/>
              <a:ext cx="160702" cy="284031"/>
            </a:xfrm>
            <a:custGeom>
              <a:avLst/>
              <a:gdLst>
                <a:gd name="connsiteX0" fmla="*/ 115485 w 160701"/>
                <a:gd name="connsiteY0" fmla="*/ 282163 h 284031"/>
                <a:gd name="connsiteX1" fmla="*/ 68022 w 160701"/>
                <a:gd name="connsiteY1" fmla="*/ 83715 h 284031"/>
                <a:gd name="connsiteX2" fmla="*/ 61295 w 160701"/>
                <a:gd name="connsiteY2" fmla="*/ 84836 h 284031"/>
                <a:gd name="connsiteX3" fmla="*/ 78860 w 160701"/>
                <a:gd name="connsiteY3" fmla="*/ 286648 h 284031"/>
                <a:gd name="connsiteX4" fmla="*/ 4 w 160701"/>
                <a:gd name="connsiteY4" fmla="*/ 177146 h 284031"/>
                <a:gd name="connsiteX5" fmla="*/ 52325 w 160701"/>
                <a:gd name="connsiteY5" fmla="*/ 0 h 284031"/>
                <a:gd name="connsiteX6" fmla="*/ 155473 w 160701"/>
                <a:gd name="connsiteY6" fmla="*/ 152106 h 284031"/>
                <a:gd name="connsiteX7" fmla="*/ 155847 w 160701"/>
                <a:gd name="connsiteY7" fmla="*/ 213397 h 284031"/>
                <a:gd name="connsiteX8" fmla="*/ 115485 w 160701"/>
                <a:gd name="connsiteY8" fmla="*/ 282163 h 28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701" h="284031">
                  <a:moveTo>
                    <a:pt x="115485" y="282163"/>
                  </a:moveTo>
                  <a:cubicBezTo>
                    <a:pt x="99788" y="216013"/>
                    <a:pt x="83718" y="149864"/>
                    <a:pt x="68022" y="83715"/>
                  </a:cubicBezTo>
                  <a:cubicBezTo>
                    <a:pt x="65779" y="84088"/>
                    <a:pt x="63537" y="84462"/>
                    <a:pt x="61295" y="84836"/>
                  </a:cubicBezTo>
                  <a:cubicBezTo>
                    <a:pt x="67274" y="152480"/>
                    <a:pt x="72880" y="220124"/>
                    <a:pt x="78860" y="286648"/>
                  </a:cubicBezTo>
                  <a:cubicBezTo>
                    <a:pt x="41113" y="275062"/>
                    <a:pt x="377" y="220124"/>
                    <a:pt x="4" y="177146"/>
                  </a:cubicBezTo>
                  <a:cubicBezTo>
                    <a:pt x="-370" y="137157"/>
                    <a:pt x="29154" y="35878"/>
                    <a:pt x="52325" y="0"/>
                  </a:cubicBezTo>
                  <a:cubicBezTo>
                    <a:pt x="93061" y="46716"/>
                    <a:pt x="133424" y="93058"/>
                    <a:pt x="155473" y="152106"/>
                  </a:cubicBezTo>
                  <a:cubicBezTo>
                    <a:pt x="162948" y="172288"/>
                    <a:pt x="162200" y="193216"/>
                    <a:pt x="155847" y="213397"/>
                  </a:cubicBezTo>
                  <a:cubicBezTo>
                    <a:pt x="146878" y="239932"/>
                    <a:pt x="132302" y="262729"/>
                    <a:pt x="115485" y="28216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CC4A75-8B55-4BC6-B379-E3B79FCFABD5}"/>
                </a:ext>
              </a:extLst>
            </p:cNvPr>
            <p:cNvSpPr/>
            <p:nvPr/>
          </p:nvSpPr>
          <p:spPr>
            <a:xfrm>
              <a:off x="5135072" y="4045341"/>
              <a:ext cx="160702" cy="284031"/>
            </a:xfrm>
            <a:custGeom>
              <a:avLst/>
              <a:gdLst>
                <a:gd name="connsiteX0" fmla="*/ 67104 w 160701"/>
                <a:gd name="connsiteY0" fmla="*/ 285526 h 284031"/>
                <a:gd name="connsiteX1" fmla="*/ 111577 w 160701"/>
                <a:gd name="connsiteY1" fmla="*/ 84462 h 284031"/>
                <a:gd name="connsiteX2" fmla="*/ 106719 w 160701"/>
                <a:gd name="connsiteY2" fmla="*/ 82967 h 284031"/>
                <a:gd name="connsiteX3" fmla="*/ 80558 w 160701"/>
                <a:gd name="connsiteY3" fmla="*/ 144258 h 284031"/>
                <a:gd name="connsiteX4" fmla="*/ 55892 w 160701"/>
                <a:gd name="connsiteY4" fmla="*/ 208165 h 284031"/>
                <a:gd name="connsiteX5" fmla="*/ 34590 w 160701"/>
                <a:gd name="connsiteY5" fmla="*/ 272820 h 284031"/>
                <a:gd name="connsiteX6" fmla="*/ 14409 w 160701"/>
                <a:gd name="connsiteY6" fmla="*/ 128935 h 284031"/>
                <a:gd name="connsiteX7" fmla="*/ 133253 w 160701"/>
                <a:gd name="connsiteY7" fmla="*/ 0 h 284031"/>
                <a:gd name="connsiteX8" fmla="*/ 148576 w 160701"/>
                <a:gd name="connsiteY8" fmla="*/ 61665 h 284031"/>
                <a:gd name="connsiteX9" fmla="*/ 160909 w 160701"/>
                <a:gd name="connsiteY9" fmla="*/ 166308 h 284031"/>
                <a:gd name="connsiteX10" fmla="*/ 117931 w 160701"/>
                <a:gd name="connsiteY10" fmla="*/ 253386 h 284031"/>
                <a:gd name="connsiteX11" fmla="*/ 67104 w 160701"/>
                <a:gd name="connsiteY11" fmla="*/ 285526 h 284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701" h="284031">
                  <a:moveTo>
                    <a:pt x="67104" y="285526"/>
                  </a:moveTo>
                  <a:cubicBezTo>
                    <a:pt x="82427" y="216387"/>
                    <a:pt x="97002" y="150238"/>
                    <a:pt x="111577" y="84462"/>
                  </a:cubicBezTo>
                  <a:cubicBezTo>
                    <a:pt x="110083" y="84088"/>
                    <a:pt x="108588" y="83341"/>
                    <a:pt x="106719" y="82967"/>
                  </a:cubicBezTo>
                  <a:cubicBezTo>
                    <a:pt x="98123" y="103148"/>
                    <a:pt x="88780" y="123703"/>
                    <a:pt x="80558" y="144258"/>
                  </a:cubicBezTo>
                  <a:cubicBezTo>
                    <a:pt x="71963" y="165187"/>
                    <a:pt x="63367" y="186489"/>
                    <a:pt x="55892" y="208165"/>
                  </a:cubicBezTo>
                  <a:cubicBezTo>
                    <a:pt x="48418" y="229467"/>
                    <a:pt x="41691" y="251517"/>
                    <a:pt x="34590" y="272820"/>
                  </a:cubicBezTo>
                  <a:cubicBezTo>
                    <a:pt x="-1288" y="228346"/>
                    <a:pt x="-11378" y="169671"/>
                    <a:pt x="14409" y="128935"/>
                  </a:cubicBezTo>
                  <a:cubicBezTo>
                    <a:pt x="45428" y="79604"/>
                    <a:pt x="87285" y="40362"/>
                    <a:pt x="133253" y="0"/>
                  </a:cubicBezTo>
                  <a:cubicBezTo>
                    <a:pt x="138859" y="22050"/>
                    <a:pt x="145213" y="41484"/>
                    <a:pt x="148576" y="61665"/>
                  </a:cubicBezTo>
                  <a:cubicBezTo>
                    <a:pt x="153808" y="96421"/>
                    <a:pt x="158667" y="131178"/>
                    <a:pt x="160909" y="166308"/>
                  </a:cubicBezTo>
                  <a:cubicBezTo>
                    <a:pt x="163525" y="202933"/>
                    <a:pt x="146334" y="231710"/>
                    <a:pt x="117931" y="253386"/>
                  </a:cubicBezTo>
                  <a:cubicBezTo>
                    <a:pt x="102234" y="264598"/>
                    <a:pt x="84669" y="274315"/>
                    <a:pt x="67104" y="28552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94B8060-C7C3-4622-A82B-343E94B65EBF}"/>
                </a:ext>
              </a:extLst>
            </p:cNvPr>
            <p:cNvSpPr/>
            <p:nvPr/>
          </p:nvSpPr>
          <p:spPr>
            <a:xfrm>
              <a:off x="4176281" y="4046463"/>
              <a:ext cx="160702" cy="276557"/>
            </a:xfrm>
            <a:custGeom>
              <a:avLst/>
              <a:gdLst>
                <a:gd name="connsiteX0" fmla="*/ 127833 w 160701"/>
                <a:gd name="connsiteY0" fmla="*/ 271698 h 276556"/>
                <a:gd name="connsiteX1" fmla="*/ 93450 w 160701"/>
                <a:gd name="connsiteY1" fmla="*/ 174904 h 276556"/>
                <a:gd name="connsiteX2" fmla="*/ 54956 w 160701"/>
                <a:gd name="connsiteY2" fmla="*/ 81472 h 276556"/>
                <a:gd name="connsiteX3" fmla="*/ 49724 w 160701"/>
                <a:gd name="connsiteY3" fmla="*/ 82967 h 276556"/>
                <a:gd name="connsiteX4" fmla="*/ 93076 w 160701"/>
                <a:gd name="connsiteY4" fmla="*/ 279920 h 276556"/>
                <a:gd name="connsiteX5" fmla="*/ 392 w 160701"/>
                <a:gd name="connsiteY5" fmla="*/ 172287 h 276556"/>
                <a:gd name="connsiteX6" fmla="*/ 27674 w 160701"/>
                <a:gd name="connsiteY6" fmla="*/ 0 h 276556"/>
                <a:gd name="connsiteX7" fmla="*/ 35896 w 160701"/>
                <a:gd name="connsiteY7" fmla="*/ 5232 h 276556"/>
                <a:gd name="connsiteX8" fmla="*/ 127833 w 160701"/>
                <a:gd name="connsiteY8" fmla="*/ 100532 h 276556"/>
                <a:gd name="connsiteX9" fmla="*/ 127833 w 160701"/>
                <a:gd name="connsiteY9" fmla="*/ 271698 h 276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701" h="276556">
                  <a:moveTo>
                    <a:pt x="127833" y="271698"/>
                  </a:moveTo>
                  <a:cubicBezTo>
                    <a:pt x="116247" y="239184"/>
                    <a:pt x="105409" y="206670"/>
                    <a:pt x="93450" y="174904"/>
                  </a:cubicBezTo>
                  <a:cubicBezTo>
                    <a:pt x="81491" y="143511"/>
                    <a:pt x="68037" y="112865"/>
                    <a:pt x="54956" y="81472"/>
                  </a:cubicBezTo>
                  <a:cubicBezTo>
                    <a:pt x="53088" y="81846"/>
                    <a:pt x="51593" y="82593"/>
                    <a:pt x="49724" y="82967"/>
                  </a:cubicBezTo>
                  <a:cubicBezTo>
                    <a:pt x="64300" y="149116"/>
                    <a:pt x="78501" y="214892"/>
                    <a:pt x="93076" y="279920"/>
                  </a:cubicBezTo>
                  <a:cubicBezTo>
                    <a:pt x="48229" y="270951"/>
                    <a:pt x="2635" y="220124"/>
                    <a:pt x="392" y="172287"/>
                  </a:cubicBezTo>
                  <a:cubicBezTo>
                    <a:pt x="-2597" y="113239"/>
                    <a:pt x="11978" y="57180"/>
                    <a:pt x="27674" y="0"/>
                  </a:cubicBezTo>
                  <a:cubicBezTo>
                    <a:pt x="31038" y="2242"/>
                    <a:pt x="34028" y="3364"/>
                    <a:pt x="35896" y="5232"/>
                  </a:cubicBezTo>
                  <a:cubicBezTo>
                    <a:pt x="66916" y="36625"/>
                    <a:pt x="99803" y="66523"/>
                    <a:pt x="127833" y="100532"/>
                  </a:cubicBezTo>
                  <a:cubicBezTo>
                    <a:pt x="173801" y="156965"/>
                    <a:pt x="172306" y="212650"/>
                    <a:pt x="127833" y="271698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5F6D2D-B446-4172-BC13-D1BC16889997}"/>
                </a:ext>
              </a:extLst>
            </p:cNvPr>
            <p:cNvSpPr/>
            <p:nvPr/>
          </p:nvSpPr>
          <p:spPr>
            <a:xfrm>
              <a:off x="4314543" y="3228377"/>
              <a:ext cx="164439" cy="242922"/>
            </a:xfrm>
            <a:custGeom>
              <a:avLst/>
              <a:gdLst>
                <a:gd name="connsiteX0" fmla="*/ 128596 w 164439"/>
                <a:gd name="connsiteY0" fmla="*/ 237316 h 242921"/>
                <a:gd name="connsiteX1" fmla="*/ 61699 w 164439"/>
                <a:gd name="connsiteY1" fmla="*/ 70260 h 242921"/>
                <a:gd name="connsiteX2" fmla="*/ 57215 w 164439"/>
                <a:gd name="connsiteY2" fmla="*/ 71755 h 242921"/>
                <a:gd name="connsiteX3" fmla="*/ 66184 w 164439"/>
                <a:gd name="connsiteY3" fmla="*/ 128935 h 242921"/>
                <a:gd name="connsiteX4" fmla="*/ 77770 w 164439"/>
                <a:gd name="connsiteY4" fmla="*/ 188731 h 242921"/>
                <a:gd name="connsiteX5" fmla="*/ 93092 w 164439"/>
                <a:gd name="connsiteY5" fmla="*/ 245911 h 242921"/>
                <a:gd name="connsiteX6" fmla="*/ 35 w 164439"/>
                <a:gd name="connsiteY6" fmla="*/ 148743 h 242921"/>
                <a:gd name="connsiteX7" fmla="*/ 37033 w 164439"/>
                <a:gd name="connsiteY7" fmla="*/ 0 h 242921"/>
                <a:gd name="connsiteX8" fmla="*/ 63942 w 164439"/>
                <a:gd name="connsiteY8" fmla="*/ 19807 h 242921"/>
                <a:gd name="connsiteX9" fmla="*/ 142050 w 164439"/>
                <a:gd name="connsiteY9" fmla="*/ 93058 h 242921"/>
                <a:gd name="connsiteX10" fmla="*/ 153636 w 164439"/>
                <a:gd name="connsiteY10" fmla="*/ 196206 h 242921"/>
                <a:gd name="connsiteX11" fmla="*/ 128596 w 164439"/>
                <a:gd name="connsiteY11" fmla="*/ 237316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439" h="242921">
                  <a:moveTo>
                    <a:pt x="128596" y="237316"/>
                  </a:moveTo>
                  <a:cubicBezTo>
                    <a:pt x="105799" y="180509"/>
                    <a:pt x="83749" y="125198"/>
                    <a:pt x="61699" y="70260"/>
                  </a:cubicBezTo>
                  <a:cubicBezTo>
                    <a:pt x="60205" y="70634"/>
                    <a:pt x="58710" y="71382"/>
                    <a:pt x="57215" y="71755"/>
                  </a:cubicBezTo>
                  <a:cubicBezTo>
                    <a:pt x="60205" y="90815"/>
                    <a:pt x="62821" y="109875"/>
                    <a:pt x="66184" y="128935"/>
                  </a:cubicBezTo>
                  <a:cubicBezTo>
                    <a:pt x="69548" y="149116"/>
                    <a:pt x="73285" y="168924"/>
                    <a:pt x="77770" y="188731"/>
                  </a:cubicBezTo>
                  <a:cubicBezTo>
                    <a:pt x="82254" y="208165"/>
                    <a:pt x="87860" y="226851"/>
                    <a:pt x="93092" y="245911"/>
                  </a:cubicBezTo>
                  <a:cubicBezTo>
                    <a:pt x="45629" y="244043"/>
                    <a:pt x="-1460" y="196206"/>
                    <a:pt x="35" y="148743"/>
                  </a:cubicBezTo>
                  <a:cubicBezTo>
                    <a:pt x="1530" y="97169"/>
                    <a:pt x="18721" y="49705"/>
                    <a:pt x="37033" y="0"/>
                  </a:cubicBezTo>
                  <a:cubicBezTo>
                    <a:pt x="46750" y="7101"/>
                    <a:pt x="56094" y="12707"/>
                    <a:pt x="63942" y="19807"/>
                  </a:cubicBezTo>
                  <a:cubicBezTo>
                    <a:pt x="90476" y="43726"/>
                    <a:pt x="117384" y="67271"/>
                    <a:pt x="142050" y="93058"/>
                  </a:cubicBezTo>
                  <a:cubicBezTo>
                    <a:pt x="171575" y="123703"/>
                    <a:pt x="173070" y="159207"/>
                    <a:pt x="153636" y="196206"/>
                  </a:cubicBezTo>
                  <a:cubicBezTo>
                    <a:pt x="145788" y="210407"/>
                    <a:pt x="136445" y="223862"/>
                    <a:pt x="128596" y="23731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1F95015-3138-4B4D-903F-B3257283EB97}"/>
                </a:ext>
              </a:extLst>
            </p:cNvPr>
            <p:cNvSpPr/>
            <p:nvPr/>
          </p:nvSpPr>
          <p:spPr>
            <a:xfrm>
              <a:off x="3810700" y="4620826"/>
              <a:ext cx="242922" cy="340090"/>
            </a:xfrm>
            <a:custGeom>
              <a:avLst/>
              <a:gdLst>
                <a:gd name="connsiteX0" fmla="*/ 243391 w 242921"/>
                <a:gd name="connsiteY0" fmla="*/ 340143 h 340090"/>
                <a:gd name="connsiteX1" fmla="*/ 152576 w 242921"/>
                <a:gd name="connsiteY1" fmla="*/ 312114 h 340090"/>
                <a:gd name="connsiteX2" fmla="*/ 131274 w 242921"/>
                <a:gd name="connsiteY2" fmla="*/ 288943 h 340090"/>
                <a:gd name="connsiteX3" fmla="*/ 7944 w 242921"/>
                <a:gd name="connsiteY3" fmla="*/ 47890 h 340090"/>
                <a:gd name="connsiteX4" fmla="*/ 8318 w 242921"/>
                <a:gd name="connsiteY4" fmla="*/ 7527 h 340090"/>
                <a:gd name="connsiteX5" fmla="*/ 54286 w 242921"/>
                <a:gd name="connsiteY5" fmla="*/ 6780 h 340090"/>
                <a:gd name="connsiteX6" fmla="*/ 63629 w 242921"/>
                <a:gd name="connsiteY6" fmla="*/ 19113 h 340090"/>
                <a:gd name="connsiteX7" fmla="*/ 129779 w 242921"/>
                <a:gd name="connsiteY7" fmla="*/ 172714 h 340090"/>
                <a:gd name="connsiteX8" fmla="*/ 238159 w 242921"/>
                <a:gd name="connsiteY8" fmla="*/ 331174 h 340090"/>
                <a:gd name="connsiteX9" fmla="*/ 243391 w 242921"/>
                <a:gd name="connsiteY9" fmla="*/ 340143 h 34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21" h="340090">
                  <a:moveTo>
                    <a:pt x="243391" y="340143"/>
                  </a:moveTo>
                  <a:cubicBezTo>
                    <a:pt x="210503" y="334537"/>
                    <a:pt x="179858" y="328558"/>
                    <a:pt x="152576" y="312114"/>
                  </a:cubicBezTo>
                  <a:cubicBezTo>
                    <a:pt x="143980" y="306882"/>
                    <a:pt x="135758" y="297912"/>
                    <a:pt x="131274" y="288943"/>
                  </a:cubicBezTo>
                  <a:cubicBezTo>
                    <a:pt x="89790" y="208965"/>
                    <a:pt x="48680" y="128241"/>
                    <a:pt x="7944" y="47890"/>
                  </a:cubicBezTo>
                  <a:cubicBezTo>
                    <a:pt x="-2894" y="26961"/>
                    <a:pt x="-2520" y="16871"/>
                    <a:pt x="8318" y="7527"/>
                  </a:cubicBezTo>
                  <a:cubicBezTo>
                    <a:pt x="19156" y="-2190"/>
                    <a:pt x="40084" y="-2563"/>
                    <a:pt x="54286" y="6780"/>
                  </a:cubicBezTo>
                  <a:cubicBezTo>
                    <a:pt x="58397" y="9396"/>
                    <a:pt x="62882" y="14628"/>
                    <a:pt x="63629" y="19113"/>
                  </a:cubicBezTo>
                  <a:cubicBezTo>
                    <a:pt x="72972" y="75919"/>
                    <a:pt x="99507" y="125251"/>
                    <a:pt x="129779" y="172714"/>
                  </a:cubicBezTo>
                  <a:cubicBezTo>
                    <a:pt x="163788" y="226904"/>
                    <a:pt x="201908" y="278478"/>
                    <a:pt x="238159" y="331174"/>
                  </a:cubicBezTo>
                  <a:cubicBezTo>
                    <a:pt x="239280" y="333416"/>
                    <a:pt x="240775" y="336032"/>
                    <a:pt x="243391" y="340143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5777878-4560-4FDC-8B8F-73880DA275C7}"/>
                </a:ext>
              </a:extLst>
            </p:cNvPr>
            <p:cNvSpPr/>
            <p:nvPr/>
          </p:nvSpPr>
          <p:spPr>
            <a:xfrm>
              <a:off x="5454815" y="4620088"/>
              <a:ext cx="242922" cy="340090"/>
            </a:xfrm>
            <a:custGeom>
              <a:avLst/>
              <a:gdLst>
                <a:gd name="connsiteX0" fmla="*/ 0 w 242921"/>
                <a:gd name="connsiteY0" fmla="*/ 340881 h 340090"/>
                <a:gd name="connsiteX1" fmla="*/ 82593 w 242921"/>
                <a:gd name="connsiteY1" fmla="*/ 222784 h 340090"/>
                <a:gd name="connsiteX2" fmla="*/ 169298 w 242921"/>
                <a:gd name="connsiteY2" fmla="*/ 58718 h 340090"/>
                <a:gd name="connsiteX3" fmla="*/ 177893 w 242921"/>
                <a:gd name="connsiteY3" fmla="*/ 23962 h 340090"/>
                <a:gd name="connsiteX4" fmla="*/ 200691 w 242921"/>
                <a:gd name="connsiteY4" fmla="*/ 1912 h 340090"/>
                <a:gd name="connsiteX5" fmla="*/ 237689 w 242921"/>
                <a:gd name="connsiteY5" fmla="*/ 10881 h 340090"/>
                <a:gd name="connsiteX6" fmla="*/ 238437 w 242921"/>
                <a:gd name="connsiteY6" fmla="*/ 41527 h 340090"/>
                <a:gd name="connsiteX7" fmla="*/ 107633 w 242921"/>
                <a:gd name="connsiteY7" fmla="*/ 297155 h 340090"/>
                <a:gd name="connsiteX8" fmla="*/ 90442 w 242921"/>
                <a:gd name="connsiteY8" fmla="*/ 312852 h 340090"/>
                <a:gd name="connsiteX9" fmla="*/ 0 w 242921"/>
                <a:gd name="connsiteY9" fmla="*/ 340881 h 34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921" h="340090">
                  <a:moveTo>
                    <a:pt x="0" y="340881"/>
                  </a:moveTo>
                  <a:cubicBezTo>
                    <a:pt x="28777" y="300145"/>
                    <a:pt x="56432" y="262025"/>
                    <a:pt x="82593" y="222784"/>
                  </a:cubicBezTo>
                  <a:cubicBezTo>
                    <a:pt x="116976" y="171210"/>
                    <a:pt x="149117" y="117767"/>
                    <a:pt x="169298" y="58718"/>
                  </a:cubicBezTo>
                  <a:cubicBezTo>
                    <a:pt x="173035" y="47506"/>
                    <a:pt x="176399" y="35921"/>
                    <a:pt x="177893" y="23962"/>
                  </a:cubicBezTo>
                  <a:cubicBezTo>
                    <a:pt x="179762" y="9760"/>
                    <a:pt x="189105" y="4902"/>
                    <a:pt x="200691" y="1912"/>
                  </a:cubicBezTo>
                  <a:cubicBezTo>
                    <a:pt x="214519" y="-1825"/>
                    <a:pt x="227599" y="-704"/>
                    <a:pt x="237689" y="10881"/>
                  </a:cubicBezTo>
                  <a:cubicBezTo>
                    <a:pt x="246285" y="20598"/>
                    <a:pt x="243669" y="31062"/>
                    <a:pt x="238437" y="41527"/>
                  </a:cubicBezTo>
                  <a:cubicBezTo>
                    <a:pt x="195085" y="126736"/>
                    <a:pt x="151732" y="212319"/>
                    <a:pt x="107633" y="297155"/>
                  </a:cubicBezTo>
                  <a:cubicBezTo>
                    <a:pt x="104270" y="303508"/>
                    <a:pt x="97169" y="308741"/>
                    <a:pt x="90442" y="312852"/>
                  </a:cubicBezTo>
                  <a:cubicBezTo>
                    <a:pt x="63160" y="328922"/>
                    <a:pt x="32514" y="335275"/>
                    <a:pt x="0" y="34088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CD6D27F-453C-45B7-8C61-9E843EB7D088}"/>
                </a:ext>
              </a:extLst>
            </p:cNvPr>
            <p:cNvSpPr/>
            <p:nvPr/>
          </p:nvSpPr>
          <p:spPr>
            <a:xfrm>
              <a:off x="4824028" y="3452986"/>
              <a:ext cx="115855" cy="254133"/>
            </a:xfrm>
            <a:custGeom>
              <a:avLst/>
              <a:gdLst>
                <a:gd name="connsiteX0" fmla="*/ 48149 w 115854"/>
                <a:gd name="connsiteY0" fmla="*/ 0 h 254133"/>
                <a:gd name="connsiteX1" fmla="*/ 112803 w 115854"/>
                <a:gd name="connsiteY1" fmla="*/ 137905 h 254133"/>
                <a:gd name="connsiteX2" fmla="*/ 77299 w 115854"/>
                <a:gd name="connsiteY2" fmla="*/ 251891 h 254133"/>
                <a:gd name="connsiteX3" fmla="*/ 55623 w 115854"/>
                <a:gd name="connsiteY3" fmla="*/ 78856 h 254133"/>
                <a:gd name="connsiteX4" fmla="*/ 51139 w 115854"/>
                <a:gd name="connsiteY4" fmla="*/ 79230 h 254133"/>
                <a:gd name="connsiteX5" fmla="*/ 51139 w 115854"/>
                <a:gd name="connsiteY5" fmla="*/ 254507 h 254133"/>
                <a:gd name="connsiteX6" fmla="*/ 312 w 115854"/>
                <a:gd name="connsiteY6" fmla="*/ 151733 h 254133"/>
                <a:gd name="connsiteX7" fmla="*/ 48149 w 115854"/>
                <a:gd name="connsiteY7" fmla="*/ 0 h 25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854" h="254133">
                  <a:moveTo>
                    <a:pt x="48149" y="0"/>
                  </a:moveTo>
                  <a:cubicBezTo>
                    <a:pt x="75805" y="45221"/>
                    <a:pt x="100470" y="88573"/>
                    <a:pt x="112803" y="137905"/>
                  </a:cubicBezTo>
                  <a:cubicBezTo>
                    <a:pt x="124015" y="182378"/>
                    <a:pt x="104208" y="217882"/>
                    <a:pt x="77299" y="251891"/>
                  </a:cubicBezTo>
                  <a:cubicBezTo>
                    <a:pt x="69825" y="193216"/>
                    <a:pt x="62724" y="136036"/>
                    <a:pt x="55623" y="78856"/>
                  </a:cubicBezTo>
                  <a:cubicBezTo>
                    <a:pt x="54129" y="78856"/>
                    <a:pt x="52634" y="79230"/>
                    <a:pt x="51139" y="79230"/>
                  </a:cubicBezTo>
                  <a:cubicBezTo>
                    <a:pt x="51139" y="136784"/>
                    <a:pt x="51139" y="194711"/>
                    <a:pt x="51139" y="254507"/>
                  </a:cubicBezTo>
                  <a:cubicBezTo>
                    <a:pt x="21241" y="225357"/>
                    <a:pt x="-3052" y="194711"/>
                    <a:pt x="312" y="151733"/>
                  </a:cubicBezTo>
                  <a:cubicBezTo>
                    <a:pt x="4797" y="98664"/>
                    <a:pt x="26099" y="50453"/>
                    <a:pt x="48149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F4B5C6F-6112-4615-AFF0-62AAB2A201FE}"/>
                </a:ext>
              </a:extLst>
            </p:cNvPr>
            <p:cNvSpPr/>
            <p:nvPr/>
          </p:nvSpPr>
          <p:spPr>
            <a:xfrm>
              <a:off x="4008081" y="4130177"/>
              <a:ext cx="119592" cy="242922"/>
            </a:xfrm>
            <a:custGeom>
              <a:avLst/>
              <a:gdLst>
                <a:gd name="connsiteX0" fmla="*/ 100200 w 119592"/>
                <a:gd name="connsiteY0" fmla="*/ 236942 h 242921"/>
                <a:gd name="connsiteX1" fmla="*/ 40030 w 119592"/>
                <a:gd name="connsiteY1" fmla="*/ 73250 h 242921"/>
                <a:gd name="connsiteX2" fmla="*/ 34798 w 119592"/>
                <a:gd name="connsiteY2" fmla="*/ 74745 h 242921"/>
                <a:gd name="connsiteX3" fmla="*/ 74039 w 119592"/>
                <a:gd name="connsiteY3" fmla="*/ 242922 h 242921"/>
                <a:gd name="connsiteX4" fmla="*/ 2284 w 119592"/>
                <a:gd name="connsiteY4" fmla="*/ 153975 h 242921"/>
                <a:gd name="connsiteX5" fmla="*/ 14617 w 119592"/>
                <a:gd name="connsiteY5" fmla="*/ 0 h 242921"/>
                <a:gd name="connsiteX6" fmla="*/ 25829 w 119592"/>
                <a:gd name="connsiteY6" fmla="*/ 9717 h 242921"/>
                <a:gd name="connsiteX7" fmla="*/ 105432 w 119592"/>
                <a:gd name="connsiteY7" fmla="*/ 111370 h 242921"/>
                <a:gd name="connsiteX8" fmla="*/ 100200 w 119592"/>
                <a:gd name="connsiteY8" fmla="*/ 236942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592" h="242921">
                  <a:moveTo>
                    <a:pt x="100200" y="236942"/>
                  </a:moveTo>
                  <a:cubicBezTo>
                    <a:pt x="80019" y="181631"/>
                    <a:pt x="59838" y="127440"/>
                    <a:pt x="40030" y="73250"/>
                  </a:cubicBezTo>
                  <a:cubicBezTo>
                    <a:pt x="38162" y="73624"/>
                    <a:pt x="36667" y="74371"/>
                    <a:pt x="34798" y="74745"/>
                  </a:cubicBezTo>
                  <a:cubicBezTo>
                    <a:pt x="47878" y="131178"/>
                    <a:pt x="60959" y="187610"/>
                    <a:pt x="74039" y="242922"/>
                  </a:cubicBezTo>
                  <a:cubicBezTo>
                    <a:pt x="40404" y="230962"/>
                    <a:pt x="7142" y="190974"/>
                    <a:pt x="2284" y="153975"/>
                  </a:cubicBezTo>
                  <a:cubicBezTo>
                    <a:pt x="-4443" y="102401"/>
                    <a:pt x="4900" y="52322"/>
                    <a:pt x="14617" y="0"/>
                  </a:cubicBezTo>
                  <a:cubicBezTo>
                    <a:pt x="19475" y="4111"/>
                    <a:pt x="23213" y="6727"/>
                    <a:pt x="25829" y="9717"/>
                  </a:cubicBezTo>
                  <a:cubicBezTo>
                    <a:pt x="52737" y="43352"/>
                    <a:pt x="81514" y="75866"/>
                    <a:pt x="105432" y="111370"/>
                  </a:cubicBezTo>
                  <a:cubicBezTo>
                    <a:pt x="132340" y="152854"/>
                    <a:pt x="120755" y="195832"/>
                    <a:pt x="100200" y="236942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F4F0E40-EFF3-462E-B3BE-DFE765B9F908}"/>
                </a:ext>
              </a:extLst>
            </p:cNvPr>
            <p:cNvSpPr/>
            <p:nvPr/>
          </p:nvSpPr>
          <p:spPr>
            <a:xfrm>
              <a:off x="5343651" y="4128309"/>
              <a:ext cx="119592" cy="246659"/>
            </a:xfrm>
            <a:custGeom>
              <a:avLst/>
              <a:gdLst>
                <a:gd name="connsiteX0" fmla="*/ 20348 w 119592"/>
                <a:gd name="connsiteY0" fmla="*/ 238811 h 246658"/>
                <a:gd name="connsiteX1" fmla="*/ 8015 w 119592"/>
                <a:gd name="connsiteY1" fmla="*/ 128562 h 246658"/>
                <a:gd name="connsiteX2" fmla="*/ 105931 w 119592"/>
                <a:gd name="connsiteY2" fmla="*/ 0 h 246658"/>
                <a:gd name="connsiteX3" fmla="*/ 115274 w 119592"/>
                <a:gd name="connsiteY3" fmla="*/ 168924 h 246658"/>
                <a:gd name="connsiteX4" fmla="*/ 46135 w 119592"/>
                <a:gd name="connsiteY4" fmla="*/ 246659 h 246658"/>
                <a:gd name="connsiteX5" fmla="*/ 86123 w 119592"/>
                <a:gd name="connsiteY5" fmla="*/ 75866 h 246658"/>
                <a:gd name="connsiteX6" fmla="*/ 80891 w 119592"/>
                <a:gd name="connsiteY6" fmla="*/ 74371 h 246658"/>
                <a:gd name="connsiteX7" fmla="*/ 20348 w 119592"/>
                <a:gd name="connsiteY7" fmla="*/ 238811 h 24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6658">
                  <a:moveTo>
                    <a:pt x="20348" y="238811"/>
                  </a:moveTo>
                  <a:cubicBezTo>
                    <a:pt x="3530" y="202933"/>
                    <a:pt x="-8803" y="167055"/>
                    <a:pt x="8015" y="128562"/>
                  </a:cubicBezTo>
                  <a:cubicBezTo>
                    <a:pt x="29317" y="78856"/>
                    <a:pt x="67064" y="41110"/>
                    <a:pt x="105931" y="0"/>
                  </a:cubicBezTo>
                  <a:cubicBezTo>
                    <a:pt x="116021" y="58301"/>
                    <a:pt x="128728" y="113239"/>
                    <a:pt x="115274" y="168924"/>
                  </a:cubicBezTo>
                  <a:cubicBezTo>
                    <a:pt x="106305" y="206296"/>
                    <a:pt x="77154" y="227599"/>
                    <a:pt x="46135" y="246659"/>
                  </a:cubicBezTo>
                  <a:cubicBezTo>
                    <a:pt x="59589" y="189479"/>
                    <a:pt x="72669" y="132673"/>
                    <a:pt x="86123" y="75866"/>
                  </a:cubicBezTo>
                  <a:cubicBezTo>
                    <a:pt x="84255" y="75492"/>
                    <a:pt x="82760" y="74745"/>
                    <a:pt x="80891" y="74371"/>
                  </a:cubicBezTo>
                  <a:cubicBezTo>
                    <a:pt x="60710" y="128935"/>
                    <a:pt x="40903" y="182752"/>
                    <a:pt x="20348" y="238811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CB0D4A3-4587-48F6-88A1-1429E6AECAAA}"/>
                </a:ext>
              </a:extLst>
            </p:cNvPr>
            <p:cNvSpPr/>
            <p:nvPr/>
          </p:nvSpPr>
          <p:spPr>
            <a:xfrm>
              <a:off x="3551810" y="3417482"/>
              <a:ext cx="119592" cy="242922"/>
            </a:xfrm>
            <a:custGeom>
              <a:avLst/>
              <a:gdLst>
                <a:gd name="connsiteX0" fmla="*/ 100153 w 119592"/>
                <a:gd name="connsiteY0" fmla="*/ 238063 h 242921"/>
                <a:gd name="connsiteX1" fmla="*/ 39235 w 119592"/>
                <a:gd name="connsiteY1" fmla="*/ 73250 h 242921"/>
                <a:gd name="connsiteX2" fmla="*/ 34377 w 119592"/>
                <a:gd name="connsiteY2" fmla="*/ 74745 h 242921"/>
                <a:gd name="connsiteX3" fmla="*/ 74365 w 119592"/>
                <a:gd name="connsiteY3" fmla="*/ 245911 h 242921"/>
                <a:gd name="connsiteX4" fmla="*/ 1115 w 119592"/>
                <a:gd name="connsiteY4" fmla="*/ 146874 h 242921"/>
                <a:gd name="connsiteX5" fmla="*/ 14943 w 119592"/>
                <a:gd name="connsiteY5" fmla="*/ 0 h 242921"/>
                <a:gd name="connsiteX6" fmla="*/ 113607 w 119592"/>
                <a:gd name="connsiteY6" fmla="*/ 130430 h 242921"/>
                <a:gd name="connsiteX7" fmla="*/ 100153 w 119592"/>
                <a:gd name="connsiteY7" fmla="*/ 238063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2921">
                  <a:moveTo>
                    <a:pt x="100153" y="238063"/>
                  </a:moveTo>
                  <a:cubicBezTo>
                    <a:pt x="79598" y="182378"/>
                    <a:pt x="59416" y="127814"/>
                    <a:pt x="39235" y="73250"/>
                  </a:cubicBezTo>
                  <a:cubicBezTo>
                    <a:pt x="37740" y="73624"/>
                    <a:pt x="35872" y="74371"/>
                    <a:pt x="34377" y="74745"/>
                  </a:cubicBezTo>
                  <a:cubicBezTo>
                    <a:pt x="47457" y="131551"/>
                    <a:pt x="60911" y="188358"/>
                    <a:pt x="74365" y="245911"/>
                  </a:cubicBezTo>
                  <a:cubicBezTo>
                    <a:pt x="36245" y="223114"/>
                    <a:pt x="5226" y="195458"/>
                    <a:pt x="1115" y="146874"/>
                  </a:cubicBezTo>
                  <a:cubicBezTo>
                    <a:pt x="-2996" y="97916"/>
                    <a:pt x="4852" y="50453"/>
                    <a:pt x="14943" y="0"/>
                  </a:cubicBezTo>
                  <a:cubicBezTo>
                    <a:pt x="54184" y="41110"/>
                    <a:pt x="92678" y="79230"/>
                    <a:pt x="113607" y="130430"/>
                  </a:cubicBezTo>
                  <a:cubicBezTo>
                    <a:pt x="128929" y="168176"/>
                    <a:pt x="116970" y="203680"/>
                    <a:pt x="100153" y="238063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A3E09D0-AFBE-40FF-80BE-D27D015C1C98}"/>
                </a:ext>
              </a:extLst>
            </p:cNvPr>
            <p:cNvSpPr/>
            <p:nvPr/>
          </p:nvSpPr>
          <p:spPr>
            <a:xfrm>
              <a:off x="5800853" y="3417109"/>
              <a:ext cx="119592" cy="242922"/>
            </a:xfrm>
            <a:custGeom>
              <a:avLst/>
              <a:gdLst>
                <a:gd name="connsiteX0" fmla="*/ 105049 w 119592"/>
                <a:gd name="connsiteY0" fmla="*/ 0 h 242921"/>
                <a:gd name="connsiteX1" fmla="*/ 118503 w 119592"/>
                <a:gd name="connsiteY1" fmla="*/ 148369 h 242921"/>
                <a:gd name="connsiteX2" fmla="*/ 45626 w 119592"/>
                <a:gd name="connsiteY2" fmla="*/ 245911 h 242921"/>
                <a:gd name="connsiteX3" fmla="*/ 85615 w 119592"/>
                <a:gd name="connsiteY3" fmla="*/ 74745 h 242921"/>
                <a:gd name="connsiteX4" fmla="*/ 80757 w 119592"/>
                <a:gd name="connsiteY4" fmla="*/ 73250 h 242921"/>
                <a:gd name="connsiteX5" fmla="*/ 20587 w 119592"/>
                <a:gd name="connsiteY5" fmla="*/ 235821 h 242921"/>
                <a:gd name="connsiteX6" fmla="*/ 7880 w 119592"/>
                <a:gd name="connsiteY6" fmla="*/ 126693 h 242921"/>
                <a:gd name="connsiteX7" fmla="*/ 105049 w 119592"/>
                <a:gd name="connsiteY7" fmla="*/ 0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2921">
                  <a:moveTo>
                    <a:pt x="105049" y="0"/>
                  </a:moveTo>
                  <a:cubicBezTo>
                    <a:pt x="114766" y="51574"/>
                    <a:pt x="122988" y="99411"/>
                    <a:pt x="118503" y="148369"/>
                  </a:cubicBezTo>
                  <a:cubicBezTo>
                    <a:pt x="114018" y="196206"/>
                    <a:pt x="83373" y="223488"/>
                    <a:pt x="45626" y="245911"/>
                  </a:cubicBezTo>
                  <a:cubicBezTo>
                    <a:pt x="59081" y="188358"/>
                    <a:pt x="72535" y="131551"/>
                    <a:pt x="85615" y="74745"/>
                  </a:cubicBezTo>
                  <a:cubicBezTo>
                    <a:pt x="84120" y="74371"/>
                    <a:pt x="82251" y="73624"/>
                    <a:pt x="80757" y="73250"/>
                  </a:cubicBezTo>
                  <a:cubicBezTo>
                    <a:pt x="60575" y="127814"/>
                    <a:pt x="40394" y="182004"/>
                    <a:pt x="20587" y="235821"/>
                  </a:cubicBezTo>
                  <a:cubicBezTo>
                    <a:pt x="406" y="212650"/>
                    <a:pt x="-7069" y="159207"/>
                    <a:pt x="7880" y="126693"/>
                  </a:cubicBezTo>
                  <a:cubicBezTo>
                    <a:pt x="29930" y="78109"/>
                    <a:pt x="66555" y="40362"/>
                    <a:pt x="105049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B82D1D-735B-4573-A258-A234A37274F7}"/>
                </a:ext>
              </a:extLst>
            </p:cNvPr>
            <p:cNvSpPr/>
            <p:nvPr/>
          </p:nvSpPr>
          <p:spPr>
            <a:xfrm>
              <a:off x="3032699" y="4694392"/>
              <a:ext cx="250396" cy="115855"/>
            </a:xfrm>
            <a:custGeom>
              <a:avLst/>
              <a:gdLst>
                <a:gd name="connsiteX0" fmla="*/ 247780 w 250396"/>
                <a:gd name="connsiteY0" fmla="*/ 32999 h 115854"/>
                <a:gd name="connsiteX1" fmla="*/ 76240 w 250396"/>
                <a:gd name="connsiteY1" fmla="*/ 66634 h 115854"/>
                <a:gd name="connsiteX2" fmla="*/ 76987 w 250396"/>
                <a:gd name="connsiteY2" fmla="*/ 71866 h 115854"/>
                <a:gd name="connsiteX3" fmla="*/ 251144 w 250396"/>
                <a:gd name="connsiteY3" fmla="*/ 59533 h 115854"/>
                <a:gd name="connsiteX4" fmla="*/ 132673 w 250396"/>
                <a:gd name="connsiteY4" fmla="*/ 115218 h 115854"/>
                <a:gd name="connsiteX5" fmla="*/ 0 w 250396"/>
                <a:gd name="connsiteY5" fmla="*/ 84199 h 115854"/>
                <a:gd name="connsiteX6" fmla="*/ 3364 w 250396"/>
                <a:gd name="connsiteY6" fmla="*/ 76725 h 115854"/>
                <a:gd name="connsiteX7" fmla="*/ 116602 w 250396"/>
                <a:gd name="connsiteY7" fmla="*/ 11323 h 115854"/>
                <a:gd name="connsiteX8" fmla="*/ 247780 w 250396"/>
                <a:gd name="connsiteY8" fmla="*/ 32999 h 11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0396" h="115854">
                  <a:moveTo>
                    <a:pt x="247780" y="32999"/>
                  </a:moveTo>
                  <a:cubicBezTo>
                    <a:pt x="189479" y="44584"/>
                    <a:pt x="133046" y="55796"/>
                    <a:pt x="76240" y="66634"/>
                  </a:cubicBezTo>
                  <a:cubicBezTo>
                    <a:pt x="76614" y="68503"/>
                    <a:pt x="76614" y="70371"/>
                    <a:pt x="76987" y="71866"/>
                  </a:cubicBezTo>
                  <a:cubicBezTo>
                    <a:pt x="134915" y="67755"/>
                    <a:pt x="192842" y="63644"/>
                    <a:pt x="251144" y="59533"/>
                  </a:cubicBezTo>
                  <a:cubicBezTo>
                    <a:pt x="220498" y="96906"/>
                    <a:pt x="184247" y="124188"/>
                    <a:pt x="132673" y="115218"/>
                  </a:cubicBezTo>
                  <a:cubicBezTo>
                    <a:pt x="88573" y="107370"/>
                    <a:pt x="44847" y="94663"/>
                    <a:pt x="0" y="84199"/>
                  </a:cubicBezTo>
                  <a:cubicBezTo>
                    <a:pt x="2242" y="78967"/>
                    <a:pt x="2616" y="77098"/>
                    <a:pt x="3364" y="76725"/>
                  </a:cubicBezTo>
                  <a:cubicBezTo>
                    <a:pt x="41110" y="54675"/>
                    <a:pt x="77735" y="30756"/>
                    <a:pt x="116602" y="11323"/>
                  </a:cubicBezTo>
                  <a:cubicBezTo>
                    <a:pt x="164439" y="-12222"/>
                    <a:pt x="207418" y="3848"/>
                    <a:pt x="247780" y="32999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DF2039D-79AF-48F1-9957-20998718F675}"/>
                </a:ext>
              </a:extLst>
            </p:cNvPr>
            <p:cNvSpPr/>
            <p:nvPr/>
          </p:nvSpPr>
          <p:spPr>
            <a:xfrm>
              <a:off x="3932521" y="3361797"/>
              <a:ext cx="119592" cy="246659"/>
            </a:xfrm>
            <a:custGeom>
              <a:avLst/>
              <a:gdLst>
                <a:gd name="connsiteX0" fmla="*/ 15058 w 119592"/>
                <a:gd name="connsiteY0" fmla="*/ 0 h 246658"/>
                <a:gd name="connsiteX1" fmla="*/ 114843 w 119592"/>
                <a:gd name="connsiteY1" fmla="*/ 132673 h 246658"/>
                <a:gd name="connsiteX2" fmla="*/ 100641 w 119592"/>
                <a:gd name="connsiteY2" fmla="*/ 238811 h 246658"/>
                <a:gd name="connsiteX3" fmla="*/ 40098 w 119592"/>
                <a:gd name="connsiteY3" fmla="*/ 74371 h 246658"/>
                <a:gd name="connsiteX4" fmla="*/ 34866 w 119592"/>
                <a:gd name="connsiteY4" fmla="*/ 75866 h 246658"/>
                <a:gd name="connsiteX5" fmla="*/ 74854 w 119592"/>
                <a:gd name="connsiteY5" fmla="*/ 247033 h 246658"/>
                <a:gd name="connsiteX6" fmla="*/ 5341 w 119592"/>
                <a:gd name="connsiteY6" fmla="*/ 168177 h 246658"/>
                <a:gd name="connsiteX7" fmla="*/ 15058 w 119592"/>
                <a:gd name="connsiteY7" fmla="*/ 0 h 24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592" h="246658">
                  <a:moveTo>
                    <a:pt x="15058" y="0"/>
                  </a:moveTo>
                  <a:cubicBezTo>
                    <a:pt x="55421" y="42231"/>
                    <a:pt x="94662" y="80725"/>
                    <a:pt x="114843" y="132673"/>
                  </a:cubicBezTo>
                  <a:cubicBezTo>
                    <a:pt x="129418" y="169671"/>
                    <a:pt x="117459" y="204802"/>
                    <a:pt x="100641" y="238811"/>
                  </a:cubicBezTo>
                  <a:cubicBezTo>
                    <a:pt x="80086" y="183499"/>
                    <a:pt x="60279" y="128935"/>
                    <a:pt x="40098" y="74371"/>
                  </a:cubicBezTo>
                  <a:cubicBezTo>
                    <a:pt x="38229" y="74745"/>
                    <a:pt x="36734" y="75493"/>
                    <a:pt x="34866" y="75866"/>
                  </a:cubicBezTo>
                  <a:cubicBezTo>
                    <a:pt x="47946" y="132299"/>
                    <a:pt x="61400" y="189105"/>
                    <a:pt x="74854" y="247033"/>
                  </a:cubicBezTo>
                  <a:cubicBezTo>
                    <a:pt x="43461" y="227973"/>
                    <a:pt x="14311" y="206297"/>
                    <a:pt x="5341" y="168177"/>
                  </a:cubicBezTo>
                  <a:cubicBezTo>
                    <a:pt x="-7365" y="112491"/>
                    <a:pt x="5341" y="57927"/>
                    <a:pt x="15058" y="0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4D019BF-55CF-45F3-9CC1-5B17482A7918}"/>
                </a:ext>
              </a:extLst>
            </p:cNvPr>
            <p:cNvSpPr/>
            <p:nvPr/>
          </p:nvSpPr>
          <p:spPr>
            <a:xfrm>
              <a:off x="3671231" y="4634981"/>
              <a:ext cx="224235" cy="250396"/>
            </a:xfrm>
            <a:custGeom>
              <a:avLst/>
              <a:gdLst>
                <a:gd name="connsiteX0" fmla="*/ 223279 w 224235"/>
                <a:gd name="connsiteY0" fmla="*/ 252364 h 250396"/>
                <a:gd name="connsiteX1" fmla="*/ 73789 w 224235"/>
                <a:gd name="connsiteY1" fmla="*/ 131277 h 250396"/>
                <a:gd name="connsiteX2" fmla="*/ 16983 w 224235"/>
                <a:gd name="connsiteY2" fmla="*/ 66249 h 250396"/>
                <a:gd name="connsiteX3" fmla="*/ 165 w 224235"/>
                <a:gd name="connsiteY3" fmla="*/ 13927 h 250396"/>
                <a:gd name="connsiteX4" fmla="*/ 11003 w 224235"/>
                <a:gd name="connsiteY4" fmla="*/ 1595 h 250396"/>
                <a:gd name="connsiteX5" fmla="*/ 62951 w 224235"/>
                <a:gd name="connsiteY5" fmla="*/ 19160 h 250396"/>
                <a:gd name="connsiteX6" fmla="*/ 188149 w 224235"/>
                <a:gd name="connsiteY6" fmla="*/ 176124 h 250396"/>
                <a:gd name="connsiteX7" fmla="*/ 227016 w 224235"/>
                <a:gd name="connsiteY7" fmla="*/ 249001 h 250396"/>
                <a:gd name="connsiteX8" fmla="*/ 223279 w 224235"/>
                <a:gd name="connsiteY8" fmla="*/ 252364 h 25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235" h="250396">
                  <a:moveTo>
                    <a:pt x="223279" y="252364"/>
                  </a:moveTo>
                  <a:cubicBezTo>
                    <a:pt x="173947" y="211628"/>
                    <a:pt x="114899" y="182851"/>
                    <a:pt x="73789" y="131277"/>
                  </a:cubicBezTo>
                  <a:cubicBezTo>
                    <a:pt x="55850" y="108854"/>
                    <a:pt x="36043" y="87925"/>
                    <a:pt x="16983" y="66249"/>
                  </a:cubicBezTo>
                  <a:cubicBezTo>
                    <a:pt x="3528" y="51300"/>
                    <a:pt x="-956" y="33361"/>
                    <a:pt x="165" y="13927"/>
                  </a:cubicBezTo>
                  <a:cubicBezTo>
                    <a:pt x="539" y="9443"/>
                    <a:pt x="6518" y="2342"/>
                    <a:pt x="11003" y="1595"/>
                  </a:cubicBezTo>
                  <a:cubicBezTo>
                    <a:pt x="31558" y="-3264"/>
                    <a:pt x="49870" y="3089"/>
                    <a:pt x="62951" y="19160"/>
                  </a:cubicBezTo>
                  <a:cubicBezTo>
                    <a:pt x="105182" y="71108"/>
                    <a:pt x="148160" y="122682"/>
                    <a:pt x="188149" y="176124"/>
                  </a:cubicBezTo>
                  <a:cubicBezTo>
                    <a:pt x="204593" y="197800"/>
                    <a:pt x="214310" y="224709"/>
                    <a:pt x="227016" y="249001"/>
                  </a:cubicBezTo>
                  <a:cubicBezTo>
                    <a:pt x="225521" y="250122"/>
                    <a:pt x="224400" y="251243"/>
                    <a:pt x="223279" y="252364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DCFC20D-8E79-4195-ABD9-31C3914B2E45}"/>
                </a:ext>
              </a:extLst>
            </p:cNvPr>
            <p:cNvSpPr/>
            <p:nvPr/>
          </p:nvSpPr>
          <p:spPr>
            <a:xfrm>
              <a:off x="5609911" y="4634811"/>
              <a:ext cx="227973" cy="250396"/>
            </a:xfrm>
            <a:custGeom>
              <a:avLst/>
              <a:gdLst>
                <a:gd name="connsiteX0" fmla="*/ 0 w 227972"/>
                <a:gd name="connsiteY0" fmla="*/ 249170 h 250396"/>
                <a:gd name="connsiteX1" fmla="*/ 41110 w 227972"/>
                <a:gd name="connsiteY1" fmla="*/ 174052 h 250396"/>
                <a:gd name="connsiteX2" fmla="*/ 161449 w 227972"/>
                <a:gd name="connsiteY2" fmla="*/ 22319 h 250396"/>
                <a:gd name="connsiteX3" fmla="*/ 215266 w 227972"/>
                <a:gd name="connsiteY3" fmla="*/ 643 h 250396"/>
                <a:gd name="connsiteX4" fmla="*/ 227973 w 227972"/>
                <a:gd name="connsiteY4" fmla="*/ 15218 h 250396"/>
                <a:gd name="connsiteX5" fmla="*/ 209660 w 227972"/>
                <a:gd name="connsiteY5" fmla="*/ 67166 h 250396"/>
                <a:gd name="connsiteX6" fmla="*/ 129683 w 227972"/>
                <a:gd name="connsiteY6" fmla="*/ 157234 h 250396"/>
                <a:gd name="connsiteX7" fmla="*/ 91563 w 227972"/>
                <a:gd name="connsiteY7" fmla="*/ 187879 h 250396"/>
                <a:gd name="connsiteX8" fmla="*/ 3737 w 227972"/>
                <a:gd name="connsiteY8" fmla="*/ 251413 h 250396"/>
                <a:gd name="connsiteX9" fmla="*/ 0 w 227972"/>
                <a:gd name="connsiteY9" fmla="*/ 249170 h 25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972" h="250396">
                  <a:moveTo>
                    <a:pt x="0" y="249170"/>
                  </a:moveTo>
                  <a:cubicBezTo>
                    <a:pt x="13454" y="224131"/>
                    <a:pt x="24292" y="196849"/>
                    <a:pt x="41110" y="174052"/>
                  </a:cubicBezTo>
                  <a:cubicBezTo>
                    <a:pt x="79604" y="122477"/>
                    <a:pt x="121087" y="72772"/>
                    <a:pt x="161449" y="22319"/>
                  </a:cubicBezTo>
                  <a:cubicBezTo>
                    <a:pt x="175277" y="5128"/>
                    <a:pt x="193216" y="-2347"/>
                    <a:pt x="215266" y="643"/>
                  </a:cubicBezTo>
                  <a:cubicBezTo>
                    <a:pt x="224235" y="1764"/>
                    <a:pt x="228346" y="5875"/>
                    <a:pt x="227973" y="15218"/>
                  </a:cubicBezTo>
                  <a:cubicBezTo>
                    <a:pt x="227225" y="34652"/>
                    <a:pt x="223114" y="52217"/>
                    <a:pt x="209660" y="67166"/>
                  </a:cubicBezTo>
                  <a:cubicBezTo>
                    <a:pt x="182752" y="97064"/>
                    <a:pt x="156965" y="128083"/>
                    <a:pt x="129683" y="157234"/>
                  </a:cubicBezTo>
                  <a:cubicBezTo>
                    <a:pt x="118471" y="169193"/>
                    <a:pt x="104643" y="178163"/>
                    <a:pt x="91563" y="187879"/>
                  </a:cubicBezTo>
                  <a:cubicBezTo>
                    <a:pt x="62412" y="209182"/>
                    <a:pt x="32888" y="230484"/>
                    <a:pt x="3737" y="251413"/>
                  </a:cubicBezTo>
                  <a:cubicBezTo>
                    <a:pt x="2242" y="251039"/>
                    <a:pt x="1121" y="249918"/>
                    <a:pt x="0" y="24917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4CBFFE-2273-4EF0-91E3-151255B7C27A}"/>
                </a:ext>
              </a:extLst>
            </p:cNvPr>
            <p:cNvSpPr/>
            <p:nvPr/>
          </p:nvSpPr>
          <p:spPr>
            <a:xfrm>
              <a:off x="5389455" y="3402741"/>
              <a:ext cx="115855" cy="201812"/>
            </a:xfrm>
            <a:custGeom>
              <a:avLst/>
              <a:gdLst>
                <a:gd name="connsiteX0" fmla="*/ 100116 w 115854"/>
                <a:gd name="connsiteY0" fmla="*/ 166 h 201811"/>
                <a:gd name="connsiteX1" fmla="*/ 116186 w 115854"/>
                <a:gd name="connsiteY1" fmla="*/ 114526 h 201811"/>
                <a:gd name="connsiteX2" fmla="*/ 48916 w 115854"/>
                <a:gd name="connsiteY2" fmla="*/ 202725 h 201811"/>
                <a:gd name="connsiteX3" fmla="*/ 79935 w 115854"/>
                <a:gd name="connsiteY3" fmla="*/ 61831 h 201811"/>
                <a:gd name="connsiteX4" fmla="*/ 74703 w 115854"/>
                <a:gd name="connsiteY4" fmla="*/ 60336 h 201811"/>
                <a:gd name="connsiteX5" fmla="*/ 23502 w 115854"/>
                <a:gd name="connsiteY5" fmla="*/ 194130 h 201811"/>
                <a:gd name="connsiteX6" fmla="*/ 10422 w 115854"/>
                <a:gd name="connsiteY6" fmla="*/ 91729 h 201811"/>
                <a:gd name="connsiteX7" fmla="*/ 94136 w 115854"/>
                <a:gd name="connsiteY7" fmla="*/ 166 h 201811"/>
                <a:gd name="connsiteX8" fmla="*/ 100116 w 115854"/>
                <a:gd name="connsiteY8" fmla="*/ 166 h 201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854" h="201811">
                  <a:moveTo>
                    <a:pt x="100116" y="166"/>
                  </a:moveTo>
                  <a:cubicBezTo>
                    <a:pt x="105722" y="38286"/>
                    <a:pt x="113570" y="76032"/>
                    <a:pt x="116186" y="114526"/>
                  </a:cubicBezTo>
                  <a:cubicBezTo>
                    <a:pt x="118802" y="156010"/>
                    <a:pt x="92268" y="187029"/>
                    <a:pt x="48916" y="202725"/>
                  </a:cubicBezTo>
                  <a:cubicBezTo>
                    <a:pt x="59380" y="156010"/>
                    <a:pt x="69470" y="108920"/>
                    <a:pt x="79935" y="61831"/>
                  </a:cubicBezTo>
                  <a:cubicBezTo>
                    <a:pt x="78066" y="61457"/>
                    <a:pt x="76571" y="60710"/>
                    <a:pt x="74703" y="60336"/>
                  </a:cubicBezTo>
                  <a:cubicBezTo>
                    <a:pt x="57511" y="105183"/>
                    <a:pt x="40320" y="150030"/>
                    <a:pt x="23502" y="194130"/>
                  </a:cubicBezTo>
                  <a:cubicBezTo>
                    <a:pt x="-1164" y="169464"/>
                    <a:pt x="-7891" y="122748"/>
                    <a:pt x="10422" y="91729"/>
                  </a:cubicBezTo>
                  <a:cubicBezTo>
                    <a:pt x="31724" y="55477"/>
                    <a:pt x="62743" y="27448"/>
                    <a:pt x="94136" y="166"/>
                  </a:cubicBezTo>
                  <a:cubicBezTo>
                    <a:pt x="96005" y="-208"/>
                    <a:pt x="98247" y="166"/>
                    <a:pt x="100116" y="166"/>
                  </a:cubicBezTo>
                  <a:close/>
                </a:path>
              </a:pathLst>
            </a:custGeom>
            <a:grpFill/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A9A1D26-153B-4571-8C1E-2418AA1BB79F}"/>
                </a:ext>
              </a:extLst>
            </p:cNvPr>
            <p:cNvSpPr/>
            <p:nvPr/>
          </p:nvSpPr>
          <p:spPr>
            <a:xfrm>
              <a:off x="5309809" y="4728769"/>
              <a:ext cx="100906" cy="239184"/>
            </a:xfrm>
            <a:custGeom>
              <a:avLst/>
              <a:gdLst>
                <a:gd name="connsiteX0" fmla="*/ 0 w 100905"/>
                <a:gd name="connsiteY0" fmla="*/ 242291 h 239184"/>
                <a:gd name="connsiteX1" fmla="*/ 30272 w 100905"/>
                <a:gd name="connsiteY1" fmla="*/ 126436 h 239184"/>
                <a:gd name="connsiteX2" fmla="*/ 59422 w 100905"/>
                <a:gd name="connsiteY2" fmla="*/ 17308 h 239184"/>
                <a:gd name="connsiteX3" fmla="*/ 75119 w 100905"/>
                <a:gd name="connsiteY3" fmla="*/ 490 h 239184"/>
                <a:gd name="connsiteX4" fmla="*/ 96048 w 100905"/>
                <a:gd name="connsiteY4" fmla="*/ 7217 h 239184"/>
                <a:gd name="connsiteX5" fmla="*/ 100906 w 100905"/>
                <a:gd name="connsiteY5" fmla="*/ 25904 h 239184"/>
                <a:gd name="connsiteX6" fmla="*/ 67644 w 100905"/>
                <a:gd name="connsiteY6" fmla="*/ 231453 h 239184"/>
                <a:gd name="connsiteX7" fmla="*/ 59049 w 100905"/>
                <a:gd name="connsiteY7" fmla="*/ 241917 h 239184"/>
                <a:gd name="connsiteX8" fmla="*/ 0 w 100905"/>
                <a:gd name="connsiteY8" fmla="*/ 242291 h 23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905" h="239184">
                  <a:moveTo>
                    <a:pt x="0" y="242291"/>
                  </a:moveTo>
                  <a:cubicBezTo>
                    <a:pt x="10091" y="203797"/>
                    <a:pt x="20181" y="165303"/>
                    <a:pt x="30272" y="126436"/>
                  </a:cubicBezTo>
                  <a:cubicBezTo>
                    <a:pt x="39615" y="90184"/>
                    <a:pt x="48958" y="53559"/>
                    <a:pt x="59422" y="17308"/>
                  </a:cubicBezTo>
                  <a:cubicBezTo>
                    <a:pt x="61291" y="10581"/>
                    <a:pt x="68765" y="2359"/>
                    <a:pt x="75119" y="490"/>
                  </a:cubicBezTo>
                  <a:cubicBezTo>
                    <a:pt x="81098" y="-1378"/>
                    <a:pt x="90815" y="2359"/>
                    <a:pt x="96048" y="7217"/>
                  </a:cubicBezTo>
                  <a:cubicBezTo>
                    <a:pt x="100158" y="10955"/>
                    <a:pt x="102027" y="19924"/>
                    <a:pt x="100906" y="25904"/>
                  </a:cubicBezTo>
                  <a:cubicBezTo>
                    <a:pt x="90442" y="94295"/>
                    <a:pt x="79230" y="163061"/>
                    <a:pt x="67644" y="231453"/>
                  </a:cubicBezTo>
                  <a:cubicBezTo>
                    <a:pt x="66897" y="235564"/>
                    <a:pt x="62038" y="241917"/>
                    <a:pt x="59049" y="241917"/>
                  </a:cubicBezTo>
                  <a:cubicBezTo>
                    <a:pt x="39989" y="242665"/>
                    <a:pt x="20555" y="242291"/>
                    <a:pt x="0" y="24229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9FD8C64-4C5A-4E52-B5A1-AA82961545C9}"/>
                </a:ext>
              </a:extLst>
            </p:cNvPr>
            <p:cNvSpPr/>
            <p:nvPr/>
          </p:nvSpPr>
          <p:spPr>
            <a:xfrm>
              <a:off x="4096733" y="4727660"/>
              <a:ext cx="100906" cy="242922"/>
            </a:xfrm>
            <a:custGeom>
              <a:avLst/>
              <a:gdLst>
                <a:gd name="connsiteX0" fmla="*/ 101616 w 100905"/>
                <a:gd name="connsiteY0" fmla="*/ 243399 h 242921"/>
                <a:gd name="connsiteX1" fmla="*/ 42568 w 100905"/>
                <a:gd name="connsiteY1" fmla="*/ 243026 h 242921"/>
                <a:gd name="connsiteX2" fmla="*/ 34346 w 100905"/>
                <a:gd name="connsiteY2" fmla="*/ 233683 h 242921"/>
                <a:gd name="connsiteX3" fmla="*/ 337 w 100905"/>
                <a:gd name="connsiteY3" fmla="*/ 25517 h 242921"/>
                <a:gd name="connsiteX4" fmla="*/ 16407 w 100905"/>
                <a:gd name="connsiteY4" fmla="*/ 852 h 242921"/>
                <a:gd name="connsiteX5" fmla="*/ 42568 w 100905"/>
                <a:gd name="connsiteY5" fmla="*/ 18790 h 242921"/>
                <a:gd name="connsiteX6" fmla="*/ 83304 w 100905"/>
                <a:gd name="connsiteY6" fmla="*/ 173886 h 242921"/>
                <a:gd name="connsiteX7" fmla="*/ 101616 w 100905"/>
                <a:gd name="connsiteY7" fmla="*/ 243399 h 2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05" h="242921">
                  <a:moveTo>
                    <a:pt x="101616" y="243399"/>
                  </a:moveTo>
                  <a:cubicBezTo>
                    <a:pt x="81062" y="243399"/>
                    <a:pt x="62002" y="243773"/>
                    <a:pt x="42568" y="243026"/>
                  </a:cubicBezTo>
                  <a:cubicBezTo>
                    <a:pt x="39578" y="243026"/>
                    <a:pt x="34720" y="237420"/>
                    <a:pt x="34346" y="233683"/>
                  </a:cubicBezTo>
                  <a:cubicBezTo>
                    <a:pt x="22760" y="164170"/>
                    <a:pt x="11549" y="94657"/>
                    <a:pt x="337" y="25517"/>
                  </a:cubicBezTo>
                  <a:cubicBezTo>
                    <a:pt x="-1532" y="12811"/>
                    <a:pt x="4448" y="4215"/>
                    <a:pt x="16407" y="852"/>
                  </a:cubicBezTo>
                  <a:cubicBezTo>
                    <a:pt x="28366" y="-2512"/>
                    <a:pt x="38831" y="4215"/>
                    <a:pt x="42568" y="18790"/>
                  </a:cubicBezTo>
                  <a:cubicBezTo>
                    <a:pt x="56396" y="70364"/>
                    <a:pt x="69850" y="122312"/>
                    <a:pt x="83304" y="173886"/>
                  </a:cubicBezTo>
                  <a:cubicBezTo>
                    <a:pt x="89657" y="197058"/>
                    <a:pt x="95637" y="220228"/>
                    <a:pt x="101616" y="243399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3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5486400" y="1833130"/>
            <a:ext cx="6384777" cy="35394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Kepatuhan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dan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penyerahan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kepada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Allah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semata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id-ID" sz="3200" dirty="0">
              <a:latin typeface="Arabic Typesetting" pitchFamily="66" charset="-78"/>
              <a:cs typeface="Arabic Typesetting" pitchFamily="66" charset="-78"/>
            </a:endParaRPr>
          </a:p>
          <a:p>
            <a:pPr>
              <a:buFont typeface="Wingdings" pitchFamily="2" charset="2"/>
              <a:buChar char="ü"/>
            </a:pP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Meningkatkan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kedisiplinan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id-ID" sz="3200" dirty="0">
              <a:latin typeface="Arabic Typesetting" pitchFamily="66" charset="-78"/>
              <a:cs typeface="Arabic Typesetting" pitchFamily="66" charset="-78"/>
            </a:endParaRPr>
          </a:p>
          <a:p>
            <a:pPr>
              <a:buFont typeface="Wingdings" pitchFamily="2" charset="2"/>
              <a:buChar char="ü"/>
            </a:pP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Motivasi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peningkatan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diri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id-ID" sz="3200" dirty="0">
              <a:latin typeface="Arabic Typesetting" pitchFamily="66" charset="-78"/>
              <a:cs typeface="Arabic Typesetting" pitchFamily="66" charset="-78"/>
            </a:endParaRPr>
          </a:p>
          <a:p>
            <a:pPr>
              <a:buFont typeface="Wingdings" pitchFamily="2" charset="2"/>
              <a:buChar char="ü"/>
            </a:pP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Menumbuhkan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jiwa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sabar</a:t>
            </a:r>
            <a:endParaRPr lang="id-ID" sz="3200" dirty="0">
              <a:latin typeface="Arabic Typesetting" pitchFamily="66" charset="-78"/>
              <a:cs typeface="Arabic Typesetting" pitchFamily="66" charset="-78"/>
            </a:endParaRPr>
          </a:p>
          <a:p>
            <a:pPr>
              <a:buFont typeface="Wingdings" pitchFamily="2" charset="2"/>
              <a:buChar char="ü"/>
            </a:pP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Menumbuhkan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Solidaritas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dan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kebersamaan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id-ID" sz="3200" dirty="0">
              <a:latin typeface="Arabic Typesetting" pitchFamily="66" charset="-78"/>
              <a:cs typeface="Arabic Typesetting" pitchFamily="66" charset="-78"/>
            </a:endParaRPr>
          </a:p>
          <a:p>
            <a:pPr>
              <a:buFont typeface="Wingdings" pitchFamily="2" charset="2"/>
              <a:buChar char="ü"/>
            </a:pP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Menjiwai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perjuangan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para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200" dirty="0" err="1">
                <a:latin typeface="Arabic Typesetting" pitchFamily="66" charset="-78"/>
                <a:cs typeface="Arabic Typesetting" pitchFamily="66" charset="-78"/>
              </a:rPr>
              <a:t>rasul</a:t>
            </a:r>
            <a:r>
              <a:rPr lang="en-US" sz="3200" dirty="0">
                <a:latin typeface="Arabic Typesetting" pitchFamily="66" charset="-78"/>
                <a:cs typeface="Arabic Typesetting" pitchFamily="66" charset="-78"/>
              </a:rPr>
              <a:t>.</a:t>
            </a:r>
            <a:endParaRPr lang="id-ID" sz="3200" dirty="0">
              <a:latin typeface="Arabic Typesetting" pitchFamily="66" charset="-78"/>
              <a:cs typeface="Arabic Typesetting" pitchFamily="66" charset="-78"/>
            </a:endParaRPr>
          </a:p>
          <a:p>
            <a:endParaRPr lang="id-ID" sz="3200" dirty="0"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3074" name="Picture 2" descr="Apakah Ibadah Harus Diketahui Hikmahnya?">
            <a:extLst>
              <a:ext uri="{FF2B5EF4-FFF2-40B4-BE49-F238E27FC236}">
                <a16:creationId xmlns:a16="http://schemas.microsoft.com/office/drawing/2014/main" id="{BE09C810-2E5C-4BCC-82E1-C4C77EFB2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76" y="2120000"/>
            <a:ext cx="4413290" cy="27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1039832"/>
            <a:ext cx="11572875" cy="8413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SYARAT,RUKUN &amp; WAJIB HAJI</a:t>
            </a:r>
          </a:p>
        </p:txBody>
      </p:sp>
      <p:sp>
        <p:nvSpPr>
          <p:cNvPr id="84" name="AutoShape 4"/>
          <p:cNvSpPr>
            <a:spLocks noChangeArrowheads="1"/>
          </p:cNvSpPr>
          <p:nvPr/>
        </p:nvSpPr>
        <p:spPr bwMode="auto">
          <a:xfrm>
            <a:off x="234288" y="3474083"/>
            <a:ext cx="1355725" cy="71508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dirty="0"/>
              <a:t>SYARAT</a:t>
            </a:r>
            <a:r>
              <a:rPr lang="en-US" dirty="0"/>
              <a:t> HAJI</a:t>
            </a:r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2091676" y="2116756"/>
            <a:ext cx="1714512" cy="40862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dirty="0"/>
              <a:t>Islam</a:t>
            </a:r>
            <a:endParaRPr lang="id-ID" dirty="0"/>
          </a:p>
        </p:txBody>
      </p:sp>
      <p:sp>
        <p:nvSpPr>
          <p:cNvPr id="86" name="AutoShape 6"/>
          <p:cNvSpPr>
            <a:spLocks noChangeArrowheads="1"/>
          </p:cNvSpPr>
          <p:nvPr/>
        </p:nvSpPr>
        <p:spPr bwMode="auto">
          <a:xfrm>
            <a:off x="2053548" y="2710488"/>
            <a:ext cx="1830387" cy="40862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dirty="0" err="1"/>
              <a:t>Akil</a:t>
            </a:r>
            <a:r>
              <a:rPr lang="en-US" dirty="0"/>
              <a:t> </a:t>
            </a:r>
            <a:r>
              <a:rPr lang="en-US" dirty="0" err="1"/>
              <a:t>Balig</a:t>
            </a:r>
            <a:endParaRPr lang="id-ID" dirty="0"/>
          </a:p>
        </p:txBody>
      </p:sp>
      <p:sp>
        <p:nvSpPr>
          <p:cNvPr id="87" name="AutoShape 7"/>
          <p:cNvSpPr>
            <a:spLocks noChangeArrowheads="1"/>
          </p:cNvSpPr>
          <p:nvPr/>
        </p:nvSpPr>
        <p:spPr bwMode="auto">
          <a:xfrm>
            <a:off x="2020238" y="4045582"/>
            <a:ext cx="1811337" cy="40862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/>
              <a:t>Berakal</a:t>
            </a:r>
            <a:endParaRPr lang="en-US" b="1" dirty="0"/>
          </a:p>
        </p:txBody>
      </p:sp>
      <p:sp>
        <p:nvSpPr>
          <p:cNvPr id="88" name="AutoShape 8"/>
          <p:cNvSpPr>
            <a:spLocks noChangeArrowheads="1"/>
          </p:cNvSpPr>
          <p:nvPr/>
        </p:nvSpPr>
        <p:spPr bwMode="auto">
          <a:xfrm>
            <a:off x="2020238" y="4688524"/>
            <a:ext cx="2252706" cy="40862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merdeka</a:t>
            </a:r>
            <a:r>
              <a:rPr lang="en-US" dirty="0"/>
              <a:t> </a:t>
            </a:r>
            <a:endParaRPr lang="en-US" b="1" dirty="0"/>
          </a:p>
        </p:txBody>
      </p:sp>
      <p:grpSp>
        <p:nvGrpSpPr>
          <p:cNvPr id="89" name="Group 9"/>
          <p:cNvGrpSpPr>
            <a:grpSpLocks/>
          </p:cNvGrpSpPr>
          <p:nvPr/>
        </p:nvGrpSpPr>
        <p:grpSpPr bwMode="auto">
          <a:xfrm>
            <a:off x="1609063" y="2312033"/>
            <a:ext cx="457200" cy="3113088"/>
            <a:chOff x="3840" y="1440"/>
            <a:chExt cx="288" cy="1776"/>
          </a:xfrm>
        </p:grpSpPr>
        <p:sp>
          <p:nvSpPr>
            <p:cNvPr id="90" name="AutoShape 10"/>
            <p:cNvSpPr>
              <a:spLocks/>
            </p:cNvSpPr>
            <p:nvPr/>
          </p:nvSpPr>
          <p:spPr bwMode="auto">
            <a:xfrm rot="-10800000" flipH="1" flipV="1">
              <a:off x="3936" y="1440"/>
              <a:ext cx="192" cy="1776"/>
            </a:xfrm>
            <a:prstGeom prst="leftBracket">
              <a:avLst>
                <a:gd name="adj" fmla="val 14487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3840" y="23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92" name="AutoShape 14"/>
          <p:cNvSpPr>
            <a:spLocks noChangeArrowheads="1"/>
          </p:cNvSpPr>
          <p:nvPr/>
        </p:nvSpPr>
        <p:spPr bwMode="auto">
          <a:xfrm>
            <a:off x="2020238" y="3402640"/>
            <a:ext cx="1830387" cy="40862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/>
              <a:t>Dewasa</a:t>
            </a:r>
            <a:endParaRPr lang="en-US" b="1" dirty="0"/>
          </a:p>
        </p:txBody>
      </p:sp>
      <p:sp>
        <p:nvSpPr>
          <p:cNvPr id="93" name="AutoShape 8"/>
          <p:cNvSpPr>
            <a:spLocks noChangeArrowheads="1"/>
          </p:cNvSpPr>
          <p:nvPr/>
        </p:nvSpPr>
        <p:spPr bwMode="auto">
          <a:xfrm>
            <a:off x="2053548" y="5282256"/>
            <a:ext cx="1811337" cy="40862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err="1"/>
              <a:t>Mampu</a:t>
            </a:r>
            <a:endParaRPr lang="en-US" b="1" dirty="0"/>
          </a:p>
        </p:txBody>
      </p:sp>
      <p:sp>
        <p:nvSpPr>
          <p:cNvPr id="94" name="AutoShape 4"/>
          <p:cNvSpPr>
            <a:spLocks noChangeArrowheads="1"/>
          </p:cNvSpPr>
          <p:nvPr/>
        </p:nvSpPr>
        <p:spPr bwMode="auto">
          <a:xfrm>
            <a:off x="4120508" y="3483971"/>
            <a:ext cx="1355725" cy="7096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RUKUN HAJI</a:t>
            </a:r>
          </a:p>
        </p:txBody>
      </p:sp>
      <p:sp>
        <p:nvSpPr>
          <p:cNvPr id="95" name="AutoShape 5"/>
          <p:cNvSpPr>
            <a:spLocks noChangeArrowheads="1"/>
          </p:cNvSpPr>
          <p:nvPr/>
        </p:nvSpPr>
        <p:spPr bwMode="auto">
          <a:xfrm>
            <a:off x="5957246" y="2115546"/>
            <a:ext cx="1820862" cy="406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b="1" dirty="0"/>
              <a:t>ikhram</a:t>
            </a:r>
            <a:endParaRPr lang="en-US" b="1" dirty="0"/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auto">
          <a:xfrm>
            <a:off x="5939768" y="2720376"/>
            <a:ext cx="1830387" cy="71508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/>
              <a:t>wukuf</a:t>
            </a:r>
            <a:r>
              <a:rPr lang="en-US" b="1" dirty="0"/>
              <a:t> </a:t>
            </a:r>
            <a:r>
              <a:rPr lang="en-US" b="1" dirty="0" err="1"/>
              <a:t>di</a:t>
            </a:r>
            <a:r>
              <a:rPr lang="en-US" b="1" dirty="0"/>
              <a:t> </a:t>
            </a:r>
            <a:r>
              <a:rPr lang="en-US" b="1" dirty="0" err="1"/>
              <a:t>arafah</a:t>
            </a:r>
            <a:endParaRPr lang="en-US" b="1" dirty="0"/>
          </a:p>
        </p:txBody>
      </p:sp>
      <p:sp>
        <p:nvSpPr>
          <p:cNvPr id="97" name="AutoShape 7"/>
          <p:cNvSpPr>
            <a:spLocks noChangeArrowheads="1"/>
          </p:cNvSpPr>
          <p:nvPr/>
        </p:nvSpPr>
        <p:spPr bwMode="auto">
          <a:xfrm>
            <a:off x="5939768" y="4149136"/>
            <a:ext cx="1811337" cy="406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err="1"/>
              <a:t>sa’i</a:t>
            </a:r>
            <a:endParaRPr lang="en-US" b="1" dirty="0"/>
          </a:p>
        </p:txBody>
      </p:sp>
      <p:sp>
        <p:nvSpPr>
          <p:cNvPr id="98" name="AutoShape 8"/>
          <p:cNvSpPr>
            <a:spLocks noChangeArrowheads="1"/>
          </p:cNvSpPr>
          <p:nvPr/>
        </p:nvSpPr>
        <p:spPr bwMode="auto">
          <a:xfrm>
            <a:off x="5939768" y="4720640"/>
            <a:ext cx="1811337" cy="406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tahallul</a:t>
            </a:r>
          </a:p>
        </p:txBody>
      </p:sp>
      <p:grpSp>
        <p:nvGrpSpPr>
          <p:cNvPr id="99" name="Group 9"/>
          <p:cNvGrpSpPr>
            <a:grpSpLocks/>
          </p:cNvGrpSpPr>
          <p:nvPr/>
        </p:nvGrpSpPr>
        <p:grpSpPr bwMode="auto">
          <a:xfrm>
            <a:off x="5487025" y="2251698"/>
            <a:ext cx="457200" cy="3113088"/>
            <a:chOff x="3840" y="1440"/>
            <a:chExt cx="288" cy="1776"/>
          </a:xfrm>
        </p:grpSpPr>
        <p:sp>
          <p:nvSpPr>
            <p:cNvPr id="100" name="AutoShape 10"/>
            <p:cNvSpPr>
              <a:spLocks/>
            </p:cNvSpPr>
            <p:nvPr/>
          </p:nvSpPr>
          <p:spPr bwMode="auto">
            <a:xfrm rot="-10800000" flipH="1" flipV="1">
              <a:off x="3936" y="1440"/>
              <a:ext cx="192" cy="1776"/>
            </a:xfrm>
            <a:prstGeom prst="leftBracket">
              <a:avLst>
                <a:gd name="adj" fmla="val 14487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1" name="Line 11"/>
            <p:cNvSpPr>
              <a:spLocks noChangeShapeType="1"/>
            </p:cNvSpPr>
            <p:nvPr/>
          </p:nvSpPr>
          <p:spPr bwMode="auto">
            <a:xfrm flipH="1">
              <a:off x="3840" y="23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02" name="AutoShape 14"/>
          <p:cNvSpPr>
            <a:spLocks noChangeArrowheads="1"/>
          </p:cNvSpPr>
          <p:nvPr/>
        </p:nvSpPr>
        <p:spPr bwMode="auto">
          <a:xfrm>
            <a:off x="5939768" y="3577632"/>
            <a:ext cx="1830387" cy="406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tawaf</a:t>
            </a:r>
          </a:p>
        </p:txBody>
      </p:sp>
      <p:sp>
        <p:nvSpPr>
          <p:cNvPr id="103" name="AutoShape 8"/>
          <p:cNvSpPr>
            <a:spLocks noChangeArrowheads="1"/>
          </p:cNvSpPr>
          <p:nvPr/>
        </p:nvSpPr>
        <p:spPr bwMode="auto">
          <a:xfrm>
            <a:off x="5939768" y="5292144"/>
            <a:ext cx="1811337" cy="406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t</a:t>
            </a:r>
            <a:r>
              <a:rPr lang="id-ID" b="1" dirty="0"/>
              <a:t>ertib</a:t>
            </a:r>
            <a:endParaRPr lang="en-US" b="1" dirty="0"/>
          </a:p>
        </p:txBody>
      </p:sp>
      <p:sp>
        <p:nvSpPr>
          <p:cNvPr id="104" name="AutoShape 2"/>
          <p:cNvSpPr>
            <a:spLocks noChangeArrowheads="1"/>
          </p:cNvSpPr>
          <p:nvPr/>
        </p:nvSpPr>
        <p:spPr bwMode="auto">
          <a:xfrm>
            <a:off x="7980062" y="3456456"/>
            <a:ext cx="1218292" cy="70961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WAJIB HAJI</a:t>
            </a:r>
          </a:p>
        </p:txBody>
      </p:sp>
      <p:sp>
        <p:nvSpPr>
          <p:cNvPr id="105" name="AutoShape 3"/>
          <p:cNvSpPr>
            <a:spLocks noChangeArrowheads="1"/>
          </p:cNvSpPr>
          <p:nvPr/>
        </p:nvSpPr>
        <p:spPr bwMode="auto">
          <a:xfrm>
            <a:off x="9619993" y="1350719"/>
            <a:ext cx="2177697" cy="406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ihram dari miqat</a:t>
            </a:r>
          </a:p>
        </p:txBody>
      </p:sp>
      <p:sp>
        <p:nvSpPr>
          <p:cNvPr id="106" name="AutoShape 4"/>
          <p:cNvSpPr>
            <a:spLocks noChangeArrowheads="1"/>
          </p:cNvSpPr>
          <p:nvPr/>
        </p:nvSpPr>
        <p:spPr bwMode="auto">
          <a:xfrm>
            <a:off x="9642201" y="1884111"/>
            <a:ext cx="2187849" cy="71508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b="1" dirty="0"/>
              <a:t>Mabit di muzdalifah</a:t>
            </a:r>
            <a:endParaRPr lang="en-US" b="1" dirty="0"/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9642201" y="4027251"/>
            <a:ext cx="2164160" cy="1021556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Me</a:t>
            </a:r>
            <a:r>
              <a:rPr lang="id-ID" b="1" dirty="0"/>
              <a:t>lempar jumroh </a:t>
            </a:r>
            <a:r>
              <a:rPr lang="en-GB" b="1" dirty="0" err="1"/>
              <a:t>Ula</a:t>
            </a:r>
            <a:r>
              <a:rPr lang="en-GB" b="1" dirty="0"/>
              <a:t>, </a:t>
            </a:r>
            <a:r>
              <a:rPr lang="en-GB" b="1" dirty="0" err="1"/>
              <a:t>Wustha</a:t>
            </a:r>
            <a:r>
              <a:rPr lang="en-GB" b="1" dirty="0"/>
              <a:t>,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Aqabah</a:t>
            </a:r>
            <a:r>
              <a:rPr lang="en-GB" b="1" dirty="0"/>
              <a:t> </a:t>
            </a:r>
            <a:endParaRPr lang="en-US" b="1" dirty="0"/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auto">
          <a:xfrm>
            <a:off x="9642201" y="5170259"/>
            <a:ext cx="2164160" cy="406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tawaf wada’</a:t>
            </a:r>
          </a:p>
        </p:txBody>
      </p:sp>
      <p:grpSp>
        <p:nvGrpSpPr>
          <p:cNvPr id="109" name="Group 7"/>
          <p:cNvGrpSpPr>
            <a:grpSpLocks/>
          </p:cNvGrpSpPr>
          <p:nvPr/>
        </p:nvGrpSpPr>
        <p:grpSpPr bwMode="auto">
          <a:xfrm>
            <a:off x="9158030" y="1557093"/>
            <a:ext cx="487317" cy="4614007"/>
            <a:chOff x="3840" y="1440"/>
            <a:chExt cx="288" cy="1776"/>
          </a:xfrm>
        </p:grpSpPr>
        <p:sp>
          <p:nvSpPr>
            <p:cNvPr id="110" name="AutoShape 8"/>
            <p:cNvSpPr>
              <a:spLocks/>
            </p:cNvSpPr>
            <p:nvPr/>
          </p:nvSpPr>
          <p:spPr bwMode="auto">
            <a:xfrm rot="-10800000" flipH="1" flipV="1">
              <a:off x="3936" y="1440"/>
              <a:ext cx="192" cy="1776"/>
            </a:xfrm>
            <a:prstGeom prst="leftBracket">
              <a:avLst>
                <a:gd name="adj" fmla="val 14487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1" name="Line 9"/>
            <p:cNvSpPr>
              <a:spLocks noChangeShapeType="1"/>
            </p:cNvSpPr>
            <p:nvPr/>
          </p:nvSpPr>
          <p:spPr bwMode="auto">
            <a:xfrm flipH="1">
              <a:off x="3840" y="2311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12" name="AutoShape 10"/>
          <p:cNvSpPr>
            <a:spLocks noChangeArrowheads="1"/>
          </p:cNvSpPr>
          <p:nvPr/>
        </p:nvSpPr>
        <p:spPr bwMode="auto">
          <a:xfrm>
            <a:off x="9642201" y="3527185"/>
            <a:ext cx="2187849" cy="4064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mabit di mina</a:t>
            </a:r>
          </a:p>
        </p:txBody>
      </p:sp>
      <p:sp>
        <p:nvSpPr>
          <p:cNvPr id="113" name="AutoShape 5"/>
          <p:cNvSpPr>
            <a:spLocks noChangeArrowheads="1"/>
          </p:cNvSpPr>
          <p:nvPr/>
        </p:nvSpPr>
        <p:spPr bwMode="auto">
          <a:xfrm>
            <a:off x="9642201" y="2669929"/>
            <a:ext cx="2164160" cy="71508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Me</a:t>
            </a:r>
            <a:r>
              <a:rPr lang="id-ID" b="1" dirty="0"/>
              <a:t>lempar jumrah </a:t>
            </a:r>
            <a:r>
              <a:rPr lang="en-GB" b="1" dirty="0" err="1"/>
              <a:t>Aqabah</a:t>
            </a:r>
            <a:endParaRPr lang="en-US" b="1" dirty="0"/>
          </a:p>
        </p:txBody>
      </p:sp>
      <p:sp>
        <p:nvSpPr>
          <p:cNvPr id="114" name="AutoShape 6"/>
          <p:cNvSpPr>
            <a:spLocks noChangeArrowheads="1"/>
          </p:cNvSpPr>
          <p:nvPr/>
        </p:nvSpPr>
        <p:spPr bwMode="auto">
          <a:xfrm>
            <a:off x="9642201" y="5741763"/>
            <a:ext cx="2164160" cy="71508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d-ID" b="1" dirty="0"/>
              <a:t>Meninggalkan hal yang dilarang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0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800" decel="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0" dur="3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2" grpId="0" animBg="1"/>
      <p:bldP spid="113" grpId="0" animBg="1"/>
      <p:bldP spid="1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1715</TotalTime>
  <Words>729</Words>
  <Application>Microsoft Office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STHupo</vt:lpstr>
      <vt:lpstr>Arabic Typesetting</vt:lpstr>
      <vt:lpstr>Arial</vt:lpstr>
      <vt:lpstr>Arial Narrow</vt:lpstr>
      <vt:lpstr>Bahnschrift Condensed</vt:lpstr>
      <vt:lpstr>Calibri</vt:lpstr>
      <vt:lpstr>Calibri Light</vt:lpstr>
      <vt:lpstr>Google Sans</vt:lpstr>
      <vt:lpstr>Roboto</vt:lpstr>
      <vt:lpstr>Roboto Bold</vt:lpstr>
      <vt:lpstr>Wingdings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JAZAKUMULLAHU KHAIRAN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Hendy</dc:creator>
  <cp:lastModifiedBy>Reviewer</cp:lastModifiedBy>
  <cp:revision>100</cp:revision>
  <dcterms:created xsi:type="dcterms:W3CDTF">2019-10-17T04:58:05Z</dcterms:created>
  <dcterms:modified xsi:type="dcterms:W3CDTF">2024-08-30T09:56:01Z</dcterms:modified>
</cp:coreProperties>
</file>