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320A-F96B-4C9F-B8F3-CA6B5320B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3FC6E-5F39-417B-8908-8F44A0582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755D-0232-4E69-AEDA-79B6643A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B3AC-1CF8-4383-A94C-1C7A694BD02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20B1-B9C0-46FB-89CB-6C871AD3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4E3F-44C1-471F-8C39-E960F71A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1D0F-14E9-4556-9E8D-76837775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37AE-B3B4-43B1-8483-57B1297C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C6E9F-3C2B-48D8-8B58-1B9ECA92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EDBFF-98CC-42B4-820D-A2CC892A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B3AC-1CF8-4383-A94C-1C7A694BD02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318A9-EFFA-4D99-B83F-ADC0D77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6ADA-722E-4998-88CF-D23DDFF7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1D0F-14E9-4556-9E8D-76837775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D8A37-1CBB-4865-AE50-335561DBC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9C6D3-51F6-40EC-B83C-5B387745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EFC0-4B10-49AF-9362-31128329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B3AC-1CF8-4383-A94C-1C7A694BD02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05D53-74FF-4867-B062-8EC567B3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EB5B-5828-414E-A4DB-76E25EA1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1D0F-14E9-4556-9E8D-76837775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762D-1C09-4B51-975C-D461B404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BD6B-C65B-4EA1-B484-A4E0183A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1B64-A521-482F-A4E1-D6E299A1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B3AC-1CF8-4383-A94C-1C7A694BD02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C98E-89ED-462F-9E7F-C5CADCDB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16C0-7485-408A-ADD0-4296A657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1D0F-14E9-4556-9E8D-76837775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696A-C5EC-4122-86C4-E4B8C206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B5BC9-1A7A-4233-9D40-7D81D082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799B7-E929-45D4-ADAB-C6637140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B3AC-1CF8-4383-A94C-1C7A694BD02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6E8CA-152D-4E97-B97E-D6E45DAF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22E1D-A621-4289-BF52-1127450F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1D0F-14E9-4556-9E8D-76837775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4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59D9-756B-463E-9D3E-73C23EA1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1981-86C1-4233-A9DB-B6C76840E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42704-6545-4F7B-9D17-96A3CD38B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14C64-DA05-4FC3-946D-36766825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B3AC-1CF8-4383-A94C-1C7A694BD02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845FB-1E47-43FC-B986-45D14B8A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81F5B-EFC2-48E8-A0C3-D3E02A39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1D0F-14E9-4556-9E8D-76837775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4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825D-FD44-488F-A8C1-E1D51EEC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0AF8C-5875-46B9-89BB-D42D25B9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5404B-22EB-41CC-BAE2-45A93715A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F1E74-E31B-4086-B411-A21612633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9CBCD-65E7-415B-A527-B3F9BCFC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947FA-A7EE-4C48-9124-6D8E1C24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B3AC-1CF8-4383-A94C-1C7A694BD02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65106-3395-4514-836C-28E6FB2A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4DC07-850F-4B47-88E9-B96EC6C5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1D0F-14E9-4556-9E8D-76837775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6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73B8-CB79-449C-BF9D-63A76E17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CA641-9A64-438A-BE7A-8DF51ECC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B3AC-1CF8-4383-A94C-1C7A694BD02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0FB7F-7558-4A37-912A-877C9F4B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25DA1-569A-4546-B6DE-BD7A11F5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1D0F-14E9-4556-9E8D-76837775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8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FB43F-5C82-4481-B95C-D6141B20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B3AC-1CF8-4383-A94C-1C7A694BD02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96FBF-1075-4794-900E-066FDF04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45676-ACF0-4271-B206-CF316B77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1D0F-14E9-4556-9E8D-76837775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3A14-7CC8-456F-90CB-9B521FC3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B8A9-EA91-48FC-B02E-311A33E3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E2F7D-9721-4320-99A9-EF9A58037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2E4C4-7955-45E8-91EE-2FFD6AFD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B3AC-1CF8-4383-A94C-1C7A694BD02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AE8E9-019B-4A08-8267-A13E455F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BD78D-222E-4532-BDE7-A1B088DB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1D0F-14E9-4556-9E8D-76837775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2B47-078F-4A35-8DE7-593E01CC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79B7D-5434-473B-A276-886C3AC14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0D335-D7D6-44CE-9914-25B6EFCC3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81464-3150-4608-A452-9ABA0F18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B3AC-1CF8-4383-A94C-1C7A694BD02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83A42-6C95-451E-985D-EEDEE096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DC8FB-1204-4D57-8929-7ED10CDB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1D0F-14E9-4556-9E8D-76837775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8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EAFFD-00B9-4EA5-B8DE-1A8C4D71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B347-AC97-4304-A7EE-F2F3DCE47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5427-78E3-4785-AF91-C7F3BF95E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B3AC-1CF8-4383-A94C-1C7A694BD02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DCBE-97F0-4CC0-BAA3-1B8C9B582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259B-01A0-4C56-9DCF-4651B72A3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1D0F-14E9-4556-9E8D-76837775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52ED9D-0C7A-4AB4-87B4-F66D0F6E9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94" y="849213"/>
            <a:ext cx="9144000" cy="4492808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AutoNum type="arabicPeriod"/>
            </a:pP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switching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	polynomial Boole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1371600" lvl="2" indent="-457200" algn="just">
              <a:buAutoNum type="alphaLcParenR"/>
            </a:pPr>
            <a:r>
              <a:rPr lang="en-US" sz="2400" dirty="0" err="1"/>
              <a:t>Sederhanakan</a:t>
            </a:r>
            <a:r>
              <a:rPr lang="en-US" sz="2400" dirty="0"/>
              <a:t> dan </a:t>
            </a:r>
            <a:r>
              <a:rPr lang="en-US" sz="2400" dirty="0" err="1"/>
              <a:t>gambarkan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sederhananya</a:t>
            </a:r>
            <a:r>
              <a:rPr lang="en-US" sz="2400" dirty="0"/>
              <a:t>. </a:t>
            </a:r>
          </a:p>
          <a:p>
            <a:pPr marL="1371600" lvl="2" indent="-457200" algn="just">
              <a:buAutoNum type="alphaLcParenR"/>
            </a:pP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on </a:t>
            </a:r>
            <a:r>
              <a:rPr lang="en-US" sz="2400" dirty="0" err="1"/>
              <a:t>atau</a:t>
            </a:r>
            <a:r>
              <a:rPr lang="en-US" sz="2400" dirty="0"/>
              <a:t> off</a:t>
            </a:r>
          </a:p>
          <a:p>
            <a:pPr algn="just"/>
            <a:endParaRPr lang="en-US" dirty="0"/>
          </a:p>
          <a:p>
            <a:pPr marL="457200" indent="-457200" algn="just">
              <a:buFont typeface="+mj-lt"/>
              <a:buAutoNum type="arabicPeriod" startAt="2"/>
            </a:pP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Boole </a:t>
            </a:r>
            <a:r>
              <a:rPr lang="en-US" dirty="0" err="1"/>
              <a:t>berikut</a:t>
            </a:r>
            <a:r>
              <a:rPr lang="en-US" dirty="0"/>
              <a:t>: 		</a:t>
            </a:r>
          </a:p>
          <a:p>
            <a:r>
              <a:rPr lang="en-US" dirty="0"/>
              <a:t>A’BC’ + (A + B’)C = E</a:t>
            </a:r>
          </a:p>
          <a:p>
            <a:pPr algn="just"/>
            <a:r>
              <a:rPr lang="en-US" dirty="0"/>
              <a:t>	a)    </a:t>
            </a:r>
            <a:r>
              <a:rPr lang="en-US" dirty="0" err="1"/>
              <a:t>Sederhanakan</a:t>
            </a:r>
            <a:endParaRPr lang="en-US" dirty="0"/>
          </a:p>
          <a:p>
            <a:pPr algn="just"/>
            <a:r>
              <a:rPr lang="en-US" dirty="0"/>
              <a:t>	b)    </a:t>
            </a: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sederhananya</a:t>
            </a:r>
            <a:endParaRPr lang="en-US" dirty="0"/>
          </a:p>
          <a:p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52AC7-AD67-46C3-8D28-2136A4A6E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94" y="1636824"/>
            <a:ext cx="3324811" cy="5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Sabariman</dc:creator>
  <cp:lastModifiedBy>Sabariman</cp:lastModifiedBy>
  <cp:revision>1</cp:revision>
  <dcterms:created xsi:type="dcterms:W3CDTF">2024-10-08T12:29:39Z</dcterms:created>
  <dcterms:modified xsi:type="dcterms:W3CDTF">2024-10-08T12:48:13Z</dcterms:modified>
</cp:coreProperties>
</file>