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3"/>
    <p:restoredTop sz="94690"/>
  </p:normalViewPr>
  <p:slideViewPr>
    <p:cSldViewPr snapToGrid="0" snapToObjects="1">
      <p:cViewPr varScale="1">
        <p:scale>
          <a:sx n="59" d="100"/>
          <a:sy n="59" d="100"/>
        </p:scale>
        <p:origin x="110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3578-1B3B-1245-B276-A0C286FF1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EFE48-585E-454B-8F31-2144D7C2B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8D961-28F7-BD49-B4A5-D252F373A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79AC-0DEC-6C4A-A182-B147DE68FD3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D5712-5B6B-8047-BC3D-CF4212309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47BFB-21EA-0143-8B72-861444E1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86C3-FCB3-4C42-BCCD-28AFA153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5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46FE-6D5F-4140-9B5B-13997F55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855E6-752A-0A44-8196-1B855427D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DEF9F-A26B-4E48-AA65-9398AD530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79AC-0DEC-6C4A-A182-B147DE68FD3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D3364-219F-9E4E-8F0F-26867481C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4A286-4529-A841-9A0C-AB07D855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86C3-FCB3-4C42-BCCD-28AFA153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13763-7AE8-C04A-9F50-1B1B98116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C2956-0783-CF46-90F9-92D2A7D52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E7289-6B02-C643-B90C-41F115FC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79AC-0DEC-6C4A-A182-B147DE68FD3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03D59-5464-784B-A0C4-5150702E7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3B957-70B3-514B-AB76-94BA8EC6A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86C3-FCB3-4C42-BCCD-28AFA153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8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7AA6-95FB-4541-A7E7-A4B3AF5E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6C213-A62A-BA49-8BF3-097944ACE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11810-AC9F-2545-8EED-6BA1CF19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79AC-0DEC-6C4A-A182-B147DE68FD3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520D2-09EA-FC49-8397-238D7892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81052-6AAC-6645-9795-B28105FA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86C3-FCB3-4C42-BCCD-28AFA153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71E2-4F39-5041-93BC-F2EE14F7B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5EEE3-1AC4-DE48-8F36-D521E7694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F4234-CC3B-B242-B91D-4A80A8471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79AC-0DEC-6C4A-A182-B147DE68FD3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C477D-6CCE-224C-A2FA-CD21580B6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79AC3-92E5-7345-A1B0-C6BF51B5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86C3-FCB3-4C42-BCCD-28AFA153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3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B356C-387E-7B41-B821-87D884DB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88D02-AD6B-3F46-AD37-C763B692E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ADFE3-89C1-024A-B5CD-0A399BB4D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F0AA7-A635-B24C-A13A-3FA8D211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79AC-0DEC-6C4A-A182-B147DE68FD3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F21E4-B1EE-5249-B1B2-B271C52F6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64A98-4025-2840-B8CD-EE28BBE8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86C3-FCB3-4C42-BCCD-28AFA153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2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2D2D-0696-8E42-91D3-8250947EF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107BB-E1CE-C646-B756-853C48CC5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2940D-AEFB-0142-BE95-9D6FC8E1D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1EEF8-D24D-F545-B103-D039AD345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6CB63-712A-0247-9BBD-E25527AD6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275A7A-D763-314D-A984-760C9754A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79AC-0DEC-6C4A-A182-B147DE68FD3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E266ED-F8C9-D749-8948-A6B00C04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8C1351-73BD-E444-BCAF-3276734C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86C3-FCB3-4C42-BCCD-28AFA153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1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4B10-DF79-A74A-8625-429C3EDA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BF5C7-6BA4-4944-AC88-595D0E6E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79AC-0DEC-6C4A-A182-B147DE68FD3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C51C7-5CE1-F14D-BE3C-07829DCD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7D470-47F9-2640-A7DD-B6CAE6B2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86C3-FCB3-4C42-BCCD-28AFA153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1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381447-9805-174B-9EC7-BCF73346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79AC-0DEC-6C4A-A182-B147DE68FD3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807B92-C860-124C-8C24-9B5CA583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98432-C254-2746-9CFB-F04AA004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86C3-FCB3-4C42-BCCD-28AFA153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6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9505-C054-3E4C-A837-1C96021B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1B13E-CA5E-354B-897B-9852F9C4C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7F708-C76D-CA47-B914-7A3DC6256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3EAFA-BECD-EF40-94B2-E6ACA427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79AC-0DEC-6C4A-A182-B147DE68FD3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BB81F-96F4-FD47-88F8-AB07B00A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0EB41-6319-1E4F-B122-DB61E0EB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86C3-FCB3-4C42-BCCD-28AFA153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4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49CA-641F-EB4F-BCB6-53C5B9625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051AC-64F5-A343-BB4F-143FEF1B4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D27E3-5C54-7C47-9FFA-B0403474A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16539-8D13-EB40-95B5-01FD4AB1B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79AC-0DEC-6C4A-A182-B147DE68FD3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A659A-31BD-9642-8A28-F7AAABBC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435A4-A1E7-6D44-8AAC-1694EFA2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86C3-FCB3-4C42-BCCD-28AFA153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9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D79F5-C07D-7F49-890F-5F267C56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E9295-5827-AA4B-9D22-4B5B21907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10794-0755-1444-8479-20CE21229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979AC-0DEC-6C4A-A182-B147DE68FD3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50439-953C-3047-AA2B-B045FDCC8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415E0-EB91-0948-825D-DBC6C1D1F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986C3-FCB3-4C42-BCCD-28AFA153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1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9763-70E2-5545-8CFA-850B29FDB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Exercises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Different sizes of barbells">
            <a:extLst>
              <a:ext uri="{FF2B5EF4-FFF2-40B4-BE49-F238E27FC236}">
                <a16:creationId xmlns:a16="http://schemas.microsoft.com/office/drawing/2014/main" id="{332BEA95-B6CB-4983-989A-CF8F27875B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20" r="8169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47028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C8E7-BD46-E44F-96F8-786108AC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Lanjutan</a:t>
            </a:r>
            <a:r>
              <a:rPr lang="en-US" dirty="0"/>
              <a:t> </a:t>
            </a:r>
            <a:r>
              <a:rPr lang="en-US" dirty="0" err="1"/>
              <a:t>assignment#B</a:t>
            </a:r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A6326A3-4B0B-F842-937D-53E818D3D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686" y="1677078"/>
            <a:ext cx="6079671" cy="4815797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708477" y="3944203"/>
            <a:ext cx="272955" cy="3002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280691" y="4560626"/>
            <a:ext cx="272955" cy="3002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90615" y="4860877"/>
            <a:ext cx="272955" cy="3002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87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5378-EF64-A545-BF68-3D317944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Assignment#C</a:t>
            </a:r>
            <a:r>
              <a:rPr lang="en-US" dirty="0"/>
              <a:t>: </a:t>
            </a:r>
            <a:r>
              <a:rPr lang="en-US" dirty="0" err="1"/>
              <a:t>Gambarkan</a:t>
            </a:r>
            <a:r>
              <a:rPr lang="en-US" dirty="0"/>
              <a:t> binary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6574AB-305D-AC47-819A-5DF80C51510A}"/>
              </a:ext>
            </a:extLst>
          </p:cNvPr>
          <p:cNvSpPr txBox="1"/>
          <p:nvPr/>
        </p:nvSpPr>
        <p:spPr>
          <a:xfrm>
            <a:off x="1273629" y="3673929"/>
            <a:ext cx="10080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Tentukan</a:t>
            </a:r>
            <a:r>
              <a:rPr lang="en-US" sz="2000" dirty="0"/>
              <a:t> Pre-order dan Post order sequence </a:t>
            </a:r>
            <a:r>
              <a:rPr lang="en-US" sz="2000" dirty="0" err="1"/>
              <a:t>nya</a:t>
            </a:r>
            <a:r>
              <a:rPr lang="en-US" sz="2000" dirty="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725332-93D2-42AA-A0BC-EC8F6EE93BE7}"/>
              </a:ext>
            </a:extLst>
          </p:cNvPr>
          <p:cNvSpPr txBox="1"/>
          <p:nvPr/>
        </p:nvSpPr>
        <p:spPr>
          <a:xfrm>
            <a:off x="2558143" y="2340429"/>
            <a:ext cx="795745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dirty="0"/>
              <a:t>(–3 x –5) / 5 – 3 + –3 x –8 + 6 – 2 x –1 + 3</a:t>
            </a:r>
          </a:p>
        </p:txBody>
      </p:sp>
    </p:spTree>
    <p:extLst>
      <p:ext uri="{BB962C8B-B14F-4D97-AF65-F5344CB8AC3E}">
        <p14:creationId xmlns:p14="http://schemas.microsoft.com/office/powerpoint/2010/main" val="335668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1F96A-B96B-EE4B-B9C2-F58FBA022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/>
          </a:bodyPr>
          <a:lstStyle/>
          <a:p>
            <a:r>
              <a:rPr lang="en-US" sz="4000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6476B-6018-644D-B697-F8E5A1F3E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4" y="1676400"/>
            <a:ext cx="5638796" cy="3505200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alpha val="55000"/>
                  </a:schemeClr>
                </a:solidFill>
              </a:rPr>
              <a:t>Pohon</a:t>
            </a:r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 binary </a:t>
            </a:r>
            <a:r>
              <a:rPr lang="en-US" sz="2400" dirty="0" err="1">
                <a:solidFill>
                  <a:schemeClr val="tx1">
                    <a:alpha val="55000"/>
                  </a:schemeClr>
                </a:solidFill>
              </a:rPr>
              <a:t>dapat</a:t>
            </a:r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55000"/>
                  </a:schemeClr>
                </a:solidFill>
              </a:rPr>
              <a:t>digunakan</a:t>
            </a:r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55000"/>
                  </a:schemeClr>
                </a:solidFill>
              </a:rPr>
              <a:t>untk</a:t>
            </a:r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55000"/>
                  </a:schemeClr>
                </a:solidFill>
              </a:rPr>
              <a:t>menggambarkan</a:t>
            </a:r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55000"/>
                  </a:schemeClr>
                </a:solidFill>
              </a:rPr>
              <a:t>pernyataan</a:t>
            </a:r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55000"/>
                  </a:schemeClr>
                </a:solidFill>
              </a:rPr>
              <a:t>aritmatika</a:t>
            </a:r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alpha val="5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		(A + B) x C – D/E + F</a:t>
            </a:r>
          </a:p>
        </p:txBody>
      </p:sp>
    </p:spTree>
    <p:extLst>
      <p:ext uri="{BB962C8B-B14F-4D97-AF65-F5344CB8AC3E}">
        <p14:creationId xmlns:p14="http://schemas.microsoft.com/office/powerpoint/2010/main" val="245787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7F72-D82E-AE44-B719-DFE8989B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Langkah-</a:t>
            </a:r>
            <a:r>
              <a:rPr lang="en-US" dirty="0" err="1"/>
              <a:t>langkah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A718B-F22F-394A-891C-2801EC5F8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Ambil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akarnya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operator ‘-’</a:t>
            </a:r>
          </a:p>
          <a:p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aritmatika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left child dan right child</a:t>
            </a:r>
          </a:p>
          <a:p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left </a:t>
            </a:r>
            <a:r>
              <a:rPr lang="en-US" dirty="0" err="1"/>
              <a:t>chid</a:t>
            </a:r>
            <a:r>
              <a:rPr lang="en-US" dirty="0"/>
              <a:t>, </a:t>
            </a:r>
            <a:r>
              <a:rPr lang="en-US" dirty="0" err="1"/>
              <a:t>ternyata</a:t>
            </a:r>
            <a:r>
              <a:rPr lang="en-US" dirty="0"/>
              <a:t> operator ‘x’ </a:t>
            </a:r>
            <a:r>
              <a:rPr lang="en-US" dirty="0" err="1"/>
              <a:t>memisahkan</a:t>
            </a:r>
            <a:r>
              <a:rPr lang="en-US" dirty="0"/>
              <a:t> (A+B) di </a:t>
            </a:r>
            <a:r>
              <a:rPr lang="en-US" dirty="0" err="1"/>
              <a:t>ruas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dan C di </a:t>
            </a:r>
            <a:r>
              <a:rPr lang="en-US" dirty="0" err="1"/>
              <a:t>ruas</a:t>
            </a:r>
            <a:r>
              <a:rPr lang="en-US" dirty="0"/>
              <a:t> </a:t>
            </a:r>
            <a:r>
              <a:rPr lang="en-US" dirty="0" err="1"/>
              <a:t>kanan</a:t>
            </a:r>
            <a:endParaRPr lang="en-US" dirty="0"/>
          </a:p>
          <a:p>
            <a:r>
              <a:rPr lang="en-US" dirty="0"/>
              <a:t>Di </a:t>
            </a:r>
            <a:r>
              <a:rPr lang="en-US" dirty="0" err="1"/>
              <a:t>ruas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level paling </a:t>
            </a:r>
            <a:r>
              <a:rPr lang="en-US" dirty="0" err="1"/>
              <a:t>bawah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operator ‘+’ yang </a:t>
            </a:r>
            <a:r>
              <a:rPr lang="en-US" dirty="0" err="1"/>
              <a:t>memisahkan</a:t>
            </a:r>
            <a:r>
              <a:rPr lang="en-US" dirty="0"/>
              <a:t> A di </a:t>
            </a:r>
            <a:r>
              <a:rPr lang="en-US" dirty="0" err="1"/>
              <a:t>ruas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dan B di </a:t>
            </a:r>
            <a:r>
              <a:rPr lang="en-US" dirty="0" err="1"/>
              <a:t>ruas</a:t>
            </a:r>
            <a:r>
              <a:rPr lang="en-US" dirty="0"/>
              <a:t> </a:t>
            </a:r>
            <a:r>
              <a:rPr lang="en-US" dirty="0" err="1"/>
              <a:t>kanan</a:t>
            </a:r>
            <a:endParaRPr lang="en-US" dirty="0"/>
          </a:p>
          <a:p>
            <a:r>
              <a:rPr lang="en-US" dirty="0"/>
              <a:t>Cara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berlaku</a:t>
            </a:r>
            <a:r>
              <a:rPr lang="en-US" dirty="0"/>
              <a:t> juga </a:t>
            </a:r>
            <a:r>
              <a:rPr lang="en-US" dirty="0" err="1"/>
              <a:t>untuk</a:t>
            </a:r>
            <a:r>
              <a:rPr lang="en-US" dirty="0"/>
              <a:t> right child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bawah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7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50A58-D5C5-4A4E-8343-5A6B0CF37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Binary tree</a:t>
            </a:r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CFA2C574-68FC-0541-899F-FF5E12678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026" y="643466"/>
            <a:ext cx="6689279" cy="5568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7F98DE-EDE7-2946-8088-B2FFD1D2523C}"/>
              </a:ext>
            </a:extLst>
          </p:cNvPr>
          <p:cNvSpPr txBox="1"/>
          <p:nvPr/>
        </p:nvSpPr>
        <p:spPr>
          <a:xfrm>
            <a:off x="4216526" y="1135459"/>
            <a:ext cx="4450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55000"/>
                  </a:schemeClr>
                </a:solidFill>
              </a:rPr>
              <a:t>(A + B) x C – D/E + 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865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555C-3181-D64A-83E3-4EFD5473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B152-D203-8042-B8C4-E2BDEC09A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3611"/>
            <a:ext cx="10515600" cy="417335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pre </a:t>
            </a:r>
            <a:r>
              <a:rPr lang="en-US" dirty="0" err="1"/>
              <a:t>ordernya</a:t>
            </a:r>
            <a:r>
              <a:rPr lang="en-US" dirty="0"/>
              <a:t>! </a:t>
            </a:r>
          </a:p>
          <a:p>
            <a:pPr marL="0" indent="0">
              <a:buNone/>
            </a:pPr>
            <a:r>
              <a:rPr lang="en-US" dirty="0"/>
              <a:t>(NLR)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8B9D5841-D139-F74F-BC8D-5ABC62029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970" y="1690688"/>
            <a:ext cx="5431335" cy="452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82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DB43-3D65-0D49-A669-F2DDCEC3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84D9E-EED6-E847-AC2B-3BF46C21B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in </a:t>
            </a:r>
            <a:r>
              <a:rPr lang="en-US" dirty="0" err="1"/>
              <a:t>ordernya</a:t>
            </a:r>
            <a:r>
              <a:rPr lang="en-US" dirty="0"/>
              <a:t>!</a:t>
            </a:r>
          </a:p>
          <a:p>
            <a:pPr marL="0" indent="0">
              <a:buNone/>
            </a:pPr>
            <a:r>
              <a:rPr lang="en-US" dirty="0"/>
              <a:t>(LNR)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9AF9743B-E39B-4F48-96BB-BF5AE28E9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970" y="1690688"/>
            <a:ext cx="5431335" cy="452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6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432BC-8209-C744-9C68-69FE8B98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B5317-ECE6-9847-8D36-8C47D6E14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post </a:t>
            </a:r>
            <a:r>
              <a:rPr lang="en-US" dirty="0" err="1"/>
              <a:t>ordernya</a:t>
            </a:r>
            <a:r>
              <a:rPr lang="en-US" dirty="0"/>
              <a:t>!</a:t>
            </a:r>
          </a:p>
          <a:p>
            <a:pPr marL="0" indent="0">
              <a:buNone/>
            </a:pPr>
            <a:r>
              <a:rPr lang="en-US" dirty="0"/>
              <a:t>(LRN)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F91C7343-E29E-A043-AC5D-C6BB2B9B7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970" y="1690688"/>
            <a:ext cx="5431335" cy="452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03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00E4-BFD4-B54A-8833-04746EE5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#A: Minimum spanning Tree (Kruskal)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069911CF-36E6-244E-982B-6BD35CDAA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1690688"/>
            <a:ext cx="62992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9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D404-3939-1D42-B9E0-9F71B7CB8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661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Assignment#B</a:t>
            </a:r>
            <a:r>
              <a:rPr lang="en-US" dirty="0"/>
              <a:t>: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084A3E6-8F0C-2A47-B71A-D3BFA0FF9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29" y="1714500"/>
            <a:ext cx="7175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12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208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Exercises</vt:lpstr>
      <vt:lpstr>Example 1</vt:lpstr>
      <vt:lpstr>Langkah-langkah</vt:lpstr>
      <vt:lpstr>Binary tree</vt:lpstr>
      <vt:lpstr>Problem 1</vt:lpstr>
      <vt:lpstr>Problem 2</vt:lpstr>
      <vt:lpstr>Problem 3</vt:lpstr>
      <vt:lpstr>Assignment #A: Minimum spanning Tree (Kruskal)</vt:lpstr>
      <vt:lpstr>Assignment#B:</vt:lpstr>
      <vt:lpstr>Lanjutan assignment#B</vt:lpstr>
      <vt:lpstr>Assignment#C: Gambarkan binary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Exercises</dc:title>
  <dc:creator>Sabariman</dc:creator>
  <cp:lastModifiedBy>Sabariman</cp:lastModifiedBy>
  <cp:revision>8</cp:revision>
  <dcterms:created xsi:type="dcterms:W3CDTF">2021-12-13T09:50:34Z</dcterms:created>
  <dcterms:modified xsi:type="dcterms:W3CDTF">2024-12-10T10:15:17Z</dcterms:modified>
</cp:coreProperties>
</file>