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7306" y="2686634"/>
            <a:ext cx="6517386" cy="1298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468" y="837133"/>
            <a:ext cx="47301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563" y="1651203"/>
            <a:ext cx="11402872" cy="3138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9525">
              <a:lnSpc>
                <a:spcPts val="7170"/>
              </a:lnSpc>
              <a:spcBef>
                <a:spcPts val="100"/>
              </a:spcBef>
            </a:pPr>
            <a:r>
              <a:rPr dirty="0" spc="-45"/>
              <a:t>Struktur</a:t>
            </a:r>
            <a:r>
              <a:rPr dirty="0" spc="-155"/>
              <a:t> </a:t>
            </a:r>
            <a:r>
              <a:rPr dirty="0" spc="-80"/>
              <a:t>Percabangan</a:t>
            </a:r>
          </a:p>
          <a:p>
            <a:pPr algn="ctr" marL="9525" marR="2540">
              <a:lnSpc>
                <a:spcPts val="2850"/>
              </a:lnSpc>
            </a:pPr>
            <a:r>
              <a:rPr dirty="0" sz="2400" spc="-15"/>
              <a:t>Statement</a:t>
            </a:r>
            <a:r>
              <a:rPr dirty="0" sz="2400" spc="-25"/>
              <a:t> </a:t>
            </a:r>
            <a:r>
              <a:rPr dirty="0" sz="2400" spc="-60"/>
              <a:t>if,</a:t>
            </a:r>
            <a:r>
              <a:rPr dirty="0" sz="2400" spc="-25"/>
              <a:t> </a:t>
            </a:r>
            <a:r>
              <a:rPr dirty="0" sz="2400"/>
              <a:t>if</a:t>
            </a:r>
            <a:r>
              <a:rPr dirty="0" sz="2400" spc="-25"/>
              <a:t> </a:t>
            </a:r>
            <a:r>
              <a:rPr dirty="0" sz="2400" spc="-5"/>
              <a:t>else,</a:t>
            </a:r>
            <a:r>
              <a:rPr dirty="0" sz="2400" spc="-25"/>
              <a:t> </a:t>
            </a:r>
            <a:r>
              <a:rPr dirty="0" sz="2400" spc="-10"/>
              <a:t>switch</a:t>
            </a:r>
            <a:r>
              <a:rPr dirty="0" sz="2400" spc="-30"/>
              <a:t> </a:t>
            </a:r>
            <a:r>
              <a:rPr dirty="0" sz="2400"/>
              <a:t>di</a:t>
            </a:r>
            <a:r>
              <a:rPr dirty="0" sz="2400" spc="-10"/>
              <a:t> </a:t>
            </a:r>
            <a:r>
              <a:rPr dirty="0" sz="2400" spc="-20"/>
              <a:t>Java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086092" y="4908956"/>
            <a:ext cx="347980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14599"/>
              </a:lnSpc>
              <a:spcBef>
                <a:spcPts val="100"/>
              </a:spcBef>
            </a:pPr>
            <a:r>
              <a:rPr dirty="0" sz="2400" spc="-40">
                <a:latin typeface="Calibri"/>
                <a:cs typeface="Calibri"/>
              </a:rPr>
              <a:t>Teknik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Pemprograman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Syaeful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Aklani,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M.Kom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837133"/>
            <a:ext cx="7765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Struktur</a:t>
            </a:r>
            <a:r>
              <a:rPr dirty="0" spc="-25"/>
              <a:t> </a:t>
            </a:r>
            <a:r>
              <a:rPr dirty="0" spc="-30"/>
              <a:t>Kontrol</a:t>
            </a:r>
            <a:r>
              <a:rPr dirty="0" spc="-15"/>
              <a:t> </a:t>
            </a:r>
            <a:r>
              <a:rPr dirty="0" spc="-5"/>
              <a:t>di</a:t>
            </a:r>
            <a:r>
              <a:rPr dirty="0" spc="-10"/>
              <a:t> </a:t>
            </a:r>
            <a:r>
              <a:rPr dirty="0" spc="-35"/>
              <a:t>Java</a:t>
            </a:r>
            <a:r>
              <a:rPr dirty="0" spc="-5"/>
              <a:t> </a:t>
            </a:r>
            <a:r>
              <a:rPr dirty="0" spc="-25"/>
              <a:t>(Percabangan)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45085" marR="1153795">
              <a:lnSpc>
                <a:spcPts val="3030"/>
              </a:lnSpc>
              <a:spcBef>
                <a:spcPts val="475"/>
              </a:spcBef>
            </a:pPr>
            <a:r>
              <a:rPr dirty="0" spc="-5"/>
              <a:t>Di bahasa</a:t>
            </a:r>
            <a:r>
              <a:rPr dirty="0" spc="15"/>
              <a:t> </a:t>
            </a:r>
            <a:r>
              <a:rPr dirty="0" spc="-15"/>
              <a:t>pemprograman</a:t>
            </a:r>
            <a:r>
              <a:rPr dirty="0" spc="40"/>
              <a:t> </a:t>
            </a:r>
            <a:r>
              <a:rPr dirty="0" spc="-25"/>
              <a:t>java</a:t>
            </a:r>
            <a:r>
              <a:rPr dirty="0" spc="-5"/>
              <a:t> </a:t>
            </a:r>
            <a:r>
              <a:rPr dirty="0" spc="-20"/>
              <a:t>terdapat</a:t>
            </a:r>
            <a:r>
              <a:rPr dirty="0" spc="5"/>
              <a:t> </a:t>
            </a:r>
            <a:r>
              <a:rPr dirty="0" spc="-10"/>
              <a:t>struktur</a:t>
            </a:r>
            <a:r>
              <a:rPr dirty="0" spc="35"/>
              <a:t> </a:t>
            </a:r>
            <a:r>
              <a:rPr dirty="0" spc="-30"/>
              <a:t>kontrol</a:t>
            </a:r>
            <a:r>
              <a:rPr dirty="0" spc="25"/>
              <a:t> </a:t>
            </a:r>
            <a:r>
              <a:rPr dirty="0" spc="-5"/>
              <a:t>di mana </a:t>
            </a:r>
            <a:r>
              <a:rPr dirty="0" spc="-10"/>
              <a:t>dapat </a:t>
            </a:r>
            <a:r>
              <a:rPr dirty="0" spc="-620"/>
              <a:t> </a:t>
            </a:r>
            <a:r>
              <a:rPr dirty="0" spc="-5"/>
              <a:t>mengubah</a:t>
            </a:r>
            <a:r>
              <a:rPr dirty="0" spc="30"/>
              <a:t> </a:t>
            </a:r>
            <a:r>
              <a:rPr dirty="0" spc="-20"/>
              <a:t>statement</a:t>
            </a:r>
            <a:r>
              <a:rPr dirty="0" spc="10"/>
              <a:t> </a:t>
            </a:r>
            <a:r>
              <a:rPr dirty="0" spc="-25"/>
              <a:t>pernyataan</a:t>
            </a:r>
            <a:r>
              <a:rPr dirty="0" spc="15"/>
              <a:t> </a:t>
            </a:r>
            <a:r>
              <a:rPr dirty="0" spc="-10"/>
              <a:t>dala</a:t>
            </a:r>
            <a:r>
              <a:rPr dirty="0" spc="5"/>
              <a:t> </a:t>
            </a:r>
            <a:r>
              <a:rPr dirty="0" spc="-20"/>
              <a:t>program.</a:t>
            </a:r>
          </a:p>
          <a:p>
            <a:pPr marL="32384">
              <a:lnSpc>
                <a:spcPct val="100000"/>
              </a:lnSpc>
            </a:pPr>
            <a:endParaRPr sz="3800"/>
          </a:p>
          <a:p>
            <a:pPr marL="45085">
              <a:lnSpc>
                <a:spcPct val="100000"/>
              </a:lnSpc>
            </a:pPr>
            <a:r>
              <a:rPr dirty="0" spc="-20"/>
              <a:t>Statement</a:t>
            </a:r>
            <a:r>
              <a:rPr dirty="0" spc="-30"/>
              <a:t> </a:t>
            </a:r>
            <a:r>
              <a:rPr dirty="0" spc="-5"/>
              <a:t>if</a:t>
            </a:r>
          </a:p>
          <a:p>
            <a:pPr marL="45085" marR="5080">
              <a:lnSpc>
                <a:spcPts val="3020"/>
              </a:lnSpc>
              <a:spcBef>
                <a:spcPts val="1050"/>
              </a:spcBef>
            </a:pPr>
            <a:r>
              <a:rPr dirty="0" spc="-25"/>
              <a:t>Pernyataan</a:t>
            </a:r>
            <a:r>
              <a:rPr dirty="0" spc="30"/>
              <a:t> </a:t>
            </a:r>
            <a:r>
              <a:rPr dirty="0" spc="-5"/>
              <a:t>if </a:t>
            </a:r>
            <a:r>
              <a:rPr dirty="0" spc="-15"/>
              <a:t>akan</a:t>
            </a:r>
            <a:r>
              <a:rPr dirty="0" spc="15"/>
              <a:t> </a:t>
            </a:r>
            <a:r>
              <a:rPr dirty="0" spc="-15"/>
              <a:t>menentukan</a:t>
            </a:r>
            <a:r>
              <a:rPr dirty="0" spc="40"/>
              <a:t> </a:t>
            </a:r>
            <a:r>
              <a:rPr dirty="0" spc="-10"/>
              <a:t>sebuah</a:t>
            </a:r>
            <a:r>
              <a:rPr dirty="0" spc="45"/>
              <a:t> </a:t>
            </a:r>
            <a:r>
              <a:rPr dirty="0" spc="-25"/>
              <a:t>pernyataan</a:t>
            </a:r>
            <a:r>
              <a:rPr dirty="0" spc="35"/>
              <a:t> </a:t>
            </a:r>
            <a:r>
              <a:rPr dirty="0" spc="-15"/>
              <a:t>(atau</a:t>
            </a:r>
            <a:r>
              <a:rPr dirty="0"/>
              <a:t> </a:t>
            </a:r>
            <a:r>
              <a:rPr dirty="0" spc="-10"/>
              <a:t>blok</a:t>
            </a:r>
            <a:r>
              <a:rPr dirty="0" spc="35"/>
              <a:t> </a:t>
            </a:r>
            <a:r>
              <a:rPr dirty="0" spc="-25"/>
              <a:t>kode)</a:t>
            </a:r>
            <a:r>
              <a:rPr dirty="0" spc="20"/>
              <a:t> </a:t>
            </a:r>
            <a:r>
              <a:rPr dirty="0" spc="-20"/>
              <a:t>yang</a:t>
            </a:r>
            <a:r>
              <a:rPr dirty="0" spc="15"/>
              <a:t> </a:t>
            </a:r>
            <a:r>
              <a:rPr dirty="0" spc="-15"/>
              <a:t>akan </a:t>
            </a:r>
            <a:r>
              <a:rPr dirty="0" spc="-615"/>
              <a:t> </a:t>
            </a:r>
            <a:r>
              <a:rPr dirty="0" spc="-15"/>
              <a:t>eksekusi</a:t>
            </a:r>
            <a:r>
              <a:rPr dirty="0" spc="15"/>
              <a:t> </a:t>
            </a:r>
            <a:r>
              <a:rPr dirty="0" spc="-20"/>
              <a:t>jika</a:t>
            </a:r>
            <a:r>
              <a:rPr dirty="0" spc="10"/>
              <a:t> </a:t>
            </a:r>
            <a:r>
              <a:rPr dirty="0" spc="-10"/>
              <a:t>dan</a:t>
            </a:r>
            <a:r>
              <a:rPr dirty="0" spc="20"/>
              <a:t> </a:t>
            </a:r>
            <a:r>
              <a:rPr dirty="0" spc="-30"/>
              <a:t>hanya</a:t>
            </a:r>
          </a:p>
          <a:p>
            <a:pPr marL="45085">
              <a:lnSpc>
                <a:spcPts val="2985"/>
              </a:lnSpc>
            </a:pPr>
            <a:r>
              <a:rPr dirty="0" spc="-20"/>
              <a:t>jika</a:t>
            </a:r>
            <a:r>
              <a:rPr dirty="0" spc="10"/>
              <a:t> </a:t>
            </a:r>
            <a:r>
              <a:rPr dirty="0" spc="-30"/>
              <a:t>persyaratan</a:t>
            </a:r>
            <a:r>
              <a:rPr dirty="0" spc="30"/>
              <a:t> </a:t>
            </a:r>
            <a:r>
              <a:rPr dirty="0" spc="-10"/>
              <a:t>bernilai</a:t>
            </a:r>
            <a:r>
              <a:rPr dirty="0" spc="25"/>
              <a:t> </a:t>
            </a:r>
            <a:r>
              <a:rPr dirty="0" spc="-10"/>
              <a:t>benar(true).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837133"/>
            <a:ext cx="47301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Struktur</a:t>
            </a:r>
            <a:r>
              <a:rPr dirty="0" spc="-45"/>
              <a:t> </a:t>
            </a:r>
            <a:r>
              <a:rPr dirty="0" spc="-30"/>
              <a:t>Kontrol</a:t>
            </a:r>
            <a:r>
              <a:rPr dirty="0" spc="-40"/>
              <a:t> </a:t>
            </a:r>
            <a:r>
              <a:rPr dirty="0" spc="-5"/>
              <a:t>di</a:t>
            </a:r>
            <a:r>
              <a:rPr dirty="0" spc="-25"/>
              <a:t> </a:t>
            </a:r>
            <a:r>
              <a:rPr dirty="0" spc="-35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126" y="1651203"/>
            <a:ext cx="17964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Calibri"/>
                <a:cs typeface="Calibri"/>
              </a:rPr>
              <a:t>Statement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6282" y="2674366"/>
            <a:ext cx="631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052" y="2674366"/>
            <a:ext cx="6934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70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alse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72714" y="2316226"/>
            <a:ext cx="2059939" cy="1579880"/>
            <a:chOff x="3172714" y="2316226"/>
            <a:chExt cx="2059939" cy="1579880"/>
          </a:xfrm>
        </p:grpSpPr>
        <p:sp>
          <p:nvSpPr>
            <p:cNvPr id="7" name="object 7"/>
            <p:cNvSpPr/>
            <p:nvPr/>
          </p:nvSpPr>
          <p:spPr>
            <a:xfrm>
              <a:off x="3179064" y="2322576"/>
              <a:ext cx="2047239" cy="1567180"/>
            </a:xfrm>
            <a:custGeom>
              <a:avLst/>
              <a:gdLst/>
              <a:ahLst/>
              <a:cxnLst/>
              <a:rect l="l" t="t" r="r" b="b"/>
              <a:pathLst>
                <a:path w="2047239" h="1567179">
                  <a:moveTo>
                    <a:pt x="1023365" y="0"/>
                  </a:moveTo>
                  <a:lnTo>
                    <a:pt x="0" y="783336"/>
                  </a:lnTo>
                  <a:lnTo>
                    <a:pt x="1023365" y="1566672"/>
                  </a:lnTo>
                  <a:lnTo>
                    <a:pt x="2046732" y="783336"/>
                  </a:lnTo>
                  <a:lnTo>
                    <a:pt x="10233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79064" y="2322576"/>
              <a:ext cx="2047239" cy="1567180"/>
            </a:xfrm>
            <a:custGeom>
              <a:avLst/>
              <a:gdLst/>
              <a:ahLst/>
              <a:cxnLst/>
              <a:rect l="l" t="t" r="r" b="b"/>
              <a:pathLst>
                <a:path w="2047239" h="1567179">
                  <a:moveTo>
                    <a:pt x="0" y="783336"/>
                  </a:moveTo>
                  <a:lnTo>
                    <a:pt x="1023365" y="0"/>
                  </a:lnTo>
                  <a:lnTo>
                    <a:pt x="2046732" y="783336"/>
                  </a:lnTo>
                  <a:lnTo>
                    <a:pt x="1023365" y="1566672"/>
                  </a:lnTo>
                  <a:lnTo>
                    <a:pt x="0" y="78333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811015" y="2941701"/>
            <a:ext cx="782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boolean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8136" y="3889247"/>
            <a:ext cx="1670685" cy="843280"/>
          </a:xfrm>
          <a:custGeom>
            <a:avLst/>
            <a:gdLst/>
            <a:ahLst/>
            <a:cxnLst/>
            <a:rect l="l" t="t" r="r" b="b"/>
            <a:pathLst>
              <a:path w="1670685" h="843279">
                <a:moveTo>
                  <a:pt x="1670304" y="0"/>
                </a:moveTo>
                <a:lnTo>
                  <a:pt x="0" y="0"/>
                </a:lnTo>
                <a:lnTo>
                  <a:pt x="0" y="842771"/>
                </a:lnTo>
                <a:lnTo>
                  <a:pt x="1670304" y="842771"/>
                </a:lnTo>
                <a:lnTo>
                  <a:pt x="167030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8136" y="3889247"/>
            <a:ext cx="1670685" cy="84328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71599" y="3099561"/>
            <a:ext cx="4349750" cy="2720975"/>
          </a:xfrm>
          <a:custGeom>
            <a:avLst/>
            <a:gdLst/>
            <a:ahLst/>
            <a:cxnLst/>
            <a:rect l="l" t="t" r="r" b="b"/>
            <a:pathLst>
              <a:path w="4349750" h="2720975">
                <a:moveTo>
                  <a:pt x="1307211" y="0"/>
                </a:moveTo>
                <a:lnTo>
                  <a:pt x="45339" y="0"/>
                </a:lnTo>
                <a:lnTo>
                  <a:pt x="45339" y="754075"/>
                </a:lnTo>
                <a:lnTo>
                  <a:pt x="10922" y="695071"/>
                </a:lnTo>
                <a:lnTo>
                  <a:pt x="7112" y="694055"/>
                </a:lnTo>
                <a:lnTo>
                  <a:pt x="1016" y="697611"/>
                </a:lnTo>
                <a:lnTo>
                  <a:pt x="0" y="701548"/>
                </a:lnTo>
                <a:lnTo>
                  <a:pt x="51689" y="790194"/>
                </a:lnTo>
                <a:lnTo>
                  <a:pt x="59093" y="777494"/>
                </a:lnTo>
                <a:lnTo>
                  <a:pt x="103378" y="701548"/>
                </a:lnTo>
                <a:lnTo>
                  <a:pt x="102362" y="697611"/>
                </a:lnTo>
                <a:lnTo>
                  <a:pt x="96266" y="694055"/>
                </a:lnTo>
                <a:lnTo>
                  <a:pt x="92456" y="695071"/>
                </a:lnTo>
                <a:lnTo>
                  <a:pt x="58039" y="754075"/>
                </a:lnTo>
                <a:lnTo>
                  <a:pt x="58039" y="12700"/>
                </a:lnTo>
                <a:lnTo>
                  <a:pt x="1307211" y="12700"/>
                </a:lnTo>
                <a:lnTo>
                  <a:pt x="1307211" y="6350"/>
                </a:lnTo>
                <a:lnTo>
                  <a:pt x="1307211" y="0"/>
                </a:lnTo>
                <a:close/>
              </a:path>
              <a:path w="4349750" h="2720975">
                <a:moveTo>
                  <a:pt x="4349369" y="2631922"/>
                </a:moveTo>
                <a:lnTo>
                  <a:pt x="4348353" y="2628023"/>
                </a:lnTo>
                <a:lnTo>
                  <a:pt x="4342257" y="2624493"/>
                </a:lnTo>
                <a:lnTo>
                  <a:pt x="4338320" y="2625521"/>
                </a:lnTo>
                <a:lnTo>
                  <a:pt x="4304030" y="2684297"/>
                </a:lnTo>
                <a:lnTo>
                  <a:pt x="4303903" y="2684513"/>
                </a:lnTo>
                <a:lnTo>
                  <a:pt x="4304030" y="12700"/>
                </a:lnTo>
                <a:lnTo>
                  <a:pt x="4304030" y="6350"/>
                </a:lnTo>
                <a:lnTo>
                  <a:pt x="4304030" y="0"/>
                </a:lnTo>
                <a:lnTo>
                  <a:pt x="3354197" y="0"/>
                </a:lnTo>
                <a:lnTo>
                  <a:pt x="3354197" y="12700"/>
                </a:lnTo>
                <a:lnTo>
                  <a:pt x="4291330" y="12700"/>
                </a:lnTo>
                <a:lnTo>
                  <a:pt x="4291330" y="2449347"/>
                </a:lnTo>
                <a:lnTo>
                  <a:pt x="4286275" y="2446401"/>
                </a:lnTo>
                <a:lnTo>
                  <a:pt x="4208526" y="2401062"/>
                </a:lnTo>
                <a:lnTo>
                  <a:pt x="4204589" y="2402078"/>
                </a:lnTo>
                <a:lnTo>
                  <a:pt x="4201033" y="2408174"/>
                </a:lnTo>
                <a:lnTo>
                  <a:pt x="4202176" y="2412111"/>
                </a:lnTo>
                <a:lnTo>
                  <a:pt x="4205097" y="2413889"/>
                </a:lnTo>
                <a:lnTo>
                  <a:pt x="4260799" y="2446401"/>
                </a:lnTo>
                <a:lnTo>
                  <a:pt x="58039" y="2446401"/>
                </a:lnTo>
                <a:lnTo>
                  <a:pt x="58039" y="1364234"/>
                </a:lnTo>
                <a:lnTo>
                  <a:pt x="45339" y="1364234"/>
                </a:lnTo>
                <a:lnTo>
                  <a:pt x="45339" y="2459101"/>
                </a:lnTo>
                <a:lnTo>
                  <a:pt x="4261053" y="2459101"/>
                </a:lnTo>
                <a:lnTo>
                  <a:pt x="4271823" y="2452827"/>
                </a:lnTo>
                <a:lnTo>
                  <a:pt x="4205097" y="2491765"/>
                </a:lnTo>
                <a:lnTo>
                  <a:pt x="4202176" y="2493530"/>
                </a:lnTo>
                <a:lnTo>
                  <a:pt x="4201033" y="2497429"/>
                </a:lnTo>
                <a:lnTo>
                  <a:pt x="4204589" y="2503487"/>
                </a:lnTo>
                <a:lnTo>
                  <a:pt x="4208526" y="2504503"/>
                </a:lnTo>
                <a:lnTo>
                  <a:pt x="4286288" y="2459101"/>
                </a:lnTo>
                <a:lnTo>
                  <a:pt x="4291330" y="2456167"/>
                </a:lnTo>
                <a:lnTo>
                  <a:pt x="4291330" y="2684513"/>
                </a:lnTo>
                <a:lnTo>
                  <a:pt x="4291330" y="2708021"/>
                </a:lnTo>
                <a:lnTo>
                  <a:pt x="4291203" y="2684297"/>
                </a:lnTo>
                <a:lnTo>
                  <a:pt x="4256913" y="2625521"/>
                </a:lnTo>
                <a:lnTo>
                  <a:pt x="4252976" y="2624493"/>
                </a:lnTo>
                <a:lnTo>
                  <a:pt x="4249928" y="2626258"/>
                </a:lnTo>
                <a:lnTo>
                  <a:pt x="4247007" y="2628023"/>
                </a:lnTo>
                <a:lnTo>
                  <a:pt x="4245864" y="2631922"/>
                </a:lnTo>
                <a:lnTo>
                  <a:pt x="4297680" y="2720543"/>
                </a:lnTo>
                <a:lnTo>
                  <a:pt x="4304970" y="2708021"/>
                </a:lnTo>
                <a:lnTo>
                  <a:pt x="4347591" y="2634945"/>
                </a:lnTo>
                <a:lnTo>
                  <a:pt x="4349369" y="263192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59" y="1161288"/>
            <a:ext cx="4696968" cy="54574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468" y="837133"/>
            <a:ext cx="47301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Struktur</a:t>
            </a:r>
            <a:r>
              <a:rPr dirty="0" spc="-45"/>
              <a:t> </a:t>
            </a:r>
            <a:r>
              <a:rPr dirty="0" spc="-30"/>
              <a:t>Kontrol</a:t>
            </a:r>
            <a:r>
              <a:rPr dirty="0" spc="-40"/>
              <a:t> </a:t>
            </a:r>
            <a:r>
              <a:rPr dirty="0" spc="-5"/>
              <a:t>di</a:t>
            </a:r>
            <a:r>
              <a:rPr dirty="0" spc="-25"/>
              <a:t> </a:t>
            </a:r>
            <a:r>
              <a:rPr dirty="0" spc="-35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126" y="1595120"/>
            <a:ext cx="11042015" cy="3727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 b="1">
                <a:latin typeface="Calibri"/>
                <a:cs typeface="Calibri"/>
              </a:rPr>
              <a:t>Statement</a:t>
            </a:r>
            <a:r>
              <a:rPr dirty="0" sz="2600" spc="-35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if-else-if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</a:pPr>
            <a:r>
              <a:rPr dirty="0" sz="2600" spc="-20">
                <a:latin typeface="Calibri"/>
                <a:cs typeface="Calibri"/>
              </a:rPr>
              <a:t>Pernyataan </a:t>
            </a:r>
            <a:r>
              <a:rPr dirty="0" sz="2600" spc="-5">
                <a:latin typeface="Calibri"/>
                <a:cs typeface="Calibri"/>
              </a:rPr>
              <a:t>pada bagian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kondisi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else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dari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blok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if-else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dapat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menjadi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struktur if-else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yang </a:t>
            </a:r>
            <a:r>
              <a:rPr dirty="0" sz="2600">
                <a:latin typeface="Calibri"/>
                <a:cs typeface="Calibri"/>
              </a:rPr>
              <a:t>lain. </a:t>
            </a:r>
            <a:r>
              <a:rPr dirty="0" sz="2600" spc="-10">
                <a:latin typeface="Calibri"/>
                <a:cs typeface="Calibri"/>
              </a:rPr>
              <a:t>Kondisi </a:t>
            </a:r>
            <a:r>
              <a:rPr dirty="0" sz="2600" spc="-5">
                <a:latin typeface="Calibri"/>
                <a:cs typeface="Calibri"/>
              </a:rPr>
              <a:t>struktur seperti </a:t>
            </a:r>
            <a:r>
              <a:rPr dirty="0" sz="2600">
                <a:latin typeface="Calibri"/>
                <a:cs typeface="Calibri"/>
              </a:rPr>
              <a:t>ini </a:t>
            </a:r>
            <a:r>
              <a:rPr dirty="0" sz="2600" spc="-5">
                <a:latin typeface="Calibri"/>
                <a:cs typeface="Calibri"/>
              </a:rPr>
              <a:t>mengijinkan </a:t>
            </a:r>
            <a:r>
              <a:rPr dirty="0" sz="2600" spc="-10">
                <a:latin typeface="Calibri"/>
                <a:cs typeface="Calibri"/>
              </a:rPr>
              <a:t>kita </a:t>
            </a:r>
            <a:r>
              <a:rPr dirty="0" sz="2600" spc="-5">
                <a:latin typeface="Calibri"/>
                <a:cs typeface="Calibri"/>
              </a:rPr>
              <a:t>untuk membuat </a:t>
            </a:r>
            <a:r>
              <a:rPr dirty="0" sz="2600" spc="-10">
                <a:latin typeface="Calibri"/>
                <a:cs typeface="Calibri"/>
              </a:rPr>
              <a:t>seleksi 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persyaratan </a:t>
            </a:r>
            <a:r>
              <a:rPr dirty="0" sz="2600" spc="-10">
                <a:latin typeface="Calibri"/>
                <a:cs typeface="Calibri"/>
              </a:rPr>
              <a:t>yang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lebih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kompleks.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L="12700" marR="7456170">
              <a:lnSpc>
                <a:spcPct val="70000"/>
              </a:lnSpc>
            </a:pPr>
            <a:r>
              <a:rPr dirty="0" sz="2600" spc="-5" i="1">
                <a:latin typeface="Calibri"/>
                <a:cs typeface="Calibri"/>
              </a:rPr>
              <a:t>Bentuk</a:t>
            </a:r>
            <a:r>
              <a:rPr dirty="0" sz="2600" spc="-50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statement</a:t>
            </a:r>
            <a:r>
              <a:rPr dirty="0" sz="2600" spc="-55" i="1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if-else</a:t>
            </a:r>
            <a:r>
              <a:rPr dirty="0" sz="2600" spc="-30" i="1">
                <a:latin typeface="Calibri"/>
                <a:cs typeface="Calibri"/>
              </a:rPr>
              <a:t> </a:t>
            </a:r>
            <a:r>
              <a:rPr dirty="0" sz="2600" spc="-45" i="1">
                <a:latin typeface="Calibri"/>
                <a:cs typeface="Calibri"/>
              </a:rPr>
              <a:t>if, </a:t>
            </a:r>
            <a:r>
              <a:rPr dirty="0" sz="2600" spc="-570" i="1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if( </a:t>
            </a:r>
            <a:r>
              <a:rPr dirty="0" sz="2600" spc="-5" i="1">
                <a:latin typeface="Calibri"/>
                <a:cs typeface="Calibri"/>
              </a:rPr>
              <a:t>boolean_expression1 </a:t>
            </a:r>
            <a:r>
              <a:rPr dirty="0" sz="2600" i="1">
                <a:latin typeface="Calibri"/>
                <a:cs typeface="Calibri"/>
              </a:rPr>
              <a:t>) </a:t>
            </a:r>
            <a:r>
              <a:rPr dirty="0" sz="2600" spc="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statement1;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1714"/>
              </a:lnSpc>
            </a:pPr>
            <a:r>
              <a:rPr dirty="0" sz="2600" i="1">
                <a:latin typeface="Calibri"/>
                <a:cs typeface="Calibri"/>
              </a:rPr>
              <a:t>else</a:t>
            </a:r>
            <a:r>
              <a:rPr dirty="0" sz="2600" spc="-30" i="1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if(</a:t>
            </a:r>
            <a:r>
              <a:rPr dirty="0" sz="2600" spc="-25" i="1">
                <a:latin typeface="Calibri"/>
                <a:cs typeface="Calibri"/>
              </a:rPr>
              <a:t> </a:t>
            </a:r>
            <a:r>
              <a:rPr dirty="0" sz="2600" spc="-5" i="1">
                <a:latin typeface="Calibri"/>
                <a:cs typeface="Calibri"/>
              </a:rPr>
              <a:t>boolean_expression2</a:t>
            </a:r>
            <a:r>
              <a:rPr dirty="0" sz="2600" spc="-50" i="1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 marR="8891905">
              <a:lnSpc>
                <a:spcPct val="70000"/>
              </a:lnSpc>
              <a:spcBef>
                <a:spcPts val="470"/>
              </a:spcBef>
            </a:pPr>
            <a:r>
              <a:rPr dirty="0" sz="2600" spc="-10" i="1">
                <a:latin typeface="Calibri"/>
                <a:cs typeface="Calibri"/>
              </a:rPr>
              <a:t>statement2; 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else</a:t>
            </a:r>
            <a:r>
              <a:rPr dirty="0" sz="2600" spc="-55" i="1">
                <a:latin typeface="Calibri"/>
                <a:cs typeface="Calibri"/>
              </a:rPr>
              <a:t> </a:t>
            </a:r>
            <a:r>
              <a:rPr dirty="0" sz="2600" spc="-15" i="1">
                <a:latin typeface="Calibri"/>
                <a:cs typeface="Calibri"/>
              </a:rPr>
              <a:t>statement3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Struktur</a:t>
            </a:r>
            <a:r>
              <a:rPr dirty="0" spc="-45"/>
              <a:t> </a:t>
            </a:r>
            <a:r>
              <a:rPr dirty="0" spc="-30"/>
              <a:t>Kontrol</a:t>
            </a:r>
            <a:r>
              <a:rPr dirty="0" spc="-40"/>
              <a:t> </a:t>
            </a:r>
            <a:r>
              <a:rPr dirty="0" spc="-5"/>
              <a:t>di</a:t>
            </a:r>
            <a:r>
              <a:rPr dirty="0" spc="-25"/>
              <a:t> </a:t>
            </a:r>
            <a:r>
              <a:rPr dirty="0" spc="-35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282" y="2674366"/>
            <a:ext cx="631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2052" y="2674366"/>
            <a:ext cx="6934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70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alse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1279" y="4718684"/>
            <a:ext cx="631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2496" y="4718684"/>
            <a:ext cx="6940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alse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94050" y="1720342"/>
            <a:ext cx="2059939" cy="1276350"/>
            <a:chOff x="3194050" y="1720342"/>
            <a:chExt cx="2059939" cy="1276350"/>
          </a:xfrm>
        </p:grpSpPr>
        <p:sp>
          <p:nvSpPr>
            <p:cNvPr id="8" name="object 8"/>
            <p:cNvSpPr/>
            <p:nvPr/>
          </p:nvSpPr>
          <p:spPr>
            <a:xfrm>
              <a:off x="3200400" y="1726692"/>
              <a:ext cx="2047239" cy="1263650"/>
            </a:xfrm>
            <a:custGeom>
              <a:avLst/>
              <a:gdLst/>
              <a:ahLst/>
              <a:cxnLst/>
              <a:rect l="l" t="t" r="r" b="b"/>
              <a:pathLst>
                <a:path w="2047239" h="1263650">
                  <a:moveTo>
                    <a:pt x="1023365" y="0"/>
                  </a:moveTo>
                  <a:lnTo>
                    <a:pt x="0" y="631698"/>
                  </a:lnTo>
                  <a:lnTo>
                    <a:pt x="1023365" y="1263396"/>
                  </a:lnTo>
                  <a:lnTo>
                    <a:pt x="2046732" y="631698"/>
                  </a:lnTo>
                  <a:lnTo>
                    <a:pt x="10233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00400" y="1726692"/>
              <a:ext cx="2047239" cy="1263650"/>
            </a:xfrm>
            <a:custGeom>
              <a:avLst/>
              <a:gdLst/>
              <a:ahLst/>
              <a:cxnLst/>
              <a:rect l="l" t="t" r="r" b="b"/>
              <a:pathLst>
                <a:path w="2047239" h="1263650">
                  <a:moveTo>
                    <a:pt x="0" y="631698"/>
                  </a:moveTo>
                  <a:lnTo>
                    <a:pt x="1023365" y="0"/>
                  </a:lnTo>
                  <a:lnTo>
                    <a:pt x="2046732" y="631698"/>
                  </a:lnTo>
                  <a:lnTo>
                    <a:pt x="1023365" y="1263396"/>
                  </a:lnTo>
                  <a:lnTo>
                    <a:pt x="0" y="63169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27126" y="1470282"/>
            <a:ext cx="4187825" cy="1023619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2800" spc="-20">
                <a:latin typeface="Calibri"/>
                <a:cs typeface="Calibri"/>
              </a:rPr>
              <a:t>Statement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0">
                <a:latin typeface="Calibri"/>
                <a:cs typeface="Calibri"/>
              </a:rPr>
              <a:t>else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915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boolean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136" y="3468623"/>
            <a:ext cx="1670685" cy="84328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  <a:spcBef>
                <a:spcPts val="5"/>
              </a:spcBef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71598" y="2352801"/>
            <a:ext cx="5363210" cy="2210435"/>
            <a:chOff x="1871598" y="2352801"/>
            <a:chExt cx="5363210" cy="2210435"/>
          </a:xfrm>
        </p:grpSpPr>
        <p:sp>
          <p:nvSpPr>
            <p:cNvPr id="13" name="object 13"/>
            <p:cNvSpPr/>
            <p:nvPr/>
          </p:nvSpPr>
          <p:spPr>
            <a:xfrm>
              <a:off x="1871599" y="2352801"/>
              <a:ext cx="5356860" cy="2204085"/>
            </a:xfrm>
            <a:custGeom>
              <a:avLst/>
              <a:gdLst/>
              <a:ahLst/>
              <a:cxnLst/>
              <a:rect l="l" t="t" r="r" b="b"/>
              <a:pathLst>
                <a:path w="5356859" h="2204085">
                  <a:moveTo>
                    <a:pt x="1328928" y="0"/>
                  </a:moveTo>
                  <a:lnTo>
                    <a:pt x="45339" y="0"/>
                  </a:lnTo>
                  <a:lnTo>
                    <a:pt x="45339" y="1080719"/>
                  </a:lnTo>
                  <a:lnTo>
                    <a:pt x="10922" y="1021715"/>
                  </a:lnTo>
                  <a:lnTo>
                    <a:pt x="7112" y="1020699"/>
                  </a:lnTo>
                  <a:lnTo>
                    <a:pt x="1016" y="1024255"/>
                  </a:lnTo>
                  <a:lnTo>
                    <a:pt x="0" y="1028065"/>
                  </a:lnTo>
                  <a:lnTo>
                    <a:pt x="51689" y="1116711"/>
                  </a:lnTo>
                  <a:lnTo>
                    <a:pt x="59016" y="1104138"/>
                  </a:lnTo>
                  <a:lnTo>
                    <a:pt x="103378" y="1028065"/>
                  </a:lnTo>
                  <a:lnTo>
                    <a:pt x="102362" y="1024255"/>
                  </a:lnTo>
                  <a:lnTo>
                    <a:pt x="96266" y="1020699"/>
                  </a:lnTo>
                  <a:lnTo>
                    <a:pt x="92456" y="1021715"/>
                  </a:lnTo>
                  <a:lnTo>
                    <a:pt x="58039" y="1080719"/>
                  </a:lnTo>
                  <a:lnTo>
                    <a:pt x="58039" y="12700"/>
                  </a:lnTo>
                  <a:lnTo>
                    <a:pt x="1328928" y="12700"/>
                  </a:lnTo>
                  <a:lnTo>
                    <a:pt x="1328928" y="6350"/>
                  </a:lnTo>
                  <a:lnTo>
                    <a:pt x="1328928" y="0"/>
                  </a:lnTo>
                  <a:close/>
                </a:path>
                <a:path w="5356859" h="2204085">
                  <a:moveTo>
                    <a:pt x="5356733" y="1659890"/>
                  </a:moveTo>
                  <a:lnTo>
                    <a:pt x="4335742" y="1117092"/>
                  </a:lnTo>
                  <a:lnTo>
                    <a:pt x="4370705" y="1057148"/>
                  </a:lnTo>
                  <a:lnTo>
                    <a:pt x="4369689" y="1053211"/>
                  </a:lnTo>
                  <a:lnTo>
                    <a:pt x="4363593" y="1049655"/>
                  </a:lnTo>
                  <a:lnTo>
                    <a:pt x="4359656" y="1050671"/>
                  </a:lnTo>
                  <a:lnTo>
                    <a:pt x="4325366" y="1109459"/>
                  </a:lnTo>
                  <a:lnTo>
                    <a:pt x="4325239" y="1109675"/>
                  </a:lnTo>
                  <a:lnTo>
                    <a:pt x="4325366" y="12700"/>
                  </a:lnTo>
                  <a:lnTo>
                    <a:pt x="4325366" y="6350"/>
                  </a:lnTo>
                  <a:lnTo>
                    <a:pt x="4325366" y="0"/>
                  </a:lnTo>
                  <a:lnTo>
                    <a:pt x="3375533" y="0"/>
                  </a:lnTo>
                  <a:lnTo>
                    <a:pt x="3375533" y="12700"/>
                  </a:lnTo>
                  <a:lnTo>
                    <a:pt x="4312666" y="12700"/>
                  </a:lnTo>
                  <a:lnTo>
                    <a:pt x="4312666" y="1109675"/>
                  </a:lnTo>
                  <a:lnTo>
                    <a:pt x="4312666" y="1126832"/>
                  </a:lnTo>
                  <a:lnTo>
                    <a:pt x="4312539" y="1109459"/>
                  </a:lnTo>
                  <a:lnTo>
                    <a:pt x="4278249" y="1050671"/>
                  </a:lnTo>
                  <a:lnTo>
                    <a:pt x="4274312" y="1049655"/>
                  </a:lnTo>
                  <a:lnTo>
                    <a:pt x="4271264" y="1051433"/>
                  </a:lnTo>
                  <a:lnTo>
                    <a:pt x="4268343" y="1053211"/>
                  </a:lnTo>
                  <a:lnTo>
                    <a:pt x="4267200" y="1057148"/>
                  </a:lnTo>
                  <a:lnTo>
                    <a:pt x="4309046" y="1128750"/>
                  </a:lnTo>
                  <a:lnTo>
                    <a:pt x="3310001" y="1659890"/>
                  </a:lnTo>
                  <a:lnTo>
                    <a:pt x="4333367" y="2203958"/>
                  </a:lnTo>
                  <a:lnTo>
                    <a:pt x="5356733" y="165989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81600" y="3468623"/>
              <a:ext cx="2047239" cy="1088390"/>
            </a:xfrm>
            <a:custGeom>
              <a:avLst/>
              <a:gdLst/>
              <a:ahLst/>
              <a:cxnLst/>
              <a:rect l="l" t="t" r="r" b="b"/>
              <a:pathLst>
                <a:path w="2047240" h="1088389">
                  <a:moveTo>
                    <a:pt x="0" y="544068"/>
                  </a:moveTo>
                  <a:lnTo>
                    <a:pt x="1023365" y="0"/>
                  </a:lnTo>
                  <a:lnTo>
                    <a:pt x="2046731" y="544068"/>
                  </a:lnTo>
                  <a:lnTo>
                    <a:pt x="1023365" y="1088136"/>
                  </a:lnTo>
                  <a:lnTo>
                    <a:pt x="0" y="5440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814186" y="3849116"/>
            <a:ext cx="782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boolean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83026" y="4907026"/>
            <a:ext cx="1681480" cy="854075"/>
            <a:chOff x="3383026" y="4907026"/>
            <a:chExt cx="1681480" cy="854075"/>
          </a:xfrm>
        </p:grpSpPr>
        <p:sp>
          <p:nvSpPr>
            <p:cNvPr id="17" name="object 17"/>
            <p:cNvSpPr/>
            <p:nvPr/>
          </p:nvSpPr>
          <p:spPr>
            <a:xfrm>
              <a:off x="3389376" y="4913376"/>
              <a:ext cx="1668780" cy="841375"/>
            </a:xfrm>
            <a:custGeom>
              <a:avLst/>
              <a:gdLst/>
              <a:ahLst/>
              <a:cxnLst/>
              <a:rect l="l" t="t" r="r" b="b"/>
              <a:pathLst>
                <a:path w="1668779" h="841375">
                  <a:moveTo>
                    <a:pt x="1668779" y="0"/>
                  </a:moveTo>
                  <a:lnTo>
                    <a:pt x="0" y="0"/>
                  </a:lnTo>
                  <a:lnTo>
                    <a:pt x="0" y="841248"/>
                  </a:lnTo>
                  <a:lnTo>
                    <a:pt x="1668779" y="841248"/>
                  </a:lnTo>
                  <a:lnTo>
                    <a:pt x="16687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89376" y="4913376"/>
              <a:ext cx="1668780" cy="841375"/>
            </a:xfrm>
            <a:custGeom>
              <a:avLst/>
              <a:gdLst/>
              <a:ahLst/>
              <a:cxnLst/>
              <a:rect l="l" t="t" r="r" b="b"/>
              <a:pathLst>
                <a:path w="1668779" h="841375">
                  <a:moveTo>
                    <a:pt x="0" y="841248"/>
                  </a:moveTo>
                  <a:lnTo>
                    <a:pt x="1668779" y="841248"/>
                  </a:lnTo>
                  <a:lnTo>
                    <a:pt x="1668779" y="0"/>
                  </a:lnTo>
                  <a:lnTo>
                    <a:pt x="0" y="0"/>
                  </a:lnTo>
                  <a:lnTo>
                    <a:pt x="0" y="84124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389376" y="4913376"/>
            <a:ext cx="1668780" cy="8413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80731" y="4913376"/>
            <a:ext cx="1668780" cy="84137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16938" y="4006341"/>
            <a:ext cx="6350635" cy="2693670"/>
          </a:xfrm>
          <a:custGeom>
            <a:avLst/>
            <a:gdLst/>
            <a:ahLst/>
            <a:cxnLst/>
            <a:rect l="l" t="t" r="r" b="b"/>
            <a:pathLst>
              <a:path w="6350634" h="2693670">
                <a:moveTo>
                  <a:pt x="3265297" y="0"/>
                </a:moveTo>
                <a:lnTo>
                  <a:pt x="2692908" y="0"/>
                </a:lnTo>
                <a:lnTo>
                  <a:pt x="2692908" y="870280"/>
                </a:lnTo>
                <a:lnTo>
                  <a:pt x="2658491" y="811276"/>
                </a:lnTo>
                <a:lnTo>
                  <a:pt x="2654681" y="810260"/>
                </a:lnTo>
                <a:lnTo>
                  <a:pt x="2651633" y="812038"/>
                </a:lnTo>
                <a:lnTo>
                  <a:pt x="2648585" y="813689"/>
                </a:lnTo>
                <a:lnTo>
                  <a:pt x="2647569" y="817626"/>
                </a:lnTo>
                <a:lnTo>
                  <a:pt x="2699258" y="906272"/>
                </a:lnTo>
                <a:lnTo>
                  <a:pt x="2706586" y="893699"/>
                </a:lnTo>
                <a:lnTo>
                  <a:pt x="2750947" y="817626"/>
                </a:lnTo>
                <a:lnTo>
                  <a:pt x="2749931" y="813689"/>
                </a:lnTo>
                <a:lnTo>
                  <a:pt x="2746883" y="812038"/>
                </a:lnTo>
                <a:lnTo>
                  <a:pt x="2743835" y="810260"/>
                </a:lnTo>
                <a:lnTo>
                  <a:pt x="2740025" y="811276"/>
                </a:lnTo>
                <a:lnTo>
                  <a:pt x="2705608" y="870280"/>
                </a:lnTo>
                <a:lnTo>
                  <a:pt x="2705608" y="12700"/>
                </a:lnTo>
                <a:lnTo>
                  <a:pt x="3265297" y="12700"/>
                </a:lnTo>
                <a:lnTo>
                  <a:pt x="3265297" y="6350"/>
                </a:lnTo>
                <a:lnTo>
                  <a:pt x="3265297" y="0"/>
                </a:lnTo>
                <a:close/>
              </a:path>
              <a:path w="6350634" h="2693670">
                <a:moveTo>
                  <a:pt x="6303899" y="1748282"/>
                </a:moveTo>
                <a:lnTo>
                  <a:pt x="6291199" y="1748282"/>
                </a:lnTo>
                <a:lnTo>
                  <a:pt x="6291199" y="2213648"/>
                </a:lnTo>
                <a:lnTo>
                  <a:pt x="4475708" y="2213648"/>
                </a:lnTo>
                <a:lnTo>
                  <a:pt x="4534662" y="2179269"/>
                </a:lnTo>
                <a:lnTo>
                  <a:pt x="4535678" y="2175370"/>
                </a:lnTo>
                <a:lnTo>
                  <a:pt x="4532122" y="2169312"/>
                </a:lnTo>
                <a:lnTo>
                  <a:pt x="4528312" y="2168296"/>
                </a:lnTo>
                <a:lnTo>
                  <a:pt x="4439666" y="2219998"/>
                </a:lnTo>
                <a:lnTo>
                  <a:pt x="4440898" y="2220722"/>
                </a:lnTo>
                <a:lnTo>
                  <a:pt x="4438421" y="2220722"/>
                </a:lnTo>
                <a:lnTo>
                  <a:pt x="4439666" y="2219998"/>
                </a:lnTo>
                <a:lnTo>
                  <a:pt x="4428769" y="2213648"/>
                </a:lnTo>
                <a:lnTo>
                  <a:pt x="4351020" y="2168296"/>
                </a:lnTo>
                <a:lnTo>
                  <a:pt x="4347210" y="2169312"/>
                </a:lnTo>
                <a:lnTo>
                  <a:pt x="4343654" y="2175370"/>
                </a:lnTo>
                <a:lnTo>
                  <a:pt x="4344670" y="2179256"/>
                </a:lnTo>
                <a:lnTo>
                  <a:pt x="4403610" y="2213648"/>
                </a:lnTo>
                <a:lnTo>
                  <a:pt x="2464816" y="2213648"/>
                </a:lnTo>
                <a:lnTo>
                  <a:pt x="2464816" y="1748282"/>
                </a:lnTo>
                <a:lnTo>
                  <a:pt x="2452116" y="1748282"/>
                </a:lnTo>
                <a:lnTo>
                  <a:pt x="2452116" y="2226348"/>
                </a:lnTo>
                <a:lnTo>
                  <a:pt x="4403610" y="2226348"/>
                </a:lnTo>
                <a:lnTo>
                  <a:pt x="4344670" y="2260727"/>
                </a:lnTo>
                <a:lnTo>
                  <a:pt x="4343654" y="2264613"/>
                </a:lnTo>
                <a:lnTo>
                  <a:pt x="4347210" y="2270671"/>
                </a:lnTo>
                <a:lnTo>
                  <a:pt x="4351020" y="2271699"/>
                </a:lnTo>
                <a:lnTo>
                  <a:pt x="4428769" y="2226348"/>
                </a:lnTo>
                <a:lnTo>
                  <a:pt x="4433316" y="2223706"/>
                </a:lnTo>
                <a:lnTo>
                  <a:pt x="4433316" y="2605621"/>
                </a:lnTo>
                <a:lnTo>
                  <a:pt x="4398899" y="2546629"/>
                </a:lnTo>
                <a:lnTo>
                  <a:pt x="4395089" y="2545613"/>
                </a:lnTo>
                <a:lnTo>
                  <a:pt x="4388993" y="2549144"/>
                </a:lnTo>
                <a:lnTo>
                  <a:pt x="4387977" y="2553030"/>
                </a:lnTo>
                <a:lnTo>
                  <a:pt x="4439437" y="2641282"/>
                </a:lnTo>
                <a:lnTo>
                  <a:pt x="4429531" y="2635504"/>
                </a:lnTo>
                <a:lnTo>
                  <a:pt x="4354830" y="2591917"/>
                </a:lnTo>
                <a:lnTo>
                  <a:pt x="4351909" y="2590152"/>
                </a:lnTo>
                <a:lnTo>
                  <a:pt x="4347972" y="2591168"/>
                </a:lnTo>
                <a:lnTo>
                  <a:pt x="4344416" y="2597226"/>
                </a:lnTo>
                <a:lnTo>
                  <a:pt x="4345432" y="2601125"/>
                </a:lnTo>
                <a:lnTo>
                  <a:pt x="4404372" y="2635504"/>
                </a:lnTo>
                <a:lnTo>
                  <a:pt x="12700" y="2635504"/>
                </a:lnTo>
                <a:lnTo>
                  <a:pt x="12700" y="305054"/>
                </a:lnTo>
                <a:lnTo>
                  <a:pt x="0" y="305054"/>
                </a:lnTo>
                <a:lnTo>
                  <a:pt x="0" y="2648204"/>
                </a:lnTo>
                <a:lnTo>
                  <a:pt x="4404372" y="2648204"/>
                </a:lnTo>
                <a:lnTo>
                  <a:pt x="4345432" y="2682583"/>
                </a:lnTo>
                <a:lnTo>
                  <a:pt x="4344416" y="2686469"/>
                </a:lnTo>
                <a:lnTo>
                  <a:pt x="4347972" y="2692527"/>
                </a:lnTo>
                <a:lnTo>
                  <a:pt x="4351909" y="2693555"/>
                </a:lnTo>
                <a:lnTo>
                  <a:pt x="4354830" y="2691790"/>
                </a:lnTo>
                <a:lnTo>
                  <a:pt x="4429531" y="2648204"/>
                </a:lnTo>
                <a:lnTo>
                  <a:pt x="4440428" y="2641854"/>
                </a:lnTo>
                <a:lnTo>
                  <a:pt x="4439767" y="2641485"/>
                </a:lnTo>
                <a:lnTo>
                  <a:pt x="4447006" y="2629065"/>
                </a:lnTo>
                <a:lnTo>
                  <a:pt x="4491355" y="2553030"/>
                </a:lnTo>
                <a:lnTo>
                  <a:pt x="4490339" y="2549144"/>
                </a:lnTo>
                <a:lnTo>
                  <a:pt x="4484243" y="2545613"/>
                </a:lnTo>
                <a:lnTo>
                  <a:pt x="4480433" y="2546629"/>
                </a:lnTo>
                <a:lnTo>
                  <a:pt x="4446016" y="2605621"/>
                </a:lnTo>
                <a:lnTo>
                  <a:pt x="4446016" y="2223706"/>
                </a:lnTo>
                <a:lnTo>
                  <a:pt x="4528312" y="2271699"/>
                </a:lnTo>
                <a:lnTo>
                  <a:pt x="4532122" y="2270671"/>
                </a:lnTo>
                <a:lnTo>
                  <a:pt x="4535678" y="2264613"/>
                </a:lnTo>
                <a:lnTo>
                  <a:pt x="4534662" y="2260727"/>
                </a:lnTo>
                <a:lnTo>
                  <a:pt x="4475708" y="2226348"/>
                </a:lnTo>
                <a:lnTo>
                  <a:pt x="6303899" y="2226348"/>
                </a:lnTo>
                <a:lnTo>
                  <a:pt x="6303899" y="2219998"/>
                </a:lnTo>
                <a:lnTo>
                  <a:pt x="6303899" y="2213648"/>
                </a:lnTo>
                <a:lnTo>
                  <a:pt x="6303899" y="1748282"/>
                </a:lnTo>
                <a:close/>
              </a:path>
              <a:path w="6350634" h="2693670">
                <a:moveTo>
                  <a:pt x="6350127" y="817626"/>
                </a:moveTo>
                <a:lnTo>
                  <a:pt x="6348984" y="813689"/>
                </a:lnTo>
                <a:lnTo>
                  <a:pt x="6346063" y="812038"/>
                </a:lnTo>
                <a:lnTo>
                  <a:pt x="6343015" y="810260"/>
                </a:lnTo>
                <a:lnTo>
                  <a:pt x="6339078" y="811276"/>
                </a:lnTo>
                <a:lnTo>
                  <a:pt x="6304788" y="870064"/>
                </a:lnTo>
                <a:lnTo>
                  <a:pt x="6304661" y="893699"/>
                </a:lnTo>
                <a:lnTo>
                  <a:pt x="6304661" y="890524"/>
                </a:lnTo>
                <a:lnTo>
                  <a:pt x="6304661" y="870280"/>
                </a:lnTo>
                <a:lnTo>
                  <a:pt x="6304661" y="12700"/>
                </a:lnTo>
                <a:lnTo>
                  <a:pt x="6304661" y="6350"/>
                </a:lnTo>
                <a:lnTo>
                  <a:pt x="6304661" y="0"/>
                </a:lnTo>
                <a:lnTo>
                  <a:pt x="5311394" y="0"/>
                </a:lnTo>
                <a:lnTo>
                  <a:pt x="5311394" y="12700"/>
                </a:lnTo>
                <a:lnTo>
                  <a:pt x="6291961" y="12700"/>
                </a:lnTo>
                <a:lnTo>
                  <a:pt x="6292088" y="870280"/>
                </a:lnTo>
                <a:lnTo>
                  <a:pt x="6298374" y="881062"/>
                </a:lnTo>
                <a:lnTo>
                  <a:pt x="6291961" y="870064"/>
                </a:lnTo>
                <a:lnTo>
                  <a:pt x="6257671" y="811276"/>
                </a:lnTo>
                <a:lnTo>
                  <a:pt x="6253734" y="810260"/>
                </a:lnTo>
                <a:lnTo>
                  <a:pt x="6250686" y="812038"/>
                </a:lnTo>
                <a:lnTo>
                  <a:pt x="6247638" y="813689"/>
                </a:lnTo>
                <a:lnTo>
                  <a:pt x="6246622" y="817626"/>
                </a:lnTo>
                <a:lnTo>
                  <a:pt x="6298311" y="906272"/>
                </a:lnTo>
                <a:lnTo>
                  <a:pt x="6305651" y="893699"/>
                </a:lnTo>
                <a:lnTo>
                  <a:pt x="6350127" y="81762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336" y="912874"/>
            <a:ext cx="5922264" cy="58292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3468" y="837133"/>
            <a:ext cx="11639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85">
                <a:latin typeface="Calibri Light"/>
                <a:cs typeface="Calibri Light"/>
              </a:rPr>
              <a:t>T</a:t>
            </a:r>
            <a:r>
              <a:rPr dirty="0" sz="4000" spc="-5">
                <a:latin typeface="Calibri Light"/>
                <a:cs typeface="Calibri Light"/>
              </a:rPr>
              <a:t>u</a:t>
            </a:r>
            <a:r>
              <a:rPr dirty="0" sz="4000" spc="-85">
                <a:latin typeface="Calibri Light"/>
                <a:cs typeface="Calibri Light"/>
              </a:rPr>
              <a:t>g</a:t>
            </a:r>
            <a:r>
              <a:rPr dirty="0" sz="4000" spc="-5">
                <a:latin typeface="Calibri Light"/>
                <a:cs typeface="Calibri Light"/>
              </a:rPr>
              <a:t>as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126" y="1651203"/>
            <a:ext cx="6951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Buatlah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menghitung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nilai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menggunakan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logika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Hendy</dc:creator>
  <dc:title>PowerPoint Presentation</dc:title>
  <dcterms:created xsi:type="dcterms:W3CDTF">2024-09-18T16:48:02Z</dcterms:created>
  <dcterms:modified xsi:type="dcterms:W3CDTF">2024-09-18T16:48:02Z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2024-09-18T00:00:00Z</vt:filetime>
  </property>
</Properties>
</file>