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0893" y="827912"/>
            <a:ext cx="3032125" cy="8624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7263" y="1673479"/>
            <a:ext cx="2994025" cy="348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2652" y="827912"/>
            <a:ext cx="49955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8113" y="3314574"/>
            <a:ext cx="8858885" cy="2815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7120" y="1803780"/>
            <a:ext cx="7494905" cy="1375410"/>
          </a:xfrm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9"/>
              </a:spcBef>
            </a:pPr>
            <a:r>
              <a:rPr dirty="0" sz="6000" spc="-50"/>
              <a:t>Flowchart</a:t>
            </a:r>
            <a:r>
              <a:rPr dirty="0" sz="6000" spc="-240"/>
              <a:t> </a:t>
            </a:r>
            <a:r>
              <a:rPr dirty="0" sz="6000"/>
              <a:t>&amp;</a:t>
            </a:r>
            <a:r>
              <a:rPr dirty="0" sz="6000" spc="-200"/>
              <a:t> </a:t>
            </a:r>
            <a:r>
              <a:rPr dirty="0" sz="6000" spc="-35"/>
              <a:t>Pseudocode</a:t>
            </a:r>
            <a:endParaRPr sz="6000"/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2400" spc="-35"/>
              <a:t>Chapter</a:t>
            </a:r>
            <a:r>
              <a:rPr dirty="0" sz="2400" spc="-70"/>
              <a:t> </a:t>
            </a:r>
            <a:r>
              <a:rPr dirty="0" sz="2400" spc="-50"/>
              <a:t>2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7764526" y="5534659"/>
            <a:ext cx="3570604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spc="-75">
                <a:latin typeface="Calibri"/>
                <a:cs typeface="Calibri"/>
              </a:rPr>
              <a:t>Teknik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Pemrograman</a:t>
            </a:r>
            <a:endParaRPr sz="24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  <a:spcBef>
                <a:spcPts val="710"/>
              </a:spcBef>
            </a:pPr>
            <a:r>
              <a:rPr dirty="0" sz="2400" spc="-30" b="1">
                <a:latin typeface="Calibri"/>
                <a:cs typeface="Calibri"/>
              </a:rPr>
              <a:t>Syaeful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Anas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Aklani,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M.Kom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652" y="723400"/>
            <a:ext cx="3275329" cy="1239520"/>
          </a:xfrm>
          <a:prstGeom prst="rect"/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spc="-10"/>
              <a:t>Flowchart</a:t>
            </a:r>
          </a:p>
          <a:p>
            <a:pPr marL="118745">
              <a:lnSpc>
                <a:spcPct val="100000"/>
              </a:lnSpc>
              <a:spcBef>
                <a:spcPts val="575"/>
              </a:spcBef>
            </a:pPr>
            <a:r>
              <a:rPr dirty="0" sz="2800" spc="-35">
                <a:latin typeface="Calibri"/>
                <a:cs typeface="Calibri"/>
              </a:rPr>
              <a:t>Tanda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Mulai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74185" y="2536393"/>
            <a:ext cx="51885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Start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hanya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satu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63517" y="4070350"/>
            <a:ext cx="384365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0">
                <a:latin typeface="Calibri"/>
                <a:cs typeface="Calibri"/>
              </a:rPr>
              <a:t>Tanda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Mengakhiri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746250" y="2429001"/>
            <a:ext cx="1612900" cy="774700"/>
            <a:chOff x="1746250" y="2429001"/>
            <a:chExt cx="1612900" cy="774700"/>
          </a:xfrm>
        </p:grpSpPr>
        <p:sp>
          <p:nvSpPr>
            <p:cNvPr id="6" name="object 6" descr=""/>
            <p:cNvSpPr/>
            <p:nvPr/>
          </p:nvSpPr>
          <p:spPr>
            <a:xfrm>
              <a:off x="1752600" y="2435351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473200" y="0"/>
                  </a:moveTo>
                  <a:lnTo>
                    <a:pt x="127000" y="0"/>
                  </a:lnTo>
                  <a:lnTo>
                    <a:pt x="77597" y="10033"/>
                  </a:lnTo>
                  <a:lnTo>
                    <a:pt x="37211" y="37211"/>
                  </a:lnTo>
                  <a:lnTo>
                    <a:pt x="1003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10032" y="684402"/>
                  </a:lnTo>
                  <a:lnTo>
                    <a:pt x="37211" y="724788"/>
                  </a:lnTo>
                  <a:lnTo>
                    <a:pt x="77597" y="751967"/>
                  </a:lnTo>
                  <a:lnTo>
                    <a:pt x="127000" y="762000"/>
                  </a:lnTo>
                  <a:lnTo>
                    <a:pt x="1473200" y="762000"/>
                  </a:lnTo>
                  <a:lnTo>
                    <a:pt x="1522602" y="751967"/>
                  </a:lnTo>
                  <a:lnTo>
                    <a:pt x="1562989" y="724788"/>
                  </a:lnTo>
                  <a:lnTo>
                    <a:pt x="1590166" y="684402"/>
                  </a:lnTo>
                  <a:lnTo>
                    <a:pt x="1600200" y="635000"/>
                  </a:lnTo>
                  <a:lnTo>
                    <a:pt x="1600200" y="127000"/>
                  </a:lnTo>
                  <a:lnTo>
                    <a:pt x="1590166" y="77597"/>
                  </a:lnTo>
                  <a:lnTo>
                    <a:pt x="1562989" y="37211"/>
                  </a:lnTo>
                  <a:lnTo>
                    <a:pt x="1522602" y="10033"/>
                  </a:lnTo>
                  <a:lnTo>
                    <a:pt x="14732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52600" y="2435351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0" y="127000"/>
                  </a:moveTo>
                  <a:lnTo>
                    <a:pt x="10032" y="77597"/>
                  </a:lnTo>
                  <a:lnTo>
                    <a:pt x="37211" y="37211"/>
                  </a:lnTo>
                  <a:lnTo>
                    <a:pt x="77597" y="10033"/>
                  </a:lnTo>
                  <a:lnTo>
                    <a:pt x="127000" y="0"/>
                  </a:lnTo>
                  <a:lnTo>
                    <a:pt x="1473200" y="0"/>
                  </a:lnTo>
                  <a:lnTo>
                    <a:pt x="1522602" y="10033"/>
                  </a:lnTo>
                  <a:lnTo>
                    <a:pt x="1562989" y="37211"/>
                  </a:lnTo>
                  <a:lnTo>
                    <a:pt x="1590166" y="77597"/>
                  </a:lnTo>
                  <a:lnTo>
                    <a:pt x="1600200" y="127000"/>
                  </a:lnTo>
                  <a:lnTo>
                    <a:pt x="1600200" y="635000"/>
                  </a:lnTo>
                  <a:lnTo>
                    <a:pt x="1590166" y="684402"/>
                  </a:lnTo>
                  <a:lnTo>
                    <a:pt x="1562989" y="724788"/>
                  </a:lnTo>
                  <a:lnTo>
                    <a:pt x="1522602" y="751967"/>
                  </a:lnTo>
                  <a:lnTo>
                    <a:pt x="1473200" y="762000"/>
                  </a:lnTo>
                  <a:lnTo>
                    <a:pt x="127000" y="762000"/>
                  </a:lnTo>
                  <a:lnTo>
                    <a:pt x="77597" y="751967"/>
                  </a:lnTo>
                  <a:lnTo>
                    <a:pt x="37211" y="724788"/>
                  </a:lnTo>
                  <a:lnTo>
                    <a:pt x="1003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258060" y="2637790"/>
            <a:ext cx="565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823973" y="3834129"/>
            <a:ext cx="1612900" cy="774700"/>
            <a:chOff x="1823973" y="3834129"/>
            <a:chExt cx="1612900" cy="774700"/>
          </a:xfrm>
        </p:grpSpPr>
        <p:sp>
          <p:nvSpPr>
            <p:cNvPr id="10" name="object 10" descr=""/>
            <p:cNvSpPr/>
            <p:nvPr/>
          </p:nvSpPr>
          <p:spPr>
            <a:xfrm>
              <a:off x="1830323" y="3840479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473200" y="0"/>
                  </a:moveTo>
                  <a:lnTo>
                    <a:pt x="127000" y="0"/>
                  </a:lnTo>
                  <a:lnTo>
                    <a:pt x="77596" y="10033"/>
                  </a:lnTo>
                  <a:lnTo>
                    <a:pt x="37211" y="37211"/>
                  </a:lnTo>
                  <a:lnTo>
                    <a:pt x="1003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10032" y="684403"/>
                  </a:lnTo>
                  <a:lnTo>
                    <a:pt x="37211" y="724789"/>
                  </a:lnTo>
                  <a:lnTo>
                    <a:pt x="77596" y="751967"/>
                  </a:lnTo>
                  <a:lnTo>
                    <a:pt x="127000" y="762000"/>
                  </a:lnTo>
                  <a:lnTo>
                    <a:pt x="1473200" y="762000"/>
                  </a:lnTo>
                  <a:lnTo>
                    <a:pt x="1522602" y="751967"/>
                  </a:lnTo>
                  <a:lnTo>
                    <a:pt x="1562989" y="724789"/>
                  </a:lnTo>
                  <a:lnTo>
                    <a:pt x="1590166" y="684403"/>
                  </a:lnTo>
                  <a:lnTo>
                    <a:pt x="1600200" y="635000"/>
                  </a:lnTo>
                  <a:lnTo>
                    <a:pt x="1600200" y="127000"/>
                  </a:lnTo>
                  <a:lnTo>
                    <a:pt x="1590166" y="77597"/>
                  </a:lnTo>
                  <a:lnTo>
                    <a:pt x="1562989" y="37211"/>
                  </a:lnTo>
                  <a:lnTo>
                    <a:pt x="1522602" y="10033"/>
                  </a:lnTo>
                  <a:lnTo>
                    <a:pt x="14732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30323" y="3840479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0" y="127000"/>
                  </a:moveTo>
                  <a:lnTo>
                    <a:pt x="10032" y="77597"/>
                  </a:lnTo>
                  <a:lnTo>
                    <a:pt x="37211" y="37211"/>
                  </a:lnTo>
                  <a:lnTo>
                    <a:pt x="77596" y="10033"/>
                  </a:lnTo>
                  <a:lnTo>
                    <a:pt x="127000" y="0"/>
                  </a:lnTo>
                  <a:lnTo>
                    <a:pt x="1473200" y="0"/>
                  </a:lnTo>
                  <a:lnTo>
                    <a:pt x="1522602" y="10033"/>
                  </a:lnTo>
                  <a:lnTo>
                    <a:pt x="1562989" y="37211"/>
                  </a:lnTo>
                  <a:lnTo>
                    <a:pt x="1590166" y="77597"/>
                  </a:lnTo>
                  <a:lnTo>
                    <a:pt x="1600200" y="127000"/>
                  </a:lnTo>
                  <a:lnTo>
                    <a:pt x="1600200" y="635000"/>
                  </a:lnTo>
                  <a:lnTo>
                    <a:pt x="1590166" y="684403"/>
                  </a:lnTo>
                  <a:lnTo>
                    <a:pt x="1562989" y="724789"/>
                  </a:lnTo>
                  <a:lnTo>
                    <a:pt x="1522602" y="751967"/>
                  </a:lnTo>
                  <a:lnTo>
                    <a:pt x="1473200" y="762000"/>
                  </a:lnTo>
                  <a:lnTo>
                    <a:pt x="127000" y="762000"/>
                  </a:lnTo>
                  <a:lnTo>
                    <a:pt x="77596" y="751967"/>
                  </a:lnTo>
                  <a:lnTo>
                    <a:pt x="37211" y="724789"/>
                  </a:lnTo>
                  <a:lnTo>
                    <a:pt x="10032" y="684403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378455" y="4043553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STOP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Flowchart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pc="-85"/>
              <a:t>Tanda</a:t>
            </a:r>
            <a:r>
              <a:rPr dirty="0" spc="-75"/>
              <a:t> </a:t>
            </a:r>
            <a:r>
              <a:rPr dirty="0"/>
              <a:t>Input</a:t>
            </a:r>
            <a:r>
              <a:rPr dirty="0" spc="-60"/>
              <a:t> </a:t>
            </a:r>
            <a:r>
              <a:rPr dirty="0" spc="-10"/>
              <a:t>atau</a:t>
            </a:r>
            <a:r>
              <a:rPr dirty="0" spc="-95"/>
              <a:t> </a:t>
            </a:r>
            <a:r>
              <a:rPr dirty="0"/>
              <a:t>Output =</a:t>
            </a:r>
            <a:r>
              <a:rPr dirty="0" spc="-65"/>
              <a:t> </a:t>
            </a:r>
            <a:r>
              <a:rPr dirty="0" spc="-20"/>
              <a:t>Pengolahan</a:t>
            </a:r>
            <a:r>
              <a:rPr dirty="0" spc="-80"/>
              <a:t> </a:t>
            </a:r>
            <a:r>
              <a:rPr dirty="0" spc="-10"/>
              <a:t>Data</a:t>
            </a:r>
            <a:r>
              <a:rPr dirty="0" spc="-75"/>
              <a:t> </a:t>
            </a:r>
            <a:r>
              <a:rPr dirty="0"/>
              <a:t>/</a:t>
            </a:r>
            <a:r>
              <a:rPr dirty="0" spc="-55"/>
              <a:t> </a:t>
            </a:r>
            <a:r>
              <a:rPr dirty="0" spc="-40"/>
              <a:t>Parameter</a:t>
            </a:r>
            <a:r>
              <a:rPr dirty="0" spc="-120"/>
              <a:t> </a:t>
            </a:r>
            <a:r>
              <a:rPr dirty="0" spc="-10"/>
              <a:t>data.</a:t>
            </a:r>
          </a:p>
          <a:p>
            <a:pPr marL="1065530">
              <a:lnSpc>
                <a:spcPct val="100000"/>
              </a:lnSpc>
              <a:spcBef>
                <a:spcPts val="300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45"/>
              <a:t> </a:t>
            </a:r>
            <a:r>
              <a:rPr dirty="0"/>
              <a:t>Set</a:t>
            </a:r>
            <a:r>
              <a:rPr dirty="0" spc="-65"/>
              <a:t> </a:t>
            </a:r>
            <a:r>
              <a:rPr dirty="0"/>
              <a:t>Nilai</a:t>
            </a:r>
            <a:r>
              <a:rPr dirty="0" spc="-65"/>
              <a:t> </a:t>
            </a:r>
            <a:r>
              <a:rPr dirty="0" spc="-40"/>
              <a:t>Variabel</a:t>
            </a:r>
            <a:r>
              <a:rPr dirty="0" spc="-85"/>
              <a:t> </a:t>
            </a:r>
            <a:r>
              <a:rPr dirty="0"/>
              <a:t>(a</a:t>
            </a:r>
            <a:r>
              <a:rPr dirty="0" spc="-70"/>
              <a:t> </a:t>
            </a:r>
            <a:r>
              <a:rPr dirty="0"/>
              <a:t>=3,</a:t>
            </a:r>
            <a:r>
              <a:rPr dirty="0" spc="-15"/>
              <a:t> </a:t>
            </a:r>
            <a:r>
              <a:rPr dirty="0"/>
              <a:t>Nilai</a:t>
            </a:r>
            <a:r>
              <a:rPr dirty="0" spc="-70"/>
              <a:t> </a:t>
            </a:r>
            <a:r>
              <a:rPr dirty="0"/>
              <a:t>[0]=98,</a:t>
            </a:r>
            <a:r>
              <a:rPr dirty="0" spc="30"/>
              <a:t> </a:t>
            </a:r>
            <a:r>
              <a:rPr dirty="0"/>
              <a:t>Nama</a:t>
            </a:r>
            <a:r>
              <a:rPr dirty="0" spc="-45"/>
              <a:t> </a:t>
            </a:r>
            <a:r>
              <a:rPr dirty="0"/>
              <a:t>=</a:t>
            </a:r>
            <a:r>
              <a:rPr dirty="0" spc="-55"/>
              <a:t> </a:t>
            </a:r>
            <a:r>
              <a:rPr dirty="0" spc="-10"/>
              <a:t>Andi)</a:t>
            </a:r>
          </a:p>
          <a:p>
            <a:pPr marL="1065530">
              <a:lnSpc>
                <a:spcPct val="100000"/>
              </a:lnSpc>
              <a:spcBef>
                <a:spcPts val="300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25"/>
              <a:t> </a:t>
            </a:r>
            <a:r>
              <a:rPr dirty="0"/>
              <a:t>Nilai</a:t>
            </a:r>
            <a:r>
              <a:rPr dirty="0" spc="-60"/>
              <a:t> </a:t>
            </a:r>
            <a:r>
              <a:rPr dirty="0"/>
              <a:t>=</a:t>
            </a:r>
            <a:r>
              <a:rPr dirty="0" spc="-20"/>
              <a:t> Console.Readline</a:t>
            </a:r>
            <a:r>
              <a:rPr dirty="0" spc="25"/>
              <a:t> </a:t>
            </a:r>
            <a:r>
              <a:rPr dirty="0" spc="-25"/>
              <a:t>()</a:t>
            </a:r>
          </a:p>
          <a:p>
            <a:pPr marL="1065530">
              <a:lnSpc>
                <a:spcPct val="100000"/>
              </a:lnSpc>
              <a:spcBef>
                <a:spcPts val="300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25"/>
              <a:t> </a:t>
            </a:r>
            <a:r>
              <a:rPr dirty="0" spc="-10"/>
              <a:t>Argument</a:t>
            </a:r>
          </a:p>
          <a:p>
            <a:pPr marL="1065530">
              <a:lnSpc>
                <a:spcPct val="100000"/>
              </a:lnSpc>
              <a:spcBef>
                <a:spcPts val="305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20"/>
              <a:t> </a:t>
            </a:r>
            <a:r>
              <a:rPr dirty="0" spc="-10"/>
              <a:t>Function</a:t>
            </a:r>
          </a:p>
          <a:p>
            <a:pPr marL="1065530">
              <a:lnSpc>
                <a:spcPct val="100000"/>
              </a:lnSpc>
              <a:spcBef>
                <a:spcPts val="300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75"/>
              <a:t> </a:t>
            </a:r>
            <a:r>
              <a:rPr dirty="0" spc="-10"/>
              <a:t>Return</a:t>
            </a:r>
            <a:r>
              <a:rPr dirty="0" spc="-85"/>
              <a:t> </a:t>
            </a:r>
            <a:r>
              <a:rPr dirty="0" spc="-10"/>
              <a:t>Variabel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675889" y="1958085"/>
            <a:ext cx="1993900" cy="774700"/>
            <a:chOff x="2675889" y="1958085"/>
            <a:chExt cx="1993900" cy="774700"/>
          </a:xfrm>
        </p:grpSpPr>
        <p:sp>
          <p:nvSpPr>
            <p:cNvPr id="5" name="object 5" descr=""/>
            <p:cNvSpPr/>
            <p:nvPr/>
          </p:nvSpPr>
          <p:spPr>
            <a:xfrm>
              <a:off x="2682239" y="1964435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1981200" y="0"/>
                  </a:moveTo>
                  <a:lnTo>
                    <a:pt x="190500" y="0"/>
                  </a:lnTo>
                  <a:lnTo>
                    <a:pt x="0" y="762000"/>
                  </a:lnTo>
                  <a:lnTo>
                    <a:pt x="1790700" y="7620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82239" y="1964435"/>
              <a:ext cx="1981200" cy="762000"/>
            </a:xfrm>
            <a:custGeom>
              <a:avLst/>
              <a:gdLst/>
              <a:ahLst/>
              <a:cxnLst/>
              <a:rect l="l" t="t" r="r" b="b"/>
              <a:pathLst>
                <a:path w="1981200" h="762000">
                  <a:moveTo>
                    <a:pt x="0" y="762000"/>
                  </a:moveTo>
                  <a:lnTo>
                    <a:pt x="190500" y="0"/>
                  </a:lnTo>
                  <a:lnTo>
                    <a:pt x="1981200" y="0"/>
                  </a:lnTo>
                  <a:lnTo>
                    <a:pt x="1790700" y="762000"/>
                  </a:lnTo>
                  <a:lnTo>
                    <a:pt x="0" y="762000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327653" y="2028571"/>
            <a:ext cx="6908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873" y="861186"/>
            <a:ext cx="2013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Flowchart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pc="-85"/>
              <a:t>Tanda</a:t>
            </a:r>
            <a:r>
              <a:rPr dirty="0" spc="-75"/>
              <a:t> </a:t>
            </a:r>
            <a:r>
              <a:rPr dirty="0"/>
              <a:t>Proses</a:t>
            </a:r>
            <a:r>
              <a:rPr dirty="0" spc="-90"/>
              <a:t> </a:t>
            </a:r>
            <a:r>
              <a:rPr dirty="0"/>
              <a:t>=</a:t>
            </a:r>
            <a:r>
              <a:rPr dirty="0" spc="-95"/>
              <a:t> </a:t>
            </a:r>
            <a:r>
              <a:rPr dirty="0"/>
              <a:t>Proses</a:t>
            </a:r>
            <a:r>
              <a:rPr dirty="0" spc="-55"/>
              <a:t> </a:t>
            </a:r>
            <a:r>
              <a:rPr dirty="0" spc="-25"/>
              <a:t>Perhitungan</a:t>
            </a:r>
            <a:r>
              <a:rPr dirty="0" spc="-45"/>
              <a:t> </a:t>
            </a:r>
            <a:r>
              <a:rPr dirty="0"/>
              <a:t>/</a:t>
            </a:r>
            <a:r>
              <a:rPr dirty="0" spc="-70"/>
              <a:t> </a:t>
            </a:r>
            <a:r>
              <a:rPr dirty="0" spc="-20"/>
              <a:t>Pengolahan</a:t>
            </a:r>
            <a:r>
              <a:rPr dirty="0" spc="-80"/>
              <a:t> </a:t>
            </a:r>
            <a:r>
              <a:rPr dirty="0" spc="-10"/>
              <a:t>Data.</a:t>
            </a:r>
          </a:p>
          <a:p>
            <a:pPr marL="1065530">
              <a:lnSpc>
                <a:spcPct val="100000"/>
              </a:lnSpc>
              <a:spcBef>
                <a:spcPts val="300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45"/>
              <a:t> </a:t>
            </a:r>
            <a:r>
              <a:rPr dirty="0" spc="-10"/>
              <a:t>Proses</a:t>
            </a:r>
            <a:r>
              <a:rPr dirty="0" spc="-40"/>
              <a:t> </a:t>
            </a:r>
            <a:r>
              <a:rPr dirty="0" spc="-20"/>
              <a:t>Maematika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 spc="-20"/>
              <a:t>=b+c</a:t>
            </a:r>
          </a:p>
          <a:p>
            <a:pPr marL="1065530">
              <a:lnSpc>
                <a:spcPct val="100000"/>
              </a:lnSpc>
              <a:spcBef>
                <a:spcPts val="300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65"/>
              <a:t> </a:t>
            </a:r>
            <a:r>
              <a:rPr dirty="0" spc="-10"/>
              <a:t>Consolone</a:t>
            </a:r>
            <a:r>
              <a:rPr dirty="0" spc="-35"/>
              <a:t> </a:t>
            </a:r>
            <a:r>
              <a:rPr dirty="0" spc="-30"/>
              <a:t>WriteLine</a:t>
            </a:r>
            <a:r>
              <a:rPr dirty="0" spc="-50"/>
              <a:t> </a:t>
            </a:r>
            <a:r>
              <a:rPr dirty="0" spc="-25"/>
              <a:t>()</a:t>
            </a:r>
          </a:p>
          <a:p>
            <a:pPr marL="1065530">
              <a:lnSpc>
                <a:spcPct val="100000"/>
              </a:lnSpc>
              <a:spcBef>
                <a:spcPts val="300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10"/>
              <a:t> Constructor</a:t>
            </a:r>
          </a:p>
          <a:p>
            <a:pPr marL="1065530">
              <a:lnSpc>
                <a:spcPct val="100000"/>
              </a:lnSpc>
              <a:spcBef>
                <a:spcPts val="305"/>
              </a:spcBef>
            </a:pPr>
            <a:r>
              <a:rPr dirty="0" spc="-20"/>
              <a:t>-</a:t>
            </a:r>
            <a:r>
              <a:rPr dirty="0"/>
              <a:t>&gt;</a:t>
            </a:r>
            <a:r>
              <a:rPr dirty="0" spc="-55"/>
              <a:t> </a:t>
            </a:r>
            <a:r>
              <a:rPr dirty="0" spc="-10"/>
              <a:t>Break,</a:t>
            </a:r>
            <a:r>
              <a:rPr dirty="0" spc="-75"/>
              <a:t> </a:t>
            </a:r>
            <a:r>
              <a:rPr dirty="0" spc="-10"/>
              <a:t>Continue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01923" y="1799844"/>
            <a:ext cx="2438400" cy="914400"/>
          </a:xfrm>
          <a:prstGeom prst="rect">
            <a:avLst/>
          </a:prstGeom>
          <a:solidFill>
            <a:srgbClr val="4470C4"/>
          </a:solidFill>
          <a:ln w="12700">
            <a:solidFill>
              <a:srgbClr val="2D528F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Flowchart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2652" y="3562553"/>
            <a:ext cx="9509760" cy="236855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5"/>
              </a:spcBef>
            </a:pPr>
            <a:r>
              <a:rPr dirty="0" sz="2800" spc="-85">
                <a:latin typeface="Calibri"/>
                <a:cs typeface="Calibri"/>
              </a:rPr>
              <a:t>Tanda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Decision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Perbandingan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pernyataan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memberikan </a:t>
            </a:r>
            <a:r>
              <a:rPr dirty="0" sz="2800" spc="-20">
                <a:latin typeface="Calibri"/>
                <a:cs typeface="Calibri"/>
              </a:rPr>
              <a:t>perintah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pemilihan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selanjutnya</a:t>
            </a:r>
            <a:endParaRPr sz="2800">
              <a:latin typeface="Calibri"/>
              <a:cs typeface="Calibri"/>
            </a:endParaRPr>
          </a:p>
          <a:p>
            <a:pPr marL="1065530">
              <a:lnSpc>
                <a:spcPct val="100000"/>
              </a:lnSpc>
              <a:spcBef>
                <a:spcPts val="565"/>
              </a:spcBef>
            </a:pPr>
            <a:r>
              <a:rPr dirty="0" sz="2800" spc="-20">
                <a:latin typeface="Calibri"/>
                <a:cs typeface="Calibri"/>
              </a:rPr>
              <a:t>-</a:t>
            </a:r>
            <a:r>
              <a:rPr dirty="0" sz="2800">
                <a:latin typeface="Calibri"/>
                <a:cs typeface="Calibri"/>
              </a:rPr>
              <a:t>&gt;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Persamaan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Logika</a:t>
            </a:r>
            <a:endParaRPr sz="2800">
              <a:latin typeface="Calibri"/>
              <a:cs typeface="Calibri"/>
            </a:endParaRPr>
          </a:p>
          <a:p>
            <a:pPr marL="1065530">
              <a:lnSpc>
                <a:spcPct val="100000"/>
              </a:lnSpc>
              <a:spcBef>
                <a:spcPts val="710"/>
              </a:spcBef>
            </a:pPr>
            <a:r>
              <a:rPr dirty="0" sz="2800" spc="-20">
                <a:latin typeface="Calibri"/>
                <a:cs typeface="Calibri"/>
              </a:rPr>
              <a:t>-</a:t>
            </a:r>
            <a:r>
              <a:rPr dirty="0" sz="2800">
                <a:latin typeface="Calibri"/>
                <a:cs typeface="Calibri"/>
              </a:rPr>
              <a:t>&gt;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Logika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/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Switch</a:t>
            </a:r>
            <a:endParaRPr sz="2800">
              <a:latin typeface="Calibri"/>
              <a:cs typeface="Calibri"/>
            </a:endParaRPr>
          </a:p>
          <a:p>
            <a:pPr marL="1065530">
              <a:lnSpc>
                <a:spcPct val="100000"/>
              </a:lnSpc>
              <a:spcBef>
                <a:spcPts val="695"/>
              </a:spcBef>
            </a:pPr>
            <a:r>
              <a:rPr dirty="0" sz="2800" spc="-20">
                <a:latin typeface="Calibri"/>
                <a:cs typeface="Calibri"/>
              </a:rPr>
              <a:t>-</a:t>
            </a:r>
            <a:r>
              <a:rPr dirty="0" sz="2800">
                <a:latin typeface="Calibri"/>
                <a:cs typeface="Calibri"/>
              </a:rPr>
              <a:t>&gt;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Looping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864866" y="1561846"/>
            <a:ext cx="2193290" cy="1819910"/>
            <a:chOff x="2864866" y="1561846"/>
            <a:chExt cx="2193290" cy="1819910"/>
          </a:xfrm>
        </p:grpSpPr>
        <p:sp>
          <p:nvSpPr>
            <p:cNvPr id="5" name="object 5" descr=""/>
            <p:cNvSpPr/>
            <p:nvPr/>
          </p:nvSpPr>
          <p:spPr>
            <a:xfrm>
              <a:off x="2871216" y="1568196"/>
              <a:ext cx="2180590" cy="1807210"/>
            </a:xfrm>
            <a:custGeom>
              <a:avLst/>
              <a:gdLst/>
              <a:ahLst/>
              <a:cxnLst/>
              <a:rect l="l" t="t" r="r" b="b"/>
              <a:pathLst>
                <a:path w="2180590" h="1807210">
                  <a:moveTo>
                    <a:pt x="1090168" y="0"/>
                  </a:moveTo>
                  <a:lnTo>
                    <a:pt x="0" y="903477"/>
                  </a:lnTo>
                  <a:lnTo>
                    <a:pt x="1090168" y="1807082"/>
                  </a:lnTo>
                  <a:lnTo>
                    <a:pt x="2180462" y="903477"/>
                  </a:lnTo>
                  <a:lnTo>
                    <a:pt x="1090168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71216" y="1568196"/>
              <a:ext cx="2180590" cy="1807210"/>
            </a:xfrm>
            <a:custGeom>
              <a:avLst/>
              <a:gdLst/>
              <a:ahLst/>
              <a:cxnLst/>
              <a:rect l="l" t="t" r="r" b="b"/>
              <a:pathLst>
                <a:path w="2180590" h="1807210">
                  <a:moveTo>
                    <a:pt x="0" y="903477"/>
                  </a:moveTo>
                  <a:lnTo>
                    <a:pt x="1090168" y="0"/>
                  </a:lnTo>
                  <a:lnTo>
                    <a:pt x="2180462" y="903477"/>
                  </a:lnTo>
                  <a:lnTo>
                    <a:pt x="1090168" y="1807082"/>
                  </a:lnTo>
                  <a:lnTo>
                    <a:pt x="0" y="903477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525392" y="2293111"/>
            <a:ext cx="872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Decesion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52" y="827912"/>
            <a:ext cx="200660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latin typeface="Calibri Light"/>
                <a:cs typeface="Calibri Light"/>
              </a:rPr>
              <a:t>Flowchart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4428" y="1591817"/>
            <a:ext cx="31686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Calibri"/>
                <a:cs typeface="Calibri"/>
              </a:rPr>
              <a:t>Bilangan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Ganjil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Genap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2264664"/>
            <a:ext cx="67818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Pseudocode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8508" y="1844167"/>
            <a:ext cx="9813925" cy="84518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415"/>
              </a:spcBef>
            </a:pPr>
            <a:r>
              <a:rPr dirty="0" sz="2800" spc="-20">
                <a:latin typeface="Calibri"/>
                <a:cs typeface="Calibri"/>
              </a:rPr>
              <a:t>Beberapa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barisan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kalimat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merepresentasikan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program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dengan </a:t>
            </a:r>
            <a:r>
              <a:rPr dirty="0" sz="2800" spc="-40">
                <a:latin typeface="Calibri"/>
                <a:cs typeface="Calibri"/>
              </a:rPr>
              <a:t>langkah-</a:t>
            </a:r>
            <a:r>
              <a:rPr dirty="0" sz="2800">
                <a:latin typeface="Calibri"/>
                <a:cs typeface="Calibri"/>
              </a:rPr>
              <a:t>langkah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memecahkan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masalah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03" y="3162300"/>
            <a:ext cx="4858512" cy="24185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852" y="965708"/>
            <a:ext cx="5676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Elemen</a:t>
            </a:r>
            <a:r>
              <a:rPr dirty="0" spc="-165"/>
              <a:t> </a:t>
            </a:r>
            <a:r>
              <a:rPr dirty="0" spc="-35"/>
              <a:t>elemen</a:t>
            </a:r>
            <a:r>
              <a:rPr dirty="0" spc="-180"/>
              <a:t> </a:t>
            </a:r>
            <a:r>
              <a:rPr dirty="0" spc="-25"/>
              <a:t>Pseudocode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3534" y="1825498"/>
            <a:ext cx="9309735" cy="391477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5"/>
              </a:spcBef>
            </a:pPr>
            <a:r>
              <a:rPr dirty="0" sz="2800">
                <a:latin typeface="Calibri"/>
                <a:cs typeface="Calibri"/>
              </a:rPr>
              <a:t>Seperti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pada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terminologi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atas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terdapat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sejumlah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elemen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dasar </a:t>
            </a:r>
            <a:r>
              <a:rPr dirty="0" sz="2800">
                <a:latin typeface="Calibri"/>
                <a:cs typeface="Calibri"/>
              </a:rPr>
              <a:t>dalam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pseudopascal.</a:t>
            </a:r>
            <a:endParaRPr sz="2800">
              <a:latin typeface="Calibri"/>
              <a:cs typeface="Calibri"/>
            </a:endParaRPr>
          </a:p>
          <a:p>
            <a:pPr marL="190500" indent="-184150">
              <a:lnSpc>
                <a:spcPct val="100000"/>
              </a:lnSpc>
              <a:spcBef>
                <a:spcPts val="560"/>
              </a:spcBef>
              <a:buSzPct val="92857"/>
              <a:buChar char="•"/>
              <a:tabLst>
                <a:tab pos="190500" algn="l"/>
              </a:tabLst>
            </a:pPr>
            <a:r>
              <a:rPr dirty="0" sz="2800" spc="-10">
                <a:latin typeface="Calibri"/>
                <a:cs typeface="Calibri"/>
              </a:rPr>
              <a:t>Variabel</a:t>
            </a:r>
            <a:endParaRPr sz="2800">
              <a:latin typeface="Calibri"/>
              <a:cs typeface="Calibri"/>
            </a:endParaRPr>
          </a:p>
          <a:p>
            <a:pPr marL="189865" indent="-184150">
              <a:lnSpc>
                <a:spcPct val="100000"/>
              </a:lnSpc>
              <a:spcBef>
                <a:spcPts val="710"/>
              </a:spcBef>
              <a:buSzPct val="92857"/>
              <a:buChar char="•"/>
              <a:tabLst>
                <a:tab pos="189865" algn="l"/>
              </a:tabLst>
            </a:pPr>
            <a:r>
              <a:rPr dirty="0" sz="2800" spc="-10">
                <a:latin typeface="Calibri"/>
                <a:cs typeface="Calibri"/>
              </a:rPr>
              <a:t>Perintah</a:t>
            </a:r>
            <a:endParaRPr sz="2800">
              <a:latin typeface="Calibri"/>
              <a:cs typeface="Calibri"/>
            </a:endParaRPr>
          </a:p>
          <a:p>
            <a:pPr marL="187325" indent="-187325">
              <a:lnSpc>
                <a:spcPct val="100000"/>
              </a:lnSpc>
              <a:spcBef>
                <a:spcPts val="695"/>
              </a:spcBef>
              <a:buSzPct val="94642"/>
              <a:buChar char="•"/>
              <a:tabLst>
                <a:tab pos="187325" algn="l"/>
              </a:tabLst>
            </a:pPr>
            <a:r>
              <a:rPr dirty="0" sz="2800" spc="-10">
                <a:latin typeface="Calibri"/>
                <a:cs typeface="Calibri"/>
              </a:rPr>
              <a:t>Assignment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&amp;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Ekspresi</a:t>
            </a:r>
            <a:endParaRPr sz="2800">
              <a:latin typeface="Calibri"/>
              <a:cs typeface="Calibri"/>
            </a:endParaRPr>
          </a:p>
          <a:p>
            <a:pPr marL="271145" indent="-258445">
              <a:lnSpc>
                <a:spcPct val="100000"/>
              </a:lnSpc>
              <a:spcBef>
                <a:spcPts val="700"/>
              </a:spcBef>
              <a:buSzPct val="96428"/>
              <a:buChar char="•"/>
              <a:tabLst>
                <a:tab pos="271145" algn="l"/>
              </a:tabLst>
            </a:pPr>
            <a:r>
              <a:rPr dirty="0" sz="2800">
                <a:latin typeface="Calibri"/>
                <a:cs typeface="Calibri"/>
              </a:rPr>
              <a:t>Struktur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kendali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aliran</a:t>
            </a:r>
            <a:endParaRPr sz="2800">
              <a:latin typeface="Calibri"/>
              <a:cs typeface="Calibri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SzPct val="96428"/>
              <a:buChar char="•"/>
              <a:tabLst>
                <a:tab pos="271145" algn="l"/>
              </a:tabLst>
            </a:pPr>
            <a:r>
              <a:rPr dirty="0" sz="2800" spc="-10">
                <a:latin typeface="Calibri"/>
                <a:cs typeface="Calibri"/>
              </a:rPr>
              <a:t>Fungsi/prosedur</a:t>
            </a:r>
            <a:endParaRPr sz="2800">
              <a:latin typeface="Calibri"/>
              <a:cs typeface="Calibri"/>
            </a:endParaRPr>
          </a:p>
          <a:p>
            <a:pPr marL="271145" indent="-258445">
              <a:lnSpc>
                <a:spcPct val="100000"/>
              </a:lnSpc>
              <a:spcBef>
                <a:spcPts val="700"/>
              </a:spcBef>
              <a:buSzPct val="96428"/>
              <a:buChar char="•"/>
              <a:tabLst>
                <a:tab pos="271145" algn="l"/>
              </a:tabLst>
            </a:pPr>
            <a:r>
              <a:rPr dirty="0" sz="2800" spc="-10">
                <a:latin typeface="Calibri"/>
                <a:cs typeface="Calibri"/>
              </a:rPr>
              <a:t>komentar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852" y="1005966"/>
            <a:ext cx="31953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Contoh</a:t>
            </a:r>
            <a:r>
              <a:rPr dirty="0" sz="3600" spc="-175"/>
              <a:t> </a:t>
            </a:r>
            <a:r>
              <a:rPr dirty="0" sz="3600" spc="-10"/>
              <a:t>flowchart</a:t>
            </a:r>
            <a:endParaRPr sz="3600"/>
          </a:p>
        </p:txBody>
      </p:sp>
      <p:grpSp>
        <p:nvGrpSpPr>
          <p:cNvPr id="3" name="object 3" descr=""/>
          <p:cNvGrpSpPr/>
          <p:nvPr/>
        </p:nvGrpSpPr>
        <p:grpSpPr>
          <a:xfrm>
            <a:off x="2060384" y="1892744"/>
            <a:ext cx="690245" cy="693420"/>
            <a:chOff x="2060384" y="1892744"/>
            <a:chExt cx="690245" cy="693420"/>
          </a:xfrm>
        </p:grpSpPr>
        <p:sp>
          <p:nvSpPr>
            <p:cNvPr id="4" name="object 4" descr=""/>
            <p:cNvSpPr/>
            <p:nvPr/>
          </p:nvSpPr>
          <p:spPr>
            <a:xfrm>
              <a:off x="2078736" y="1912620"/>
              <a:ext cx="670560" cy="671830"/>
            </a:xfrm>
            <a:custGeom>
              <a:avLst/>
              <a:gdLst/>
              <a:ahLst/>
              <a:cxnLst/>
              <a:rect l="l" t="t" r="r" b="b"/>
              <a:pathLst>
                <a:path w="670560" h="671830">
                  <a:moveTo>
                    <a:pt x="670306" y="0"/>
                  </a:moveTo>
                  <a:lnTo>
                    <a:pt x="0" y="0"/>
                  </a:lnTo>
                  <a:lnTo>
                    <a:pt x="0" y="335788"/>
                  </a:lnTo>
                  <a:lnTo>
                    <a:pt x="335152" y="671576"/>
                  </a:lnTo>
                  <a:lnTo>
                    <a:pt x="670306" y="335788"/>
                  </a:lnTo>
                  <a:lnTo>
                    <a:pt x="670306" y="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078736" y="1912620"/>
              <a:ext cx="335280" cy="671830"/>
            </a:xfrm>
            <a:custGeom>
              <a:avLst/>
              <a:gdLst/>
              <a:ahLst/>
              <a:cxnLst/>
              <a:rect l="l" t="t" r="r" b="b"/>
              <a:pathLst>
                <a:path w="335280" h="671830">
                  <a:moveTo>
                    <a:pt x="0" y="0"/>
                  </a:moveTo>
                  <a:lnTo>
                    <a:pt x="0" y="335788"/>
                  </a:lnTo>
                  <a:lnTo>
                    <a:pt x="335152" y="671576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77148" y="191103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587"/>
                  </a:moveTo>
                  <a:lnTo>
                    <a:pt x="464" y="464"/>
                  </a:lnTo>
                  <a:lnTo>
                    <a:pt x="1587" y="0"/>
                  </a:lnTo>
                  <a:lnTo>
                    <a:pt x="2710" y="464"/>
                  </a:lnTo>
                  <a:lnTo>
                    <a:pt x="3175" y="1587"/>
                  </a:lnTo>
                  <a:lnTo>
                    <a:pt x="2710" y="2710"/>
                  </a:lnTo>
                  <a:lnTo>
                    <a:pt x="1587" y="3175"/>
                  </a:lnTo>
                  <a:lnTo>
                    <a:pt x="464" y="271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13888" y="2248408"/>
              <a:ext cx="335280" cy="335915"/>
            </a:xfrm>
            <a:custGeom>
              <a:avLst/>
              <a:gdLst/>
              <a:ahLst/>
              <a:cxnLst/>
              <a:rect l="l" t="t" r="r" b="b"/>
              <a:pathLst>
                <a:path w="335280" h="335914">
                  <a:moveTo>
                    <a:pt x="0" y="335788"/>
                  </a:moveTo>
                  <a:lnTo>
                    <a:pt x="335153" y="0"/>
                  </a:lnTo>
                  <a:lnTo>
                    <a:pt x="335153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1972" y="1894332"/>
              <a:ext cx="670560" cy="67208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061972" y="1894332"/>
              <a:ext cx="670560" cy="673100"/>
            </a:xfrm>
            <a:custGeom>
              <a:avLst/>
              <a:gdLst/>
              <a:ahLst/>
              <a:cxnLst/>
              <a:rect l="l" t="t" r="r" b="b"/>
              <a:pathLst>
                <a:path w="670560" h="673100">
                  <a:moveTo>
                    <a:pt x="0" y="0"/>
                  </a:moveTo>
                  <a:lnTo>
                    <a:pt x="0" y="336550"/>
                  </a:lnTo>
                  <a:lnTo>
                    <a:pt x="335152" y="673100"/>
                  </a:lnTo>
                  <a:lnTo>
                    <a:pt x="670305" y="336550"/>
                  </a:lnTo>
                  <a:lnTo>
                    <a:pt x="67030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348229" y="2036445"/>
            <a:ext cx="927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440116" y="2560383"/>
            <a:ext cx="1929764" cy="955675"/>
            <a:chOff x="1440116" y="2560383"/>
            <a:chExt cx="1929764" cy="955675"/>
          </a:xfrm>
        </p:grpSpPr>
        <p:sp>
          <p:nvSpPr>
            <p:cNvPr id="12" name="object 12" descr=""/>
            <p:cNvSpPr/>
            <p:nvPr/>
          </p:nvSpPr>
          <p:spPr>
            <a:xfrm>
              <a:off x="2397251" y="2566415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w="0" h="353060">
                  <a:moveTo>
                    <a:pt x="0" y="0"/>
                  </a:moveTo>
                  <a:lnTo>
                    <a:pt x="0" y="353060"/>
                  </a:lnTo>
                </a:path>
              </a:pathLst>
            </a:custGeom>
            <a:ln w="1146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4579" y="2894075"/>
              <a:ext cx="85343" cy="86867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459991" y="2997707"/>
              <a:ext cx="1908175" cy="516890"/>
            </a:xfrm>
            <a:custGeom>
              <a:avLst/>
              <a:gdLst/>
              <a:ahLst/>
              <a:cxnLst/>
              <a:rect l="l" t="t" r="r" b="b"/>
              <a:pathLst>
                <a:path w="1908175" h="516889">
                  <a:moveTo>
                    <a:pt x="1908048" y="0"/>
                  </a:moveTo>
                  <a:lnTo>
                    <a:pt x="257809" y="0"/>
                  </a:lnTo>
                  <a:lnTo>
                    <a:pt x="0" y="516636"/>
                  </a:lnTo>
                  <a:lnTo>
                    <a:pt x="1650238" y="516636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59991" y="3514343"/>
              <a:ext cx="1650364" cy="0"/>
            </a:xfrm>
            <a:custGeom>
              <a:avLst/>
              <a:gdLst/>
              <a:ahLst/>
              <a:cxnLst/>
              <a:rect l="l" t="t" r="r" b="b"/>
              <a:pathLst>
                <a:path w="1650364" h="0">
                  <a:moveTo>
                    <a:pt x="0" y="0"/>
                  </a:moveTo>
                  <a:lnTo>
                    <a:pt x="1650238" y="0"/>
                  </a:lnTo>
                  <a:lnTo>
                    <a:pt x="1650238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58404" y="3512756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587"/>
                  </a:moveTo>
                  <a:lnTo>
                    <a:pt x="464" y="464"/>
                  </a:lnTo>
                  <a:lnTo>
                    <a:pt x="1587" y="0"/>
                  </a:lnTo>
                  <a:lnTo>
                    <a:pt x="2710" y="464"/>
                  </a:lnTo>
                  <a:lnTo>
                    <a:pt x="3175" y="1587"/>
                  </a:lnTo>
                  <a:lnTo>
                    <a:pt x="2710" y="2710"/>
                  </a:lnTo>
                  <a:lnTo>
                    <a:pt x="1587" y="3175"/>
                  </a:lnTo>
                  <a:lnTo>
                    <a:pt x="464" y="271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1703" y="2980943"/>
              <a:ext cx="1927923" cy="53498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441703" y="2980943"/>
              <a:ext cx="1910080" cy="516890"/>
            </a:xfrm>
            <a:custGeom>
              <a:avLst/>
              <a:gdLst/>
              <a:ahLst/>
              <a:cxnLst/>
              <a:rect l="l" t="t" r="r" b="b"/>
              <a:pathLst>
                <a:path w="1910079" h="516889">
                  <a:moveTo>
                    <a:pt x="0" y="516635"/>
                  </a:moveTo>
                  <a:lnTo>
                    <a:pt x="1651508" y="516635"/>
                  </a:lnTo>
                  <a:lnTo>
                    <a:pt x="1909572" y="0"/>
                  </a:lnTo>
                  <a:lnTo>
                    <a:pt x="258064" y="0"/>
                  </a:lnTo>
                  <a:lnTo>
                    <a:pt x="0" y="516635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894713" y="2951479"/>
            <a:ext cx="1008380" cy="5156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2899"/>
              </a:lnSpc>
              <a:spcBef>
                <a:spcPts val="70"/>
              </a:spcBef>
            </a:pPr>
            <a:r>
              <a:rPr dirty="0" sz="1050">
                <a:latin typeface="Times New Roman"/>
                <a:cs typeface="Times New Roman"/>
              </a:rPr>
              <a:t>Input</a:t>
            </a:r>
            <a:r>
              <a:rPr dirty="0" sz="1050" spc="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Data</a:t>
            </a:r>
            <a:r>
              <a:rPr dirty="0" sz="1050" spc="30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Admin Username/ password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725104" y="3491547"/>
            <a:ext cx="1362075" cy="1368425"/>
            <a:chOff x="1725104" y="3491547"/>
            <a:chExt cx="1362075" cy="1368425"/>
          </a:xfrm>
        </p:grpSpPr>
        <p:sp>
          <p:nvSpPr>
            <p:cNvPr id="21" name="object 21" descr=""/>
            <p:cNvSpPr/>
            <p:nvPr/>
          </p:nvSpPr>
          <p:spPr>
            <a:xfrm>
              <a:off x="2397252" y="3497579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w="0" h="353060">
                  <a:moveTo>
                    <a:pt x="0" y="0"/>
                  </a:moveTo>
                  <a:lnTo>
                    <a:pt x="0" y="353060"/>
                  </a:lnTo>
                </a:path>
              </a:pathLst>
            </a:custGeom>
            <a:ln w="1146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4580" y="3825239"/>
              <a:ext cx="85343" cy="8534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743456" y="3927347"/>
              <a:ext cx="1342390" cy="930910"/>
            </a:xfrm>
            <a:custGeom>
              <a:avLst/>
              <a:gdLst/>
              <a:ahLst/>
              <a:cxnLst/>
              <a:rect l="l" t="t" r="r" b="b"/>
              <a:pathLst>
                <a:path w="1342389" h="930910">
                  <a:moveTo>
                    <a:pt x="671068" y="0"/>
                  </a:moveTo>
                  <a:lnTo>
                    <a:pt x="0" y="465327"/>
                  </a:lnTo>
                  <a:lnTo>
                    <a:pt x="671068" y="930656"/>
                  </a:lnTo>
                  <a:lnTo>
                    <a:pt x="1342008" y="465327"/>
                  </a:lnTo>
                  <a:lnTo>
                    <a:pt x="671068" y="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41868" y="439210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1587"/>
                  </a:moveTo>
                  <a:lnTo>
                    <a:pt x="464" y="464"/>
                  </a:lnTo>
                  <a:lnTo>
                    <a:pt x="1587" y="0"/>
                  </a:lnTo>
                  <a:lnTo>
                    <a:pt x="2710" y="464"/>
                  </a:lnTo>
                  <a:lnTo>
                    <a:pt x="3175" y="1587"/>
                  </a:lnTo>
                  <a:lnTo>
                    <a:pt x="2710" y="2710"/>
                  </a:lnTo>
                  <a:lnTo>
                    <a:pt x="1587" y="3174"/>
                  </a:lnTo>
                  <a:lnTo>
                    <a:pt x="464" y="271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743456" y="4393691"/>
              <a:ext cx="1342390" cy="464820"/>
            </a:xfrm>
            <a:custGeom>
              <a:avLst/>
              <a:gdLst/>
              <a:ahLst/>
              <a:cxnLst/>
              <a:rect l="l" t="t" r="r" b="b"/>
              <a:pathLst>
                <a:path w="1342389" h="464820">
                  <a:moveTo>
                    <a:pt x="671068" y="464565"/>
                  </a:moveTo>
                  <a:lnTo>
                    <a:pt x="671068" y="464565"/>
                  </a:lnTo>
                  <a:lnTo>
                    <a:pt x="0" y="0"/>
                  </a:lnTo>
                </a:path>
                <a:path w="1342389" h="464820">
                  <a:moveTo>
                    <a:pt x="1342008" y="0"/>
                  </a:moveTo>
                  <a:lnTo>
                    <a:pt x="1342008" y="0"/>
                  </a:lnTo>
                  <a:lnTo>
                    <a:pt x="671068" y="464565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6692" y="3910583"/>
              <a:ext cx="1341120" cy="92963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726692" y="3910583"/>
              <a:ext cx="1340485" cy="930910"/>
            </a:xfrm>
            <a:custGeom>
              <a:avLst/>
              <a:gdLst/>
              <a:ahLst/>
              <a:cxnLst/>
              <a:rect l="l" t="t" r="r" b="b"/>
              <a:pathLst>
                <a:path w="1340485" h="930910">
                  <a:moveTo>
                    <a:pt x="0" y="465328"/>
                  </a:moveTo>
                  <a:lnTo>
                    <a:pt x="670306" y="0"/>
                  </a:lnTo>
                  <a:lnTo>
                    <a:pt x="1340484" y="465328"/>
                  </a:lnTo>
                  <a:lnTo>
                    <a:pt x="670306" y="930656"/>
                  </a:lnTo>
                  <a:lnTo>
                    <a:pt x="0" y="465328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948688" y="4171569"/>
            <a:ext cx="882015" cy="35115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135255">
              <a:lnSpc>
                <a:spcPct val="102899"/>
              </a:lnSpc>
              <a:spcBef>
                <a:spcPts val="70"/>
              </a:spcBef>
            </a:pPr>
            <a:r>
              <a:rPr dirty="0" sz="1050" spc="-10">
                <a:latin typeface="Times New Roman"/>
                <a:cs typeface="Times New Roman"/>
              </a:rPr>
              <a:t>Username/ </a:t>
            </a:r>
            <a:r>
              <a:rPr dirty="0" sz="1050">
                <a:latin typeface="Times New Roman"/>
                <a:cs typeface="Times New Roman"/>
              </a:rPr>
              <a:t>Password</a:t>
            </a:r>
            <a:r>
              <a:rPr dirty="0" sz="1050" spc="15">
                <a:latin typeface="Times New Roman"/>
                <a:cs typeface="Times New Roman"/>
              </a:rPr>
              <a:t> </a:t>
            </a:r>
            <a:r>
              <a:rPr dirty="0" sz="1050" spc="-10">
                <a:latin typeface="Times New Roman"/>
                <a:cs typeface="Times New Roman"/>
              </a:rPr>
              <a:t>Valid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061779" y="3195827"/>
            <a:ext cx="470534" cy="1185545"/>
            <a:chOff x="3061779" y="3195827"/>
            <a:chExt cx="470534" cy="1185545"/>
          </a:xfrm>
        </p:grpSpPr>
        <p:sp>
          <p:nvSpPr>
            <p:cNvPr id="30" name="object 30" descr=""/>
            <p:cNvSpPr/>
            <p:nvPr/>
          </p:nvSpPr>
          <p:spPr>
            <a:xfrm>
              <a:off x="3067812" y="3238499"/>
              <a:ext cx="309245" cy="1136650"/>
            </a:xfrm>
            <a:custGeom>
              <a:avLst/>
              <a:gdLst/>
              <a:ahLst/>
              <a:cxnLst/>
              <a:rect l="l" t="t" r="r" b="b"/>
              <a:pathLst>
                <a:path w="309245" h="1136650">
                  <a:moveTo>
                    <a:pt x="0" y="1136650"/>
                  </a:moveTo>
                  <a:lnTo>
                    <a:pt x="309117" y="1136650"/>
                  </a:lnTo>
                  <a:lnTo>
                    <a:pt x="309117" y="0"/>
                  </a:lnTo>
                  <a:lnTo>
                    <a:pt x="214629" y="0"/>
                  </a:lnTo>
                </a:path>
              </a:pathLst>
            </a:custGeom>
            <a:ln w="1146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3260" y="3195827"/>
              <a:ext cx="79248" cy="8534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214116" y="3799357"/>
              <a:ext cx="318135" cy="163195"/>
            </a:xfrm>
            <a:custGeom>
              <a:avLst/>
              <a:gdLst/>
              <a:ahLst/>
              <a:cxnLst/>
              <a:rect l="l" t="t" r="r" b="b"/>
              <a:pathLst>
                <a:path w="318135" h="163195">
                  <a:moveTo>
                    <a:pt x="317982" y="0"/>
                  </a:moveTo>
                  <a:lnTo>
                    <a:pt x="0" y="0"/>
                  </a:lnTo>
                  <a:lnTo>
                    <a:pt x="0" y="162915"/>
                  </a:lnTo>
                  <a:lnTo>
                    <a:pt x="317982" y="162915"/>
                  </a:lnTo>
                  <a:lnTo>
                    <a:pt x="317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214116" y="3799357"/>
            <a:ext cx="157480" cy="1631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170"/>
              </a:lnSpc>
            </a:pPr>
            <a:r>
              <a:rPr dirty="0" sz="1050" spc="-25">
                <a:latin typeface="Times New Roman"/>
                <a:cs typeface="Times New Roman"/>
              </a:rPr>
              <a:t>Ti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337489" y="3801997"/>
            <a:ext cx="6731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50" spc="-50">
                <a:latin typeface="Times New Roman"/>
                <a:cs typeface="Times New Roman"/>
              </a:rPr>
              <a:t>d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382664" y="3799357"/>
            <a:ext cx="162560" cy="1631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3495">
              <a:lnSpc>
                <a:spcPts val="1170"/>
              </a:lnSpc>
            </a:pPr>
            <a:r>
              <a:rPr dirty="0" sz="1050" spc="-25">
                <a:latin typeface="Times New Roman"/>
                <a:cs typeface="Times New Roman"/>
              </a:rPr>
              <a:t>ak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1825688" y="5251640"/>
            <a:ext cx="1150620" cy="541020"/>
            <a:chOff x="1825688" y="5251640"/>
            <a:chExt cx="1150620" cy="541020"/>
          </a:xfrm>
        </p:grpSpPr>
        <p:sp>
          <p:nvSpPr>
            <p:cNvPr id="37" name="object 37" descr=""/>
            <p:cNvSpPr/>
            <p:nvPr/>
          </p:nvSpPr>
          <p:spPr>
            <a:xfrm>
              <a:off x="1844040" y="5269992"/>
              <a:ext cx="1132205" cy="521334"/>
            </a:xfrm>
            <a:custGeom>
              <a:avLst/>
              <a:gdLst/>
              <a:ahLst/>
              <a:cxnLst/>
              <a:rect l="l" t="t" r="r" b="b"/>
              <a:pathLst>
                <a:path w="1132205" h="521335">
                  <a:moveTo>
                    <a:pt x="943483" y="0"/>
                  </a:moveTo>
                  <a:lnTo>
                    <a:pt x="939800" y="2159"/>
                  </a:lnTo>
                  <a:lnTo>
                    <a:pt x="475234" y="2159"/>
                  </a:lnTo>
                  <a:lnTo>
                    <a:pt x="471805" y="0"/>
                  </a:lnTo>
                  <a:lnTo>
                    <a:pt x="416941" y="3937"/>
                  </a:lnTo>
                  <a:lnTo>
                    <a:pt x="363855" y="11684"/>
                  </a:lnTo>
                  <a:lnTo>
                    <a:pt x="312674" y="23114"/>
                  </a:lnTo>
                  <a:lnTo>
                    <a:pt x="263906" y="38100"/>
                  </a:lnTo>
                  <a:lnTo>
                    <a:pt x="217805" y="56261"/>
                  </a:lnTo>
                  <a:lnTo>
                    <a:pt x="174879" y="77597"/>
                  </a:lnTo>
                  <a:lnTo>
                    <a:pt x="135255" y="101981"/>
                  </a:lnTo>
                  <a:lnTo>
                    <a:pt x="99314" y="128905"/>
                  </a:lnTo>
                  <a:lnTo>
                    <a:pt x="67564" y="158496"/>
                  </a:lnTo>
                  <a:lnTo>
                    <a:pt x="40132" y="190373"/>
                  </a:lnTo>
                  <a:lnTo>
                    <a:pt x="17526" y="224536"/>
                  </a:lnTo>
                  <a:lnTo>
                    <a:pt x="0" y="260604"/>
                  </a:lnTo>
                  <a:lnTo>
                    <a:pt x="17526" y="296672"/>
                  </a:lnTo>
                  <a:lnTo>
                    <a:pt x="40132" y="330720"/>
                  </a:lnTo>
                  <a:lnTo>
                    <a:pt x="67564" y="362635"/>
                  </a:lnTo>
                  <a:lnTo>
                    <a:pt x="99314" y="392201"/>
                  </a:lnTo>
                  <a:lnTo>
                    <a:pt x="135255" y="419214"/>
                  </a:lnTo>
                  <a:lnTo>
                    <a:pt x="174879" y="443484"/>
                  </a:lnTo>
                  <a:lnTo>
                    <a:pt x="217805" y="464845"/>
                  </a:lnTo>
                  <a:lnTo>
                    <a:pt x="263906" y="483082"/>
                  </a:lnTo>
                  <a:lnTo>
                    <a:pt x="312674" y="498017"/>
                  </a:lnTo>
                  <a:lnTo>
                    <a:pt x="363855" y="509460"/>
                  </a:lnTo>
                  <a:lnTo>
                    <a:pt x="416941" y="517220"/>
                  </a:lnTo>
                  <a:lnTo>
                    <a:pt x="471805" y="521106"/>
                  </a:lnTo>
                  <a:lnTo>
                    <a:pt x="475234" y="518274"/>
                  </a:lnTo>
                  <a:lnTo>
                    <a:pt x="939800" y="518274"/>
                  </a:lnTo>
                  <a:lnTo>
                    <a:pt x="994029" y="490855"/>
                  </a:lnTo>
                  <a:lnTo>
                    <a:pt x="1037971" y="455968"/>
                  </a:lnTo>
                  <a:lnTo>
                    <a:pt x="1070483" y="421767"/>
                  </a:lnTo>
                  <a:lnTo>
                    <a:pt x="1096137" y="385851"/>
                  </a:lnTo>
                  <a:lnTo>
                    <a:pt x="1114806" y="348653"/>
                  </a:lnTo>
                  <a:lnTo>
                    <a:pt x="1126744" y="310642"/>
                  </a:lnTo>
                  <a:lnTo>
                    <a:pt x="1131951" y="272161"/>
                  </a:lnTo>
                  <a:lnTo>
                    <a:pt x="1130681" y="233553"/>
                  </a:lnTo>
                  <a:lnTo>
                    <a:pt x="1122807" y="195580"/>
                  </a:lnTo>
                  <a:lnTo>
                    <a:pt x="1108456" y="158369"/>
                  </a:lnTo>
                  <a:lnTo>
                    <a:pt x="1087755" y="122428"/>
                  </a:lnTo>
                  <a:lnTo>
                    <a:pt x="1060831" y="88138"/>
                  </a:lnTo>
                  <a:lnTo>
                    <a:pt x="1027811" y="56134"/>
                  </a:lnTo>
                  <a:lnTo>
                    <a:pt x="988695" y="26543"/>
                  </a:lnTo>
                  <a:lnTo>
                    <a:pt x="943483" y="0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787269" y="57910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844040" y="5494020"/>
              <a:ext cx="471805" cy="297180"/>
            </a:xfrm>
            <a:custGeom>
              <a:avLst/>
              <a:gdLst/>
              <a:ahLst/>
              <a:cxnLst/>
              <a:rect l="l" t="t" r="r" b="b"/>
              <a:pathLst>
                <a:path w="471805" h="297179">
                  <a:moveTo>
                    <a:pt x="471551" y="297027"/>
                  </a:moveTo>
                  <a:lnTo>
                    <a:pt x="416814" y="293128"/>
                  </a:lnTo>
                  <a:lnTo>
                    <a:pt x="363601" y="285356"/>
                  </a:lnTo>
                  <a:lnTo>
                    <a:pt x="312547" y="273900"/>
                  </a:lnTo>
                  <a:lnTo>
                    <a:pt x="263779" y="258940"/>
                  </a:lnTo>
                  <a:lnTo>
                    <a:pt x="217805" y="240677"/>
                  </a:lnTo>
                  <a:lnTo>
                    <a:pt x="174752" y="219303"/>
                  </a:lnTo>
                  <a:lnTo>
                    <a:pt x="135255" y="194983"/>
                  </a:lnTo>
                  <a:lnTo>
                    <a:pt x="99314" y="167932"/>
                  </a:lnTo>
                  <a:lnTo>
                    <a:pt x="67564" y="138328"/>
                  </a:lnTo>
                  <a:lnTo>
                    <a:pt x="40132" y="106362"/>
                  </a:lnTo>
                  <a:lnTo>
                    <a:pt x="17526" y="72262"/>
                  </a:lnTo>
                  <a:lnTo>
                    <a:pt x="0" y="36067"/>
                  </a:lnTo>
                  <a:lnTo>
                    <a:pt x="17526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315083" y="5789511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10" h="0">
                  <a:moveTo>
                    <a:pt x="0" y="0"/>
                  </a:moveTo>
                  <a:lnTo>
                    <a:pt x="473710" y="0"/>
                  </a:lnTo>
                </a:path>
              </a:pathLst>
            </a:custGeom>
            <a:ln w="5708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787396" y="5725668"/>
              <a:ext cx="94615" cy="65405"/>
            </a:xfrm>
            <a:custGeom>
              <a:avLst/>
              <a:gdLst/>
              <a:ahLst/>
              <a:cxnLst/>
              <a:rect l="l" t="t" r="r" b="b"/>
              <a:pathLst>
                <a:path w="94614" h="65404">
                  <a:moveTo>
                    <a:pt x="94234" y="0"/>
                  </a:moveTo>
                  <a:lnTo>
                    <a:pt x="73279" y="18008"/>
                  </a:lnTo>
                  <a:lnTo>
                    <a:pt x="50418" y="34950"/>
                  </a:lnTo>
                  <a:lnTo>
                    <a:pt x="26035" y="50749"/>
                  </a:lnTo>
                  <a:lnTo>
                    <a:pt x="0" y="65316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7276" y="5253228"/>
              <a:ext cx="1132332" cy="52120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827276" y="5253228"/>
              <a:ext cx="1132205" cy="521334"/>
            </a:xfrm>
            <a:custGeom>
              <a:avLst/>
              <a:gdLst/>
              <a:ahLst/>
              <a:cxnLst/>
              <a:rect l="l" t="t" r="r" b="b"/>
              <a:pathLst>
                <a:path w="1132205" h="521335">
                  <a:moveTo>
                    <a:pt x="474599" y="1524"/>
                  </a:moveTo>
                  <a:lnTo>
                    <a:pt x="947674" y="1524"/>
                  </a:lnTo>
                  <a:lnTo>
                    <a:pt x="943482" y="0"/>
                  </a:lnTo>
                  <a:lnTo>
                    <a:pt x="988694" y="26543"/>
                  </a:lnTo>
                  <a:lnTo>
                    <a:pt x="1027811" y="56134"/>
                  </a:lnTo>
                  <a:lnTo>
                    <a:pt x="1060831" y="88138"/>
                  </a:lnTo>
                  <a:lnTo>
                    <a:pt x="1087755" y="122428"/>
                  </a:lnTo>
                  <a:lnTo>
                    <a:pt x="1108456" y="158369"/>
                  </a:lnTo>
                  <a:lnTo>
                    <a:pt x="1122807" y="195580"/>
                  </a:lnTo>
                  <a:lnTo>
                    <a:pt x="1130681" y="233553"/>
                  </a:lnTo>
                  <a:lnTo>
                    <a:pt x="1131951" y="272161"/>
                  </a:lnTo>
                  <a:lnTo>
                    <a:pt x="1126744" y="310642"/>
                  </a:lnTo>
                  <a:lnTo>
                    <a:pt x="1114806" y="348653"/>
                  </a:lnTo>
                  <a:lnTo>
                    <a:pt x="1096137" y="385851"/>
                  </a:lnTo>
                  <a:lnTo>
                    <a:pt x="1070483" y="421767"/>
                  </a:lnTo>
                  <a:lnTo>
                    <a:pt x="1037971" y="455968"/>
                  </a:lnTo>
                  <a:lnTo>
                    <a:pt x="994029" y="490855"/>
                  </a:lnTo>
                  <a:lnTo>
                    <a:pt x="943482" y="521106"/>
                  </a:lnTo>
                  <a:lnTo>
                    <a:pt x="947674" y="517575"/>
                  </a:lnTo>
                  <a:lnTo>
                    <a:pt x="474599" y="517575"/>
                  </a:lnTo>
                  <a:lnTo>
                    <a:pt x="416941" y="517220"/>
                  </a:lnTo>
                  <a:lnTo>
                    <a:pt x="363855" y="509460"/>
                  </a:lnTo>
                  <a:lnTo>
                    <a:pt x="312674" y="498017"/>
                  </a:lnTo>
                  <a:lnTo>
                    <a:pt x="263906" y="483082"/>
                  </a:lnTo>
                  <a:lnTo>
                    <a:pt x="217805" y="464845"/>
                  </a:lnTo>
                  <a:lnTo>
                    <a:pt x="174879" y="443484"/>
                  </a:lnTo>
                  <a:lnTo>
                    <a:pt x="135255" y="419214"/>
                  </a:lnTo>
                  <a:lnTo>
                    <a:pt x="99313" y="392201"/>
                  </a:lnTo>
                  <a:lnTo>
                    <a:pt x="67563" y="362635"/>
                  </a:lnTo>
                  <a:lnTo>
                    <a:pt x="40131" y="330708"/>
                  </a:lnTo>
                  <a:lnTo>
                    <a:pt x="17525" y="296672"/>
                  </a:lnTo>
                  <a:lnTo>
                    <a:pt x="0" y="260604"/>
                  </a:lnTo>
                  <a:lnTo>
                    <a:pt x="17525" y="224536"/>
                  </a:lnTo>
                  <a:lnTo>
                    <a:pt x="40131" y="190373"/>
                  </a:lnTo>
                  <a:lnTo>
                    <a:pt x="67563" y="158496"/>
                  </a:lnTo>
                  <a:lnTo>
                    <a:pt x="99313" y="128905"/>
                  </a:lnTo>
                  <a:lnTo>
                    <a:pt x="135255" y="101981"/>
                  </a:lnTo>
                  <a:lnTo>
                    <a:pt x="174879" y="77597"/>
                  </a:lnTo>
                  <a:lnTo>
                    <a:pt x="217805" y="56261"/>
                  </a:lnTo>
                  <a:lnTo>
                    <a:pt x="263906" y="38100"/>
                  </a:lnTo>
                  <a:lnTo>
                    <a:pt x="312674" y="23114"/>
                  </a:lnTo>
                  <a:lnTo>
                    <a:pt x="363855" y="11684"/>
                  </a:lnTo>
                  <a:lnTo>
                    <a:pt x="416941" y="3937"/>
                  </a:lnTo>
                  <a:lnTo>
                    <a:pt x="471805" y="0"/>
                  </a:lnTo>
                  <a:lnTo>
                    <a:pt x="474599" y="1524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2117217" y="5228590"/>
            <a:ext cx="543560" cy="51562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27305" marR="5080" indent="-15240">
              <a:lnSpc>
                <a:spcPct val="102899"/>
              </a:lnSpc>
              <a:spcBef>
                <a:spcPts val="70"/>
              </a:spcBef>
            </a:pPr>
            <a:r>
              <a:rPr dirty="0" sz="1050" spc="-10">
                <a:latin typeface="Times New Roman"/>
                <a:cs typeface="Times New Roman"/>
              </a:rPr>
              <a:t>Tampilan Halaman Admin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926272" y="4834191"/>
            <a:ext cx="949325" cy="1682750"/>
            <a:chOff x="1926272" y="4834191"/>
            <a:chExt cx="949325" cy="1682750"/>
          </a:xfrm>
        </p:grpSpPr>
        <p:sp>
          <p:nvSpPr>
            <p:cNvPr id="46" name="object 46" descr=""/>
            <p:cNvSpPr/>
            <p:nvPr/>
          </p:nvSpPr>
          <p:spPr>
            <a:xfrm>
              <a:off x="2397252" y="4840223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w="0" h="354964">
                  <a:moveTo>
                    <a:pt x="0" y="0"/>
                  </a:moveTo>
                  <a:lnTo>
                    <a:pt x="0" y="354583"/>
                  </a:lnTo>
                </a:path>
              </a:pathLst>
            </a:custGeom>
            <a:ln w="1146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4580" y="5167883"/>
              <a:ext cx="85343" cy="86867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944624" y="6202679"/>
              <a:ext cx="930910" cy="312420"/>
            </a:xfrm>
            <a:custGeom>
              <a:avLst/>
              <a:gdLst/>
              <a:ahLst/>
              <a:cxnLst/>
              <a:rect l="l" t="t" r="r" b="b"/>
              <a:pathLst>
                <a:path w="930910" h="312420">
                  <a:moveTo>
                    <a:pt x="930783" y="157568"/>
                  </a:moveTo>
                  <a:lnTo>
                    <a:pt x="922909" y="108661"/>
                  </a:lnTo>
                  <a:lnTo>
                    <a:pt x="900938" y="66179"/>
                  </a:lnTo>
                  <a:lnTo>
                    <a:pt x="867410" y="32689"/>
                  </a:lnTo>
                  <a:lnTo>
                    <a:pt x="824865" y="10718"/>
                  </a:lnTo>
                  <a:lnTo>
                    <a:pt x="775843" y="2832"/>
                  </a:lnTo>
                  <a:lnTo>
                    <a:pt x="778891" y="0"/>
                  </a:lnTo>
                  <a:lnTo>
                    <a:pt x="150876" y="0"/>
                  </a:lnTo>
                  <a:lnTo>
                    <a:pt x="154813" y="2832"/>
                  </a:lnTo>
                  <a:lnTo>
                    <a:pt x="105918" y="10718"/>
                  </a:lnTo>
                  <a:lnTo>
                    <a:pt x="63373" y="32689"/>
                  </a:lnTo>
                  <a:lnTo>
                    <a:pt x="29845" y="66179"/>
                  </a:lnTo>
                  <a:lnTo>
                    <a:pt x="7874" y="108661"/>
                  </a:lnTo>
                  <a:lnTo>
                    <a:pt x="0" y="157568"/>
                  </a:lnTo>
                  <a:lnTo>
                    <a:pt x="7874" y="206489"/>
                  </a:lnTo>
                  <a:lnTo>
                    <a:pt x="29845" y="248958"/>
                  </a:lnTo>
                  <a:lnTo>
                    <a:pt x="63373" y="282460"/>
                  </a:lnTo>
                  <a:lnTo>
                    <a:pt x="105918" y="304431"/>
                  </a:lnTo>
                  <a:lnTo>
                    <a:pt x="154813" y="312318"/>
                  </a:lnTo>
                  <a:lnTo>
                    <a:pt x="150876" y="309486"/>
                  </a:lnTo>
                  <a:lnTo>
                    <a:pt x="778891" y="309486"/>
                  </a:lnTo>
                  <a:lnTo>
                    <a:pt x="775843" y="312318"/>
                  </a:lnTo>
                  <a:lnTo>
                    <a:pt x="793496" y="309486"/>
                  </a:lnTo>
                  <a:lnTo>
                    <a:pt x="867410" y="282460"/>
                  </a:lnTo>
                  <a:lnTo>
                    <a:pt x="900938" y="248958"/>
                  </a:lnTo>
                  <a:lnTo>
                    <a:pt x="922909" y="206489"/>
                  </a:lnTo>
                  <a:lnTo>
                    <a:pt x="930783" y="157568"/>
                  </a:lnTo>
                  <a:close/>
                </a:path>
              </a:pathLst>
            </a:custGeom>
            <a:solidFill>
              <a:srgbClr val="CDCDCD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720086" y="651499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944624" y="6202679"/>
              <a:ext cx="154940" cy="312420"/>
            </a:xfrm>
            <a:custGeom>
              <a:avLst/>
              <a:gdLst/>
              <a:ahLst/>
              <a:cxnLst/>
              <a:rect l="l" t="t" r="r" b="b"/>
              <a:pathLst>
                <a:path w="154939" h="312420">
                  <a:moveTo>
                    <a:pt x="150749" y="0"/>
                  </a:moveTo>
                  <a:lnTo>
                    <a:pt x="150749" y="0"/>
                  </a:lnTo>
                  <a:lnTo>
                    <a:pt x="154812" y="2832"/>
                  </a:lnTo>
                </a:path>
                <a:path w="154939" h="312420">
                  <a:moveTo>
                    <a:pt x="63373" y="32689"/>
                  </a:moveTo>
                  <a:lnTo>
                    <a:pt x="29844" y="66179"/>
                  </a:lnTo>
                  <a:lnTo>
                    <a:pt x="7874" y="108661"/>
                  </a:lnTo>
                  <a:lnTo>
                    <a:pt x="0" y="157568"/>
                  </a:lnTo>
                  <a:lnTo>
                    <a:pt x="7874" y="206489"/>
                  </a:lnTo>
                  <a:lnTo>
                    <a:pt x="29844" y="248958"/>
                  </a:lnTo>
                  <a:lnTo>
                    <a:pt x="63373" y="282460"/>
                  </a:lnTo>
                  <a:lnTo>
                    <a:pt x="105790" y="304431"/>
                  </a:lnTo>
                  <a:lnTo>
                    <a:pt x="154812" y="312318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094103" y="6513410"/>
              <a:ext cx="630555" cy="0"/>
            </a:xfrm>
            <a:custGeom>
              <a:avLst/>
              <a:gdLst/>
              <a:ahLst/>
              <a:cxnLst/>
              <a:rect l="l" t="t" r="r" b="b"/>
              <a:pathLst>
                <a:path w="630555" h="0">
                  <a:moveTo>
                    <a:pt x="0" y="0"/>
                  </a:moveTo>
                  <a:lnTo>
                    <a:pt x="630555" y="0"/>
                  </a:lnTo>
                </a:path>
              </a:pathLst>
            </a:custGeom>
            <a:ln w="5708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720340" y="6507479"/>
              <a:ext cx="50165" cy="7620"/>
            </a:xfrm>
            <a:custGeom>
              <a:avLst/>
              <a:gdLst/>
              <a:ahLst/>
              <a:cxnLst/>
              <a:rect l="l" t="t" r="r" b="b"/>
              <a:pathLst>
                <a:path w="50164" h="7620">
                  <a:moveTo>
                    <a:pt x="0" y="7302"/>
                  </a:moveTo>
                  <a:lnTo>
                    <a:pt x="49657" y="0"/>
                  </a:lnTo>
                  <a:lnTo>
                    <a:pt x="49657" y="0"/>
                  </a:lnTo>
                </a:path>
              </a:pathLst>
            </a:custGeom>
            <a:ln w="31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7860" y="6184391"/>
              <a:ext cx="931163" cy="313944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927860" y="6184391"/>
              <a:ext cx="930910" cy="314325"/>
            </a:xfrm>
            <a:custGeom>
              <a:avLst/>
              <a:gdLst/>
              <a:ahLst/>
              <a:cxnLst/>
              <a:rect l="l" t="t" r="r" b="b"/>
              <a:pathLst>
                <a:path w="930910" h="314325">
                  <a:moveTo>
                    <a:pt x="158750" y="310362"/>
                  </a:moveTo>
                  <a:lnTo>
                    <a:pt x="778128" y="310362"/>
                  </a:lnTo>
                  <a:lnTo>
                    <a:pt x="775842" y="313893"/>
                  </a:lnTo>
                  <a:lnTo>
                    <a:pt x="824864" y="305981"/>
                  </a:lnTo>
                  <a:lnTo>
                    <a:pt x="867409" y="283946"/>
                  </a:lnTo>
                  <a:lnTo>
                    <a:pt x="900938" y="250355"/>
                  </a:lnTo>
                  <a:lnTo>
                    <a:pt x="922908" y="207759"/>
                  </a:lnTo>
                  <a:lnTo>
                    <a:pt x="930782" y="158711"/>
                  </a:lnTo>
                  <a:lnTo>
                    <a:pt x="922908" y="109664"/>
                  </a:lnTo>
                  <a:lnTo>
                    <a:pt x="900938" y="67056"/>
                  </a:lnTo>
                  <a:lnTo>
                    <a:pt x="867409" y="33464"/>
                  </a:lnTo>
                  <a:lnTo>
                    <a:pt x="824864" y="11442"/>
                  </a:lnTo>
                  <a:lnTo>
                    <a:pt x="775842" y="3530"/>
                  </a:lnTo>
                  <a:lnTo>
                    <a:pt x="778128" y="0"/>
                  </a:lnTo>
                  <a:lnTo>
                    <a:pt x="158750" y="0"/>
                  </a:lnTo>
                  <a:lnTo>
                    <a:pt x="154812" y="3530"/>
                  </a:lnTo>
                  <a:lnTo>
                    <a:pt x="105917" y="11442"/>
                  </a:lnTo>
                  <a:lnTo>
                    <a:pt x="63372" y="33464"/>
                  </a:lnTo>
                  <a:lnTo>
                    <a:pt x="29844" y="67056"/>
                  </a:lnTo>
                  <a:lnTo>
                    <a:pt x="7873" y="109664"/>
                  </a:lnTo>
                  <a:lnTo>
                    <a:pt x="0" y="158711"/>
                  </a:lnTo>
                  <a:lnTo>
                    <a:pt x="7873" y="207759"/>
                  </a:lnTo>
                  <a:lnTo>
                    <a:pt x="29844" y="250355"/>
                  </a:lnTo>
                  <a:lnTo>
                    <a:pt x="63372" y="283946"/>
                  </a:lnTo>
                  <a:lnTo>
                    <a:pt x="105917" y="305981"/>
                  </a:lnTo>
                  <a:lnTo>
                    <a:pt x="154812" y="313893"/>
                  </a:lnTo>
                  <a:lnTo>
                    <a:pt x="158750" y="310362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2186177" y="6235395"/>
            <a:ext cx="4127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Times New Roman"/>
                <a:cs typeface="Times New Roman"/>
              </a:rPr>
              <a:t>Selesai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2353055" y="5771388"/>
            <a:ext cx="81280" cy="413384"/>
            <a:chOff x="2353055" y="5771388"/>
            <a:chExt cx="81280" cy="413384"/>
          </a:xfrm>
        </p:grpSpPr>
        <p:sp>
          <p:nvSpPr>
            <p:cNvPr id="57" name="object 57" descr=""/>
            <p:cNvSpPr/>
            <p:nvPr/>
          </p:nvSpPr>
          <p:spPr>
            <a:xfrm>
              <a:off x="2397251" y="5771388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w="0" h="353060">
                  <a:moveTo>
                    <a:pt x="0" y="0"/>
                  </a:moveTo>
                  <a:lnTo>
                    <a:pt x="0" y="353060"/>
                  </a:lnTo>
                </a:path>
              </a:pathLst>
            </a:custGeom>
            <a:ln w="11467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3055" y="6106668"/>
              <a:ext cx="80772" cy="77723"/>
            </a:xfrm>
            <a:prstGeom prst="rect">
              <a:avLst/>
            </a:prstGeom>
          </p:spPr>
        </p:pic>
      </p:grpSp>
      <p:pic>
        <p:nvPicPr>
          <p:cNvPr id="59" name="object 5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81115" y="1475232"/>
            <a:ext cx="2368295" cy="48966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992250"/>
            <a:ext cx="43668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Looping:</a:t>
            </a:r>
            <a:r>
              <a:rPr dirty="0" spc="-150"/>
              <a:t> </a:t>
            </a:r>
            <a:r>
              <a:rPr dirty="0" spc="-10"/>
              <a:t>Pseudocode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946882"/>
            <a:ext cx="6143625" cy="187769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45">
                <a:latin typeface="Calibri"/>
                <a:cs typeface="Calibri"/>
              </a:rPr>
              <a:t>Write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algorithm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counts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from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1-20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400" spc="-10">
                <a:latin typeface="Calibri"/>
                <a:cs typeface="Calibri"/>
              </a:rPr>
              <a:t>Start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plain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English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  <a:p>
            <a:pPr marL="525780" indent="-513080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525780" algn="l"/>
              </a:tabLst>
            </a:pPr>
            <a:r>
              <a:rPr dirty="0" sz="2800" b="1">
                <a:latin typeface="Courier New"/>
                <a:cs typeface="Courier New"/>
              </a:rPr>
              <a:t>Set</a:t>
            </a:r>
            <a:r>
              <a:rPr dirty="0" sz="2800" spc="-7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num</a:t>
            </a:r>
            <a:r>
              <a:rPr dirty="0" sz="2800" spc="-8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=</a:t>
            </a:r>
            <a:r>
              <a:rPr dirty="0" sz="2800" spc="-70" b="1">
                <a:latin typeface="Courier New"/>
                <a:cs typeface="Courier New"/>
              </a:rPr>
              <a:t> </a:t>
            </a:r>
            <a:r>
              <a:rPr dirty="0" sz="2800" spc="-50" b="1"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  <a:p>
            <a:pPr marL="526415" indent="-51371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6415" algn="l"/>
              </a:tabLst>
            </a:pPr>
            <a:r>
              <a:rPr dirty="0" sz="2800" b="1">
                <a:latin typeface="Courier New"/>
                <a:cs typeface="Courier New"/>
              </a:rPr>
              <a:t>While</a:t>
            </a:r>
            <a:r>
              <a:rPr dirty="0" sz="2800" spc="-9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num</a:t>
            </a:r>
            <a:r>
              <a:rPr dirty="0" sz="2800" spc="-7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&lt;=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25" b="1">
                <a:latin typeface="Courier New"/>
                <a:cs typeface="Courier New"/>
              </a:rPr>
              <a:t>20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635" y="3792118"/>
            <a:ext cx="449580" cy="105600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800" spc="-25" b="1">
                <a:latin typeface="Courier New"/>
                <a:cs typeface="Courier New"/>
              </a:rPr>
              <a:t>3.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25" b="1">
                <a:latin typeface="Courier New"/>
                <a:cs typeface="Courier New"/>
              </a:rPr>
              <a:t>4.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2967" y="3772814"/>
            <a:ext cx="2791460" cy="1050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2800" b="1">
                <a:latin typeface="Courier New"/>
                <a:cs typeface="Courier New"/>
              </a:rPr>
              <a:t>Display</a:t>
            </a:r>
            <a:r>
              <a:rPr dirty="0" sz="2800" spc="-110" b="1">
                <a:latin typeface="Courier New"/>
                <a:cs typeface="Courier New"/>
              </a:rPr>
              <a:t> </a:t>
            </a:r>
            <a:r>
              <a:rPr dirty="0" sz="2800" spc="-25" b="1">
                <a:latin typeface="Courier New"/>
                <a:cs typeface="Courier New"/>
              </a:rPr>
              <a:t>num </a:t>
            </a:r>
            <a:r>
              <a:rPr dirty="0" sz="2800" b="1">
                <a:latin typeface="Courier New"/>
                <a:cs typeface="Courier New"/>
              </a:rPr>
              <a:t>num</a:t>
            </a:r>
            <a:r>
              <a:rPr dirty="0" sz="2800" spc="-5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=</a:t>
            </a:r>
            <a:r>
              <a:rPr dirty="0" sz="2800" spc="-4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num</a:t>
            </a:r>
            <a:r>
              <a:rPr dirty="0" sz="2800" spc="-5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+</a:t>
            </a:r>
            <a:r>
              <a:rPr dirty="0" sz="2800" spc="90" b="1">
                <a:latin typeface="Courier New"/>
                <a:cs typeface="Courier New"/>
              </a:rPr>
              <a:t> </a:t>
            </a:r>
            <a:r>
              <a:rPr dirty="0" sz="2800" spc="-50" b="1">
                <a:latin typeface="Courier New"/>
                <a:cs typeface="Courier New"/>
              </a:rPr>
              <a:t>1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635" y="4908550"/>
            <a:ext cx="2656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ourier New"/>
                <a:cs typeface="Courier New"/>
              </a:rPr>
              <a:t>5.</a:t>
            </a:r>
            <a:r>
              <a:rPr dirty="0" sz="2800" spc="-98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(End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20" b="1">
                <a:latin typeface="Courier New"/>
                <a:cs typeface="Courier New"/>
              </a:rPr>
              <a:t>loop)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635" y="6358229"/>
            <a:ext cx="3092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 b="1">
                <a:latin typeface="Calibri"/>
                <a:cs typeface="Calibri"/>
              </a:rPr>
              <a:t>18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22017" y="3802634"/>
            <a:ext cx="2303780" cy="1016000"/>
            <a:chOff x="1922017" y="3802634"/>
            <a:chExt cx="2303780" cy="1016000"/>
          </a:xfrm>
        </p:grpSpPr>
        <p:sp>
          <p:nvSpPr>
            <p:cNvPr id="3" name="object 3" descr=""/>
            <p:cNvSpPr/>
            <p:nvPr/>
          </p:nvSpPr>
          <p:spPr>
            <a:xfrm>
              <a:off x="1933955" y="3814572"/>
              <a:ext cx="2278380" cy="990600"/>
            </a:xfrm>
            <a:custGeom>
              <a:avLst/>
              <a:gdLst/>
              <a:ahLst/>
              <a:cxnLst/>
              <a:rect l="l" t="t" r="r" b="b"/>
              <a:pathLst>
                <a:path w="2278379" h="990600">
                  <a:moveTo>
                    <a:pt x="1139189" y="0"/>
                  </a:moveTo>
                  <a:lnTo>
                    <a:pt x="0" y="495300"/>
                  </a:lnTo>
                  <a:lnTo>
                    <a:pt x="1139189" y="990600"/>
                  </a:lnTo>
                  <a:lnTo>
                    <a:pt x="2278380" y="495300"/>
                  </a:lnTo>
                  <a:lnTo>
                    <a:pt x="11391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34717" y="3815334"/>
              <a:ext cx="2278380" cy="990600"/>
            </a:xfrm>
            <a:custGeom>
              <a:avLst/>
              <a:gdLst/>
              <a:ahLst/>
              <a:cxnLst/>
              <a:rect l="l" t="t" r="r" b="b"/>
              <a:pathLst>
                <a:path w="2278379" h="990600">
                  <a:moveTo>
                    <a:pt x="0" y="495300"/>
                  </a:moveTo>
                  <a:lnTo>
                    <a:pt x="1139189" y="0"/>
                  </a:lnTo>
                  <a:lnTo>
                    <a:pt x="2278380" y="495300"/>
                  </a:lnTo>
                  <a:lnTo>
                    <a:pt x="1139189" y="990600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798573" y="1798573"/>
            <a:ext cx="2552065" cy="763270"/>
            <a:chOff x="1798573" y="1798573"/>
            <a:chExt cx="2552065" cy="763270"/>
          </a:xfrm>
        </p:grpSpPr>
        <p:sp>
          <p:nvSpPr>
            <p:cNvPr id="6" name="object 6" descr=""/>
            <p:cNvSpPr/>
            <p:nvPr/>
          </p:nvSpPr>
          <p:spPr>
            <a:xfrm>
              <a:off x="1810511" y="1810511"/>
              <a:ext cx="2526665" cy="737870"/>
            </a:xfrm>
            <a:custGeom>
              <a:avLst/>
              <a:gdLst/>
              <a:ahLst/>
              <a:cxnLst/>
              <a:rect l="l" t="t" r="r" b="b"/>
              <a:pathLst>
                <a:path w="2526665" h="737869">
                  <a:moveTo>
                    <a:pt x="2157603" y="0"/>
                  </a:moveTo>
                  <a:lnTo>
                    <a:pt x="369062" y="0"/>
                  </a:lnTo>
                  <a:lnTo>
                    <a:pt x="322706" y="2921"/>
                  </a:lnTo>
                  <a:lnTo>
                    <a:pt x="278130" y="11302"/>
                  </a:lnTo>
                  <a:lnTo>
                    <a:pt x="235585" y="24764"/>
                  </a:lnTo>
                  <a:lnTo>
                    <a:pt x="195580" y="43179"/>
                  </a:lnTo>
                  <a:lnTo>
                    <a:pt x="158114" y="66039"/>
                  </a:lnTo>
                  <a:lnTo>
                    <a:pt x="123951" y="93090"/>
                  </a:lnTo>
                  <a:lnTo>
                    <a:pt x="93090" y="123825"/>
                  </a:lnTo>
                  <a:lnTo>
                    <a:pt x="66167" y="157987"/>
                  </a:lnTo>
                  <a:lnTo>
                    <a:pt x="43180" y="195325"/>
                  </a:lnTo>
                  <a:lnTo>
                    <a:pt x="24892" y="235458"/>
                  </a:lnTo>
                  <a:lnTo>
                    <a:pt x="11302" y="277875"/>
                  </a:lnTo>
                  <a:lnTo>
                    <a:pt x="2920" y="322452"/>
                  </a:lnTo>
                  <a:lnTo>
                    <a:pt x="0" y="368680"/>
                  </a:lnTo>
                  <a:lnTo>
                    <a:pt x="2920" y="414909"/>
                  </a:lnTo>
                  <a:lnTo>
                    <a:pt x="11302" y="459486"/>
                  </a:lnTo>
                  <a:lnTo>
                    <a:pt x="24892" y="501903"/>
                  </a:lnTo>
                  <a:lnTo>
                    <a:pt x="43180" y="542036"/>
                  </a:lnTo>
                  <a:lnTo>
                    <a:pt x="66167" y="579374"/>
                  </a:lnTo>
                  <a:lnTo>
                    <a:pt x="93090" y="613537"/>
                  </a:lnTo>
                  <a:lnTo>
                    <a:pt x="123951" y="644271"/>
                  </a:lnTo>
                  <a:lnTo>
                    <a:pt x="158114" y="671322"/>
                  </a:lnTo>
                  <a:lnTo>
                    <a:pt x="195580" y="694182"/>
                  </a:lnTo>
                  <a:lnTo>
                    <a:pt x="235585" y="712597"/>
                  </a:lnTo>
                  <a:lnTo>
                    <a:pt x="278130" y="726059"/>
                  </a:lnTo>
                  <a:lnTo>
                    <a:pt x="322706" y="734440"/>
                  </a:lnTo>
                  <a:lnTo>
                    <a:pt x="369062" y="737362"/>
                  </a:lnTo>
                  <a:lnTo>
                    <a:pt x="2157603" y="737362"/>
                  </a:lnTo>
                  <a:lnTo>
                    <a:pt x="2203958" y="734440"/>
                  </a:lnTo>
                  <a:lnTo>
                    <a:pt x="2248535" y="726059"/>
                  </a:lnTo>
                  <a:lnTo>
                    <a:pt x="2291079" y="712597"/>
                  </a:lnTo>
                  <a:lnTo>
                    <a:pt x="2331085" y="694182"/>
                  </a:lnTo>
                  <a:lnTo>
                    <a:pt x="2368423" y="671322"/>
                  </a:lnTo>
                  <a:lnTo>
                    <a:pt x="2402713" y="644271"/>
                  </a:lnTo>
                  <a:lnTo>
                    <a:pt x="2433574" y="613537"/>
                  </a:lnTo>
                  <a:lnTo>
                    <a:pt x="2460498" y="579374"/>
                  </a:lnTo>
                  <a:lnTo>
                    <a:pt x="2483485" y="542036"/>
                  </a:lnTo>
                  <a:lnTo>
                    <a:pt x="2501773" y="501903"/>
                  </a:lnTo>
                  <a:lnTo>
                    <a:pt x="2515362" y="459486"/>
                  </a:lnTo>
                  <a:lnTo>
                    <a:pt x="2523743" y="414909"/>
                  </a:lnTo>
                  <a:lnTo>
                    <a:pt x="2526665" y="368680"/>
                  </a:lnTo>
                  <a:lnTo>
                    <a:pt x="2523743" y="322452"/>
                  </a:lnTo>
                  <a:lnTo>
                    <a:pt x="2515362" y="277875"/>
                  </a:lnTo>
                  <a:lnTo>
                    <a:pt x="2501773" y="235458"/>
                  </a:lnTo>
                  <a:lnTo>
                    <a:pt x="2483485" y="195325"/>
                  </a:lnTo>
                  <a:lnTo>
                    <a:pt x="2460498" y="157987"/>
                  </a:lnTo>
                  <a:lnTo>
                    <a:pt x="2433574" y="123825"/>
                  </a:lnTo>
                  <a:lnTo>
                    <a:pt x="2402713" y="93090"/>
                  </a:lnTo>
                  <a:lnTo>
                    <a:pt x="2368423" y="66039"/>
                  </a:lnTo>
                  <a:lnTo>
                    <a:pt x="2331085" y="43179"/>
                  </a:lnTo>
                  <a:lnTo>
                    <a:pt x="2291079" y="24764"/>
                  </a:lnTo>
                  <a:lnTo>
                    <a:pt x="2248535" y="11302"/>
                  </a:lnTo>
                  <a:lnTo>
                    <a:pt x="2203958" y="2921"/>
                  </a:lnTo>
                  <a:lnTo>
                    <a:pt x="2157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11273" y="1811273"/>
              <a:ext cx="2526665" cy="737870"/>
            </a:xfrm>
            <a:custGeom>
              <a:avLst/>
              <a:gdLst/>
              <a:ahLst/>
              <a:cxnLst/>
              <a:rect l="l" t="t" r="r" b="b"/>
              <a:pathLst>
                <a:path w="2526665" h="737869">
                  <a:moveTo>
                    <a:pt x="0" y="368680"/>
                  </a:moveTo>
                  <a:lnTo>
                    <a:pt x="2920" y="322452"/>
                  </a:lnTo>
                  <a:lnTo>
                    <a:pt x="11302" y="277875"/>
                  </a:lnTo>
                  <a:lnTo>
                    <a:pt x="24892" y="235458"/>
                  </a:lnTo>
                  <a:lnTo>
                    <a:pt x="43180" y="195325"/>
                  </a:lnTo>
                  <a:lnTo>
                    <a:pt x="66167" y="157987"/>
                  </a:lnTo>
                  <a:lnTo>
                    <a:pt x="93090" y="123825"/>
                  </a:lnTo>
                  <a:lnTo>
                    <a:pt x="123951" y="93090"/>
                  </a:lnTo>
                  <a:lnTo>
                    <a:pt x="158114" y="66039"/>
                  </a:lnTo>
                  <a:lnTo>
                    <a:pt x="195580" y="43179"/>
                  </a:lnTo>
                  <a:lnTo>
                    <a:pt x="235584" y="24764"/>
                  </a:lnTo>
                  <a:lnTo>
                    <a:pt x="278130" y="11302"/>
                  </a:lnTo>
                  <a:lnTo>
                    <a:pt x="322706" y="2921"/>
                  </a:lnTo>
                  <a:lnTo>
                    <a:pt x="369062" y="0"/>
                  </a:lnTo>
                  <a:lnTo>
                    <a:pt x="2157603" y="0"/>
                  </a:lnTo>
                  <a:lnTo>
                    <a:pt x="2203958" y="2921"/>
                  </a:lnTo>
                  <a:lnTo>
                    <a:pt x="2248535" y="11302"/>
                  </a:lnTo>
                  <a:lnTo>
                    <a:pt x="2291079" y="24764"/>
                  </a:lnTo>
                  <a:lnTo>
                    <a:pt x="2331085" y="43179"/>
                  </a:lnTo>
                  <a:lnTo>
                    <a:pt x="2368423" y="66039"/>
                  </a:lnTo>
                  <a:lnTo>
                    <a:pt x="2402713" y="93090"/>
                  </a:lnTo>
                  <a:lnTo>
                    <a:pt x="2433574" y="123825"/>
                  </a:lnTo>
                  <a:lnTo>
                    <a:pt x="2460498" y="157987"/>
                  </a:lnTo>
                  <a:lnTo>
                    <a:pt x="2483485" y="195325"/>
                  </a:lnTo>
                  <a:lnTo>
                    <a:pt x="2501773" y="235458"/>
                  </a:lnTo>
                  <a:lnTo>
                    <a:pt x="2515362" y="277875"/>
                  </a:lnTo>
                  <a:lnTo>
                    <a:pt x="2523743" y="322452"/>
                  </a:lnTo>
                  <a:lnTo>
                    <a:pt x="2526665" y="368680"/>
                  </a:lnTo>
                  <a:lnTo>
                    <a:pt x="2523743" y="414909"/>
                  </a:lnTo>
                  <a:lnTo>
                    <a:pt x="2515362" y="459486"/>
                  </a:lnTo>
                  <a:lnTo>
                    <a:pt x="2501773" y="501903"/>
                  </a:lnTo>
                  <a:lnTo>
                    <a:pt x="2483485" y="542036"/>
                  </a:lnTo>
                  <a:lnTo>
                    <a:pt x="2460498" y="579374"/>
                  </a:lnTo>
                  <a:lnTo>
                    <a:pt x="2433574" y="613537"/>
                  </a:lnTo>
                  <a:lnTo>
                    <a:pt x="2402713" y="644271"/>
                  </a:lnTo>
                  <a:lnTo>
                    <a:pt x="2368423" y="671322"/>
                  </a:lnTo>
                  <a:lnTo>
                    <a:pt x="2331085" y="694181"/>
                  </a:lnTo>
                  <a:lnTo>
                    <a:pt x="2291079" y="712597"/>
                  </a:lnTo>
                  <a:lnTo>
                    <a:pt x="2248535" y="726059"/>
                  </a:lnTo>
                  <a:lnTo>
                    <a:pt x="2203958" y="734440"/>
                  </a:lnTo>
                  <a:lnTo>
                    <a:pt x="2157603" y="737362"/>
                  </a:lnTo>
                  <a:lnTo>
                    <a:pt x="369062" y="737362"/>
                  </a:lnTo>
                  <a:lnTo>
                    <a:pt x="322706" y="734440"/>
                  </a:lnTo>
                  <a:lnTo>
                    <a:pt x="278130" y="726059"/>
                  </a:lnTo>
                  <a:lnTo>
                    <a:pt x="235584" y="712597"/>
                  </a:lnTo>
                  <a:lnTo>
                    <a:pt x="195580" y="694181"/>
                  </a:lnTo>
                  <a:lnTo>
                    <a:pt x="158114" y="671322"/>
                  </a:lnTo>
                  <a:lnTo>
                    <a:pt x="123951" y="644271"/>
                  </a:lnTo>
                  <a:lnTo>
                    <a:pt x="93090" y="613537"/>
                  </a:lnTo>
                  <a:lnTo>
                    <a:pt x="66167" y="579374"/>
                  </a:lnTo>
                  <a:lnTo>
                    <a:pt x="43180" y="542036"/>
                  </a:lnTo>
                  <a:lnTo>
                    <a:pt x="24892" y="501903"/>
                  </a:lnTo>
                  <a:lnTo>
                    <a:pt x="11302" y="459486"/>
                  </a:lnTo>
                  <a:lnTo>
                    <a:pt x="2920" y="414909"/>
                  </a:lnTo>
                  <a:lnTo>
                    <a:pt x="0" y="3686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0420" y="910843"/>
            <a:ext cx="39001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Looping:</a:t>
            </a:r>
            <a:r>
              <a:rPr dirty="0" spc="-215"/>
              <a:t> </a:t>
            </a:r>
            <a:r>
              <a:rPr dirty="0" spc="-10"/>
              <a:t>Flowchart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35635" y="6358229"/>
            <a:ext cx="3092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 b="1">
                <a:latin typeface="Calibri"/>
                <a:cs typeface="Calibri"/>
              </a:rPr>
              <a:t>19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64714" y="1871218"/>
            <a:ext cx="8128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Calibri"/>
                <a:cs typeface="Calibri"/>
              </a:rPr>
              <a:t>Start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002279" y="2874264"/>
            <a:ext cx="7284720" cy="3352800"/>
            <a:chOff x="3002279" y="2874264"/>
            <a:chExt cx="7284720" cy="3352800"/>
          </a:xfrm>
        </p:grpSpPr>
        <p:sp>
          <p:nvSpPr>
            <p:cNvPr id="12" name="object 12" descr=""/>
            <p:cNvSpPr/>
            <p:nvPr/>
          </p:nvSpPr>
          <p:spPr>
            <a:xfrm>
              <a:off x="3002280" y="2874263"/>
              <a:ext cx="7284720" cy="939165"/>
            </a:xfrm>
            <a:custGeom>
              <a:avLst/>
              <a:gdLst/>
              <a:ahLst/>
              <a:cxnLst/>
              <a:rect l="l" t="t" r="r" b="b"/>
              <a:pathLst>
                <a:path w="7284720" h="939164">
                  <a:moveTo>
                    <a:pt x="141478" y="811530"/>
                  </a:moveTo>
                  <a:lnTo>
                    <a:pt x="140335" y="807593"/>
                  </a:lnTo>
                  <a:lnTo>
                    <a:pt x="134239" y="804164"/>
                  </a:lnTo>
                  <a:lnTo>
                    <a:pt x="130429" y="805307"/>
                  </a:lnTo>
                  <a:lnTo>
                    <a:pt x="77089" y="901192"/>
                  </a:lnTo>
                  <a:lnTo>
                    <a:pt x="77089" y="0"/>
                  </a:lnTo>
                  <a:lnTo>
                    <a:pt x="64389" y="0"/>
                  </a:lnTo>
                  <a:lnTo>
                    <a:pt x="64389" y="901192"/>
                  </a:lnTo>
                  <a:lnTo>
                    <a:pt x="11049" y="805307"/>
                  </a:lnTo>
                  <a:lnTo>
                    <a:pt x="7239" y="804164"/>
                  </a:lnTo>
                  <a:lnTo>
                    <a:pt x="1143" y="807593"/>
                  </a:lnTo>
                  <a:lnTo>
                    <a:pt x="0" y="811530"/>
                  </a:lnTo>
                  <a:lnTo>
                    <a:pt x="70739" y="938784"/>
                  </a:lnTo>
                  <a:lnTo>
                    <a:pt x="141478" y="811530"/>
                  </a:lnTo>
                  <a:close/>
                </a:path>
                <a:path w="7284720" h="939164">
                  <a:moveTo>
                    <a:pt x="7284212" y="462915"/>
                  </a:moveTo>
                  <a:lnTo>
                    <a:pt x="257683" y="462915"/>
                  </a:lnTo>
                  <a:lnTo>
                    <a:pt x="353568" y="409575"/>
                  </a:lnTo>
                  <a:lnTo>
                    <a:pt x="354711" y="405765"/>
                  </a:lnTo>
                  <a:lnTo>
                    <a:pt x="351282" y="399669"/>
                  </a:lnTo>
                  <a:lnTo>
                    <a:pt x="347472" y="398526"/>
                  </a:lnTo>
                  <a:lnTo>
                    <a:pt x="220091" y="469265"/>
                  </a:lnTo>
                  <a:lnTo>
                    <a:pt x="347472" y="539877"/>
                  </a:lnTo>
                  <a:lnTo>
                    <a:pt x="351282" y="538734"/>
                  </a:lnTo>
                  <a:lnTo>
                    <a:pt x="354711" y="532638"/>
                  </a:lnTo>
                  <a:lnTo>
                    <a:pt x="353568" y="528828"/>
                  </a:lnTo>
                  <a:lnTo>
                    <a:pt x="257683" y="475488"/>
                  </a:lnTo>
                  <a:lnTo>
                    <a:pt x="7284212" y="475488"/>
                  </a:lnTo>
                  <a:lnTo>
                    <a:pt x="7284212" y="462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34127" y="5475732"/>
              <a:ext cx="2526665" cy="737870"/>
            </a:xfrm>
            <a:custGeom>
              <a:avLst/>
              <a:gdLst/>
              <a:ahLst/>
              <a:cxnLst/>
              <a:rect l="l" t="t" r="r" b="b"/>
              <a:pathLst>
                <a:path w="2526665" h="737870">
                  <a:moveTo>
                    <a:pt x="2157603" y="0"/>
                  </a:moveTo>
                  <a:lnTo>
                    <a:pt x="368681" y="0"/>
                  </a:lnTo>
                  <a:lnTo>
                    <a:pt x="322452" y="2921"/>
                  </a:lnTo>
                  <a:lnTo>
                    <a:pt x="277875" y="11303"/>
                  </a:lnTo>
                  <a:lnTo>
                    <a:pt x="235458" y="24765"/>
                  </a:lnTo>
                  <a:lnTo>
                    <a:pt x="195325" y="43180"/>
                  </a:lnTo>
                  <a:lnTo>
                    <a:pt x="158114" y="66040"/>
                  </a:lnTo>
                  <a:lnTo>
                    <a:pt x="123825" y="93091"/>
                  </a:lnTo>
                  <a:lnTo>
                    <a:pt x="93091" y="123825"/>
                  </a:lnTo>
                  <a:lnTo>
                    <a:pt x="66039" y="158051"/>
                  </a:lnTo>
                  <a:lnTo>
                    <a:pt x="43180" y="195364"/>
                  </a:lnTo>
                  <a:lnTo>
                    <a:pt x="24764" y="235432"/>
                  </a:lnTo>
                  <a:lnTo>
                    <a:pt x="11302" y="277901"/>
                  </a:lnTo>
                  <a:lnTo>
                    <a:pt x="2921" y="322440"/>
                  </a:lnTo>
                  <a:lnTo>
                    <a:pt x="0" y="368681"/>
                  </a:lnTo>
                  <a:lnTo>
                    <a:pt x="2921" y="414921"/>
                  </a:lnTo>
                  <a:lnTo>
                    <a:pt x="11302" y="459460"/>
                  </a:lnTo>
                  <a:lnTo>
                    <a:pt x="24764" y="501929"/>
                  </a:lnTo>
                  <a:lnTo>
                    <a:pt x="43180" y="541997"/>
                  </a:lnTo>
                  <a:lnTo>
                    <a:pt x="66039" y="579310"/>
                  </a:lnTo>
                  <a:lnTo>
                    <a:pt x="93091" y="613537"/>
                  </a:lnTo>
                  <a:lnTo>
                    <a:pt x="123825" y="644309"/>
                  </a:lnTo>
                  <a:lnTo>
                    <a:pt x="158114" y="671309"/>
                  </a:lnTo>
                  <a:lnTo>
                    <a:pt x="195325" y="694169"/>
                  </a:lnTo>
                  <a:lnTo>
                    <a:pt x="235458" y="712546"/>
                  </a:lnTo>
                  <a:lnTo>
                    <a:pt x="277875" y="726097"/>
                  </a:lnTo>
                  <a:lnTo>
                    <a:pt x="322452" y="734491"/>
                  </a:lnTo>
                  <a:lnTo>
                    <a:pt x="368681" y="737362"/>
                  </a:lnTo>
                  <a:lnTo>
                    <a:pt x="2157603" y="737362"/>
                  </a:lnTo>
                  <a:lnTo>
                    <a:pt x="2203830" y="734491"/>
                  </a:lnTo>
                  <a:lnTo>
                    <a:pt x="2248407" y="726097"/>
                  </a:lnTo>
                  <a:lnTo>
                    <a:pt x="2290826" y="712546"/>
                  </a:lnTo>
                  <a:lnTo>
                    <a:pt x="2330957" y="694169"/>
                  </a:lnTo>
                  <a:lnTo>
                    <a:pt x="2368169" y="671309"/>
                  </a:lnTo>
                  <a:lnTo>
                    <a:pt x="2402458" y="644309"/>
                  </a:lnTo>
                  <a:lnTo>
                    <a:pt x="2433193" y="613537"/>
                  </a:lnTo>
                  <a:lnTo>
                    <a:pt x="2460244" y="579310"/>
                  </a:lnTo>
                  <a:lnTo>
                    <a:pt x="2483104" y="541997"/>
                  </a:lnTo>
                  <a:lnTo>
                    <a:pt x="2501519" y="501929"/>
                  </a:lnTo>
                  <a:lnTo>
                    <a:pt x="2514980" y="459460"/>
                  </a:lnTo>
                  <a:lnTo>
                    <a:pt x="2523363" y="414921"/>
                  </a:lnTo>
                  <a:lnTo>
                    <a:pt x="2526283" y="368681"/>
                  </a:lnTo>
                  <a:lnTo>
                    <a:pt x="2523363" y="322440"/>
                  </a:lnTo>
                  <a:lnTo>
                    <a:pt x="2514980" y="277901"/>
                  </a:lnTo>
                  <a:lnTo>
                    <a:pt x="2501519" y="235432"/>
                  </a:lnTo>
                  <a:lnTo>
                    <a:pt x="2483104" y="195364"/>
                  </a:lnTo>
                  <a:lnTo>
                    <a:pt x="2460244" y="158051"/>
                  </a:lnTo>
                  <a:lnTo>
                    <a:pt x="2433193" y="123825"/>
                  </a:lnTo>
                  <a:lnTo>
                    <a:pt x="2402458" y="93091"/>
                  </a:lnTo>
                  <a:lnTo>
                    <a:pt x="2368169" y="66040"/>
                  </a:lnTo>
                  <a:lnTo>
                    <a:pt x="2330957" y="43180"/>
                  </a:lnTo>
                  <a:lnTo>
                    <a:pt x="2290826" y="24765"/>
                  </a:lnTo>
                  <a:lnTo>
                    <a:pt x="2248407" y="11303"/>
                  </a:lnTo>
                  <a:lnTo>
                    <a:pt x="2203830" y="2921"/>
                  </a:lnTo>
                  <a:lnTo>
                    <a:pt x="2157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34889" y="5476494"/>
              <a:ext cx="2526665" cy="737870"/>
            </a:xfrm>
            <a:custGeom>
              <a:avLst/>
              <a:gdLst/>
              <a:ahLst/>
              <a:cxnLst/>
              <a:rect l="l" t="t" r="r" b="b"/>
              <a:pathLst>
                <a:path w="2526665" h="737870">
                  <a:moveTo>
                    <a:pt x="0" y="368680"/>
                  </a:moveTo>
                  <a:lnTo>
                    <a:pt x="2921" y="322440"/>
                  </a:lnTo>
                  <a:lnTo>
                    <a:pt x="11302" y="277901"/>
                  </a:lnTo>
                  <a:lnTo>
                    <a:pt x="24764" y="235432"/>
                  </a:lnTo>
                  <a:lnTo>
                    <a:pt x="43180" y="195364"/>
                  </a:lnTo>
                  <a:lnTo>
                    <a:pt x="66039" y="158051"/>
                  </a:lnTo>
                  <a:lnTo>
                    <a:pt x="93090" y="123824"/>
                  </a:lnTo>
                  <a:lnTo>
                    <a:pt x="123825" y="93090"/>
                  </a:lnTo>
                  <a:lnTo>
                    <a:pt x="158114" y="66039"/>
                  </a:lnTo>
                  <a:lnTo>
                    <a:pt x="195325" y="43179"/>
                  </a:lnTo>
                  <a:lnTo>
                    <a:pt x="235458" y="24764"/>
                  </a:lnTo>
                  <a:lnTo>
                    <a:pt x="277875" y="11302"/>
                  </a:lnTo>
                  <a:lnTo>
                    <a:pt x="322452" y="2920"/>
                  </a:lnTo>
                  <a:lnTo>
                    <a:pt x="368681" y="0"/>
                  </a:lnTo>
                  <a:lnTo>
                    <a:pt x="2157603" y="0"/>
                  </a:lnTo>
                  <a:lnTo>
                    <a:pt x="2203831" y="2920"/>
                  </a:lnTo>
                  <a:lnTo>
                    <a:pt x="2248408" y="11302"/>
                  </a:lnTo>
                  <a:lnTo>
                    <a:pt x="2290826" y="24764"/>
                  </a:lnTo>
                  <a:lnTo>
                    <a:pt x="2330958" y="43179"/>
                  </a:lnTo>
                  <a:lnTo>
                    <a:pt x="2368168" y="66039"/>
                  </a:lnTo>
                  <a:lnTo>
                    <a:pt x="2402459" y="93090"/>
                  </a:lnTo>
                  <a:lnTo>
                    <a:pt x="2433192" y="123824"/>
                  </a:lnTo>
                  <a:lnTo>
                    <a:pt x="2460243" y="158051"/>
                  </a:lnTo>
                  <a:lnTo>
                    <a:pt x="2483104" y="195364"/>
                  </a:lnTo>
                  <a:lnTo>
                    <a:pt x="2501518" y="235432"/>
                  </a:lnTo>
                  <a:lnTo>
                    <a:pt x="2514981" y="277901"/>
                  </a:lnTo>
                  <a:lnTo>
                    <a:pt x="2523363" y="322440"/>
                  </a:lnTo>
                  <a:lnTo>
                    <a:pt x="2526284" y="368680"/>
                  </a:lnTo>
                  <a:lnTo>
                    <a:pt x="2523363" y="414921"/>
                  </a:lnTo>
                  <a:lnTo>
                    <a:pt x="2514981" y="459460"/>
                  </a:lnTo>
                  <a:lnTo>
                    <a:pt x="2501518" y="501929"/>
                  </a:lnTo>
                  <a:lnTo>
                    <a:pt x="2483104" y="541997"/>
                  </a:lnTo>
                  <a:lnTo>
                    <a:pt x="2460243" y="579310"/>
                  </a:lnTo>
                  <a:lnTo>
                    <a:pt x="2433192" y="613536"/>
                  </a:lnTo>
                  <a:lnTo>
                    <a:pt x="2402459" y="644309"/>
                  </a:lnTo>
                  <a:lnTo>
                    <a:pt x="2368168" y="671309"/>
                  </a:lnTo>
                  <a:lnTo>
                    <a:pt x="2330958" y="694169"/>
                  </a:lnTo>
                  <a:lnTo>
                    <a:pt x="2290826" y="712546"/>
                  </a:lnTo>
                  <a:lnTo>
                    <a:pt x="2248408" y="726097"/>
                  </a:lnTo>
                  <a:lnTo>
                    <a:pt x="2203831" y="734491"/>
                  </a:lnTo>
                  <a:lnTo>
                    <a:pt x="2157603" y="737361"/>
                  </a:lnTo>
                  <a:lnTo>
                    <a:pt x="368681" y="737361"/>
                  </a:lnTo>
                  <a:lnTo>
                    <a:pt x="322452" y="734491"/>
                  </a:lnTo>
                  <a:lnTo>
                    <a:pt x="277875" y="726097"/>
                  </a:lnTo>
                  <a:lnTo>
                    <a:pt x="235458" y="712546"/>
                  </a:lnTo>
                  <a:lnTo>
                    <a:pt x="195325" y="694169"/>
                  </a:lnTo>
                  <a:lnTo>
                    <a:pt x="158114" y="671309"/>
                  </a:lnTo>
                  <a:lnTo>
                    <a:pt x="123825" y="644309"/>
                  </a:lnTo>
                  <a:lnTo>
                    <a:pt x="93090" y="613536"/>
                  </a:lnTo>
                  <a:lnTo>
                    <a:pt x="66039" y="579310"/>
                  </a:lnTo>
                  <a:lnTo>
                    <a:pt x="43180" y="541997"/>
                  </a:lnTo>
                  <a:lnTo>
                    <a:pt x="24764" y="501929"/>
                  </a:lnTo>
                  <a:lnTo>
                    <a:pt x="11302" y="459460"/>
                  </a:lnTo>
                  <a:lnTo>
                    <a:pt x="2921" y="414921"/>
                  </a:lnTo>
                  <a:lnTo>
                    <a:pt x="0" y="36868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772150" y="5537708"/>
            <a:ext cx="6515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931917" y="3930650"/>
            <a:ext cx="2242820" cy="761365"/>
            <a:chOff x="4931917" y="3930650"/>
            <a:chExt cx="2242820" cy="761365"/>
          </a:xfrm>
        </p:grpSpPr>
        <p:sp>
          <p:nvSpPr>
            <p:cNvPr id="17" name="object 17" descr=""/>
            <p:cNvSpPr/>
            <p:nvPr/>
          </p:nvSpPr>
          <p:spPr>
            <a:xfrm>
              <a:off x="4943855" y="3942587"/>
              <a:ext cx="2217420" cy="735965"/>
            </a:xfrm>
            <a:custGeom>
              <a:avLst/>
              <a:gdLst/>
              <a:ahLst/>
              <a:cxnLst/>
              <a:rect l="l" t="t" r="r" b="b"/>
              <a:pathLst>
                <a:path w="2217420" h="735964">
                  <a:moveTo>
                    <a:pt x="2217166" y="0"/>
                  </a:moveTo>
                  <a:lnTo>
                    <a:pt x="443484" y="0"/>
                  </a:lnTo>
                  <a:lnTo>
                    <a:pt x="0" y="735584"/>
                  </a:lnTo>
                  <a:lnTo>
                    <a:pt x="1773682" y="735584"/>
                  </a:lnTo>
                  <a:lnTo>
                    <a:pt x="22171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944617" y="3943350"/>
              <a:ext cx="2217420" cy="735965"/>
            </a:xfrm>
            <a:custGeom>
              <a:avLst/>
              <a:gdLst/>
              <a:ahLst/>
              <a:cxnLst/>
              <a:rect l="l" t="t" r="r" b="b"/>
              <a:pathLst>
                <a:path w="2217420" h="735964">
                  <a:moveTo>
                    <a:pt x="0" y="735583"/>
                  </a:moveTo>
                  <a:lnTo>
                    <a:pt x="443484" y="0"/>
                  </a:lnTo>
                  <a:lnTo>
                    <a:pt x="2217166" y="0"/>
                  </a:lnTo>
                  <a:lnTo>
                    <a:pt x="1773682" y="735583"/>
                  </a:lnTo>
                  <a:lnTo>
                    <a:pt x="0" y="73558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596890" y="3892677"/>
            <a:ext cx="9042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Display num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059923" y="3343655"/>
            <a:ext cx="226695" cy="965835"/>
          </a:xfrm>
          <a:custGeom>
            <a:avLst/>
            <a:gdLst/>
            <a:ahLst/>
            <a:cxnLst/>
            <a:rect l="l" t="t" r="r" b="b"/>
            <a:pathLst>
              <a:path w="226695" h="965835">
                <a:moveTo>
                  <a:pt x="226568" y="965073"/>
                </a:moveTo>
                <a:lnTo>
                  <a:pt x="0" y="965073"/>
                </a:lnTo>
              </a:path>
              <a:path w="226695" h="965835">
                <a:moveTo>
                  <a:pt x="225932" y="0"/>
                </a:moveTo>
                <a:lnTo>
                  <a:pt x="225932" y="9657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581146" y="5459679"/>
            <a:ext cx="7264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33365" y="1814322"/>
            <a:ext cx="252793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590550">
              <a:lnSpc>
                <a:spcPct val="100000"/>
              </a:lnSpc>
              <a:spcBef>
                <a:spcPts val="580"/>
              </a:spcBef>
            </a:pPr>
            <a:r>
              <a:rPr dirty="0" sz="3200">
                <a:latin typeface="Calibri"/>
                <a:cs typeface="Calibri"/>
              </a:rPr>
              <a:t>num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922017" y="3801109"/>
            <a:ext cx="2303780" cy="1016000"/>
            <a:chOff x="1922017" y="3801109"/>
            <a:chExt cx="2303780" cy="1016000"/>
          </a:xfrm>
        </p:grpSpPr>
        <p:sp>
          <p:nvSpPr>
            <p:cNvPr id="24" name="object 24" descr=""/>
            <p:cNvSpPr/>
            <p:nvPr/>
          </p:nvSpPr>
          <p:spPr>
            <a:xfrm>
              <a:off x="1933955" y="3813047"/>
              <a:ext cx="2278380" cy="990600"/>
            </a:xfrm>
            <a:custGeom>
              <a:avLst/>
              <a:gdLst/>
              <a:ahLst/>
              <a:cxnLst/>
              <a:rect l="l" t="t" r="r" b="b"/>
              <a:pathLst>
                <a:path w="2278379" h="990600">
                  <a:moveTo>
                    <a:pt x="1139189" y="0"/>
                  </a:moveTo>
                  <a:lnTo>
                    <a:pt x="0" y="495300"/>
                  </a:lnTo>
                  <a:lnTo>
                    <a:pt x="1139189" y="990600"/>
                  </a:lnTo>
                  <a:lnTo>
                    <a:pt x="2278380" y="495300"/>
                  </a:lnTo>
                  <a:lnTo>
                    <a:pt x="113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934717" y="3813809"/>
              <a:ext cx="2278380" cy="990600"/>
            </a:xfrm>
            <a:custGeom>
              <a:avLst/>
              <a:gdLst/>
              <a:ahLst/>
              <a:cxnLst/>
              <a:rect l="l" t="t" r="r" b="b"/>
              <a:pathLst>
                <a:path w="2278379" h="990600">
                  <a:moveTo>
                    <a:pt x="0" y="495300"/>
                  </a:moveTo>
                  <a:lnTo>
                    <a:pt x="1139189" y="0"/>
                  </a:lnTo>
                  <a:lnTo>
                    <a:pt x="2278380" y="495300"/>
                  </a:lnTo>
                  <a:lnTo>
                    <a:pt x="1139189" y="990600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293111" y="4037787"/>
            <a:ext cx="1553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num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&gt;=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335779" y="2109216"/>
            <a:ext cx="496570" cy="141605"/>
            <a:chOff x="4335779" y="2109216"/>
            <a:chExt cx="496570" cy="141605"/>
          </a:xfrm>
        </p:grpSpPr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7094" y="2109216"/>
              <a:ext cx="135254" cy="14160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335780" y="2170429"/>
              <a:ext cx="483870" cy="16510"/>
            </a:xfrm>
            <a:custGeom>
              <a:avLst/>
              <a:gdLst/>
              <a:ahLst/>
              <a:cxnLst/>
              <a:rect l="l" t="t" r="r" b="b"/>
              <a:pathLst>
                <a:path w="483870" h="16510">
                  <a:moveTo>
                    <a:pt x="483489" y="4064"/>
                  </a:moveTo>
                  <a:lnTo>
                    <a:pt x="464223" y="3975"/>
                  </a:lnTo>
                  <a:lnTo>
                    <a:pt x="464223" y="3810"/>
                  </a:lnTo>
                  <a:lnTo>
                    <a:pt x="196646" y="3810"/>
                  </a:lnTo>
                  <a:lnTo>
                    <a:pt x="196646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186931" y="12700"/>
                  </a:lnTo>
                  <a:lnTo>
                    <a:pt x="186931" y="16510"/>
                  </a:lnTo>
                  <a:lnTo>
                    <a:pt x="462572" y="16510"/>
                  </a:lnTo>
                  <a:lnTo>
                    <a:pt x="462572" y="12700"/>
                  </a:lnTo>
                  <a:lnTo>
                    <a:pt x="468414" y="12700"/>
                  </a:lnTo>
                  <a:lnTo>
                    <a:pt x="468414" y="10160"/>
                  </a:lnTo>
                  <a:lnTo>
                    <a:pt x="464223" y="10160"/>
                  </a:lnTo>
                  <a:lnTo>
                    <a:pt x="464223" y="6985"/>
                  </a:lnTo>
                  <a:lnTo>
                    <a:pt x="470281" y="10414"/>
                  </a:lnTo>
                  <a:lnTo>
                    <a:pt x="480314" y="16129"/>
                  </a:lnTo>
                  <a:lnTo>
                    <a:pt x="483362" y="16129"/>
                  </a:lnTo>
                  <a:lnTo>
                    <a:pt x="483489" y="4826"/>
                  </a:lnTo>
                  <a:lnTo>
                    <a:pt x="483489" y="4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/>
          <p:nvPr/>
        </p:nvSpPr>
        <p:spPr>
          <a:xfrm>
            <a:off x="3072383" y="2551176"/>
            <a:ext cx="3023870" cy="324485"/>
          </a:xfrm>
          <a:custGeom>
            <a:avLst/>
            <a:gdLst/>
            <a:ahLst/>
            <a:cxnLst/>
            <a:rect l="l" t="t" r="r" b="b"/>
            <a:pathLst>
              <a:path w="3023870" h="324485">
                <a:moveTo>
                  <a:pt x="3023235" y="323088"/>
                </a:moveTo>
                <a:lnTo>
                  <a:pt x="0" y="323088"/>
                </a:lnTo>
              </a:path>
              <a:path w="3023870" h="324485">
                <a:moveTo>
                  <a:pt x="3023616" y="324358"/>
                </a:moveTo>
                <a:lnTo>
                  <a:pt x="30236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275835" y="3923741"/>
            <a:ext cx="6826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4212336" y="4238244"/>
            <a:ext cx="3321050" cy="141605"/>
          </a:xfrm>
          <a:custGeom>
            <a:avLst/>
            <a:gdLst/>
            <a:ahLst/>
            <a:cxnLst/>
            <a:rect l="l" t="t" r="r" b="b"/>
            <a:pathLst>
              <a:path w="3321050" h="141604">
                <a:moveTo>
                  <a:pt x="953643" y="70739"/>
                </a:moveTo>
                <a:lnTo>
                  <a:pt x="826389" y="127"/>
                </a:lnTo>
                <a:lnTo>
                  <a:pt x="822579" y="1270"/>
                </a:lnTo>
                <a:lnTo>
                  <a:pt x="819277" y="7366"/>
                </a:lnTo>
                <a:lnTo>
                  <a:pt x="820293" y="11303"/>
                </a:lnTo>
                <a:lnTo>
                  <a:pt x="916051" y="64389"/>
                </a:lnTo>
                <a:lnTo>
                  <a:pt x="0" y="64008"/>
                </a:lnTo>
                <a:lnTo>
                  <a:pt x="0" y="76708"/>
                </a:lnTo>
                <a:lnTo>
                  <a:pt x="916051" y="77089"/>
                </a:lnTo>
                <a:lnTo>
                  <a:pt x="820293" y="130048"/>
                </a:lnTo>
                <a:lnTo>
                  <a:pt x="819150" y="133985"/>
                </a:lnTo>
                <a:lnTo>
                  <a:pt x="822579" y="140081"/>
                </a:lnTo>
                <a:lnTo>
                  <a:pt x="826389" y="141224"/>
                </a:lnTo>
                <a:lnTo>
                  <a:pt x="953643" y="70739"/>
                </a:lnTo>
                <a:close/>
              </a:path>
              <a:path w="3321050" h="141604">
                <a:moveTo>
                  <a:pt x="3320542" y="70358"/>
                </a:moveTo>
                <a:lnTo>
                  <a:pt x="3193161" y="0"/>
                </a:lnTo>
                <a:lnTo>
                  <a:pt x="3189224" y="1016"/>
                </a:lnTo>
                <a:lnTo>
                  <a:pt x="3185795" y="7239"/>
                </a:lnTo>
                <a:lnTo>
                  <a:pt x="3186938" y="11049"/>
                </a:lnTo>
                <a:lnTo>
                  <a:pt x="3282950" y="64008"/>
                </a:lnTo>
                <a:lnTo>
                  <a:pt x="2726182" y="64516"/>
                </a:lnTo>
                <a:lnTo>
                  <a:pt x="2726182" y="77216"/>
                </a:lnTo>
                <a:lnTo>
                  <a:pt x="3282950" y="76708"/>
                </a:lnTo>
                <a:lnTo>
                  <a:pt x="3187065" y="129921"/>
                </a:lnTo>
                <a:lnTo>
                  <a:pt x="3185922" y="133731"/>
                </a:lnTo>
                <a:lnTo>
                  <a:pt x="3189351" y="139827"/>
                </a:lnTo>
                <a:lnTo>
                  <a:pt x="3193288" y="140970"/>
                </a:lnTo>
                <a:lnTo>
                  <a:pt x="3320542" y="70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535418" y="3941826"/>
            <a:ext cx="2526665" cy="737870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wrap="square" lIns="0" tIns="107314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844"/>
              </a:spcBef>
            </a:pPr>
            <a:r>
              <a:rPr dirty="0" sz="2800">
                <a:latin typeface="Calibri"/>
                <a:cs typeface="Calibri"/>
              </a:rPr>
              <a:t>num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066033" y="2700401"/>
            <a:ext cx="6689090" cy="3213100"/>
            <a:chOff x="3066033" y="2700401"/>
            <a:chExt cx="6689090" cy="3213100"/>
          </a:xfrm>
        </p:grpSpPr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7983" y="5842965"/>
              <a:ext cx="123189" cy="7005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072384" y="5836920"/>
              <a:ext cx="1729105" cy="12700"/>
            </a:xfrm>
            <a:custGeom>
              <a:avLst/>
              <a:gdLst/>
              <a:ahLst/>
              <a:cxnLst/>
              <a:rect l="l" t="t" r="r" b="b"/>
              <a:pathLst>
                <a:path w="1729104" h="12700">
                  <a:moveTo>
                    <a:pt x="172883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1727720" y="12700"/>
                  </a:lnTo>
                  <a:lnTo>
                    <a:pt x="1727720" y="6350"/>
                  </a:lnTo>
                  <a:lnTo>
                    <a:pt x="1728838" y="6350"/>
                  </a:lnTo>
                  <a:lnTo>
                    <a:pt x="17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7983" y="5772911"/>
              <a:ext cx="134619" cy="7633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3072383" y="4803648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w="0" h="1039495">
                  <a:moveTo>
                    <a:pt x="0" y="0"/>
                  </a:moveTo>
                  <a:lnTo>
                    <a:pt x="0" y="10389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52843" y="2703576"/>
              <a:ext cx="2999105" cy="1027430"/>
            </a:xfrm>
            <a:custGeom>
              <a:avLst/>
              <a:gdLst/>
              <a:ahLst/>
              <a:cxnLst/>
              <a:rect l="l" t="t" r="r" b="b"/>
              <a:pathLst>
                <a:path w="2999104" h="1027429">
                  <a:moveTo>
                    <a:pt x="2827528" y="0"/>
                  </a:moveTo>
                  <a:lnTo>
                    <a:pt x="171196" y="0"/>
                  </a:lnTo>
                  <a:lnTo>
                    <a:pt x="125729" y="6096"/>
                  </a:lnTo>
                  <a:lnTo>
                    <a:pt x="84835" y="23368"/>
                  </a:lnTo>
                  <a:lnTo>
                    <a:pt x="50164" y="50164"/>
                  </a:lnTo>
                  <a:lnTo>
                    <a:pt x="23367" y="84836"/>
                  </a:lnTo>
                  <a:lnTo>
                    <a:pt x="6096" y="125729"/>
                  </a:lnTo>
                  <a:lnTo>
                    <a:pt x="0" y="171196"/>
                  </a:lnTo>
                  <a:lnTo>
                    <a:pt x="0" y="855726"/>
                  </a:lnTo>
                  <a:lnTo>
                    <a:pt x="6096" y="901191"/>
                  </a:lnTo>
                  <a:lnTo>
                    <a:pt x="23367" y="942086"/>
                  </a:lnTo>
                  <a:lnTo>
                    <a:pt x="50164" y="976757"/>
                  </a:lnTo>
                  <a:lnTo>
                    <a:pt x="84835" y="1003554"/>
                  </a:lnTo>
                  <a:lnTo>
                    <a:pt x="125729" y="1020826"/>
                  </a:lnTo>
                  <a:lnTo>
                    <a:pt x="171196" y="1026922"/>
                  </a:lnTo>
                  <a:lnTo>
                    <a:pt x="2827528" y="1026922"/>
                  </a:lnTo>
                  <a:lnTo>
                    <a:pt x="2872994" y="1020826"/>
                  </a:lnTo>
                  <a:lnTo>
                    <a:pt x="2913887" y="1003554"/>
                  </a:lnTo>
                  <a:lnTo>
                    <a:pt x="2948558" y="976757"/>
                  </a:lnTo>
                  <a:lnTo>
                    <a:pt x="2975355" y="942086"/>
                  </a:lnTo>
                  <a:lnTo>
                    <a:pt x="2992628" y="901191"/>
                  </a:lnTo>
                  <a:lnTo>
                    <a:pt x="2998724" y="855726"/>
                  </a:lnTo>
                  <a:lnTo>
                    <a:pt x="2998724" y="171196"/>
                  </a:lnTo>
                  <a:lnTo>
                    <a:pt x="2992628" y="125729"/>
                  </a:lnTo>
                  <a:lnTo>
                    <a:pt x="2975355" y="84836"/>
                  </a:lnTo>
                  <a:lnTo>
                    <a:pt x="2948558" y="50164"/>
                  </a:lnTo>
                  <a:lnTo>
                    <a:pt x="2913887" y="23368"/>
                  </a:lnTo>
                  <a:lnTo>
                    <a:pt x="2872994" y="6096"/>
                  </a:lnTo>
                  <a:lnTo>
                    <a:pt x="28275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752843" y="2703576"/>
              <a:ext cx="2999105" cy="1027430"/>
            </a:xfrm>
            <a:custGeom>
              <a:avLst/>
              <a:gdLst/>
              <a:ahLst/>
              <a:cxnLst/>
              <a:rect l="l" t="t" r="r" b="b"/>
              <a:pathLst>
                <a:path w="2999104" h="1027429">
                  <a:moveTo>
                    <a:pt x="0" y="171196"/>
                  </a:moveTo>
                  <a:lnTo>
                    <a:pt x="6096" y="125729"/>
                  </a:lnTo>
                  <a:lnTo>
                    <a:pt x="23367" y="84836"/>
                  </a:lnTo>
                  <a:lnTo>
                    <a:pt x="50164" y="50164"/>
                  </a:lnTo>
                  <a:lnTo>
                    <a:pt x="84835" y="23368"/>
                  </a:lnTo>
                  <a:lnTo>
                    <a:pt x="125729" y="6096"/>
                  </a:lnTo>
                  <a:lnTo>
                    <a:pt x="171196" y="0"/>
                  </a:lnTo>
                  <a:lnTo>
                    <a:pt x="2827528" y="0"/>
                  </a:lnTo>
                  <a:lnTo>
                    <a:pt x="2872994" y="6096"/>
                  </a:lnTo>
                  <a:lnTo>
                    <a:pt x="2913887" y="23368"/>
                  </a:lnTo>
                  <a:lnTo>
                    <a:pt x="2948558" y="50164"/>
                  </a:lnTo>
                  <a:lnTo>
                    <a:pt x="2975355" y="84836"/>
                  </a:lnTo>
                  <a:lnTo>
                    <a:pt x="2992628" y="125729"/>
                  </a:lnTo>
                  <a:lnTo>
                    <a:pt x="2998724" y="171196"/>
                  </a:lnTo>
                  <a:lnTo>
                    <a:pt x="2998724" y="855726"/>
                  </a:lnTo>
                  <a:lnTo>
                    <a:pt x="2992628" y="901191"/>
                  </a:lnTo>
                  <a:lnTo>
                    <a:pt x="2975355" y="942086"/>
                  </a:lnTo>
                  <a:lnTo>
                    <a:pt x="2948558" y="976757"/>
                  </a:lnTo>
                  <a:lnTo>
                    <a:pt x="2913887" y="1003554"/>
                  </a:lnTo>
                  <a:lnTo>
                    <a:pt x="2872994" y="1020826"/>
                  </a:lnTo>
                  <a:lnTo>
                    <a:pt x="2827528" y="1026922"/>
                  </a:lnTo>
                  <a:lnTo>
                    <a:pt x="171196" y="1026922"/>
                  </a:lnTo>
                  <a:lnTo>
                    <a:pt x="125729" y="1020826"/>
                  </a:lnTo>
                  <a:lnTo>
                    <a:pt x="84835" y="1003554"/>
                  </a:lnTo>
                  <a:lnTo>
                    <a:pt x="50164" y="976757"/>
                  </a:lnTo>
                  <a:lnTo>
                    <a:pt x="23367" y="942086"/>
                  </a:lnTo>
                  <a:lnTo>
                    <a:pt x="6096" y="901191"/>
                  </a:lnTo>
                  <a:lnTo>
                    <a:pt x="0" y="855726"/>
                  </a:lnTo>
                  <a:lnTo>
                    <a:pt x="0" y="171196"/>
                  </a:lnTo>
                  <a:close/>
                </a:path>
              </a:pathLst>
            </a:custGeom>
            <a:ln w="6350">
              <a:solidFill>
                <a:srgbClr val="4470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6929119" y="2867660"/>
            <a:ext cx="265239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45">
                <a:latin typeface="Calibri"/>
                <a:cs typeface="Calibri"/>
              </a:rPr>
              <a:t>There’s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error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this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flowchart…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you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it?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631" y="929767"/>
            <a:ext cx="9027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Mendefinisikan</a:t>
            </a:r>
            <a:r>
              <a:rPr dirty="0" spc="-170"/>
              <a:t> </a:t>
            </a:r>
            <a:r>
              <a:rPr dirty="0" spc="-35"/>
              <a:t>masalah</a:t>
            </a:r>
            <a:r>
              <a:rPr dirty="0" spc="-155"/>
              <a:t> </a:t>
            </a:r>
            <a:r>
              <a:rPr dirty="0"/>
              <a:t>dan</a:t>
            </a:r>
            <a:r>
              <a:rPr dirty="0" spc="-110"/>
              <a:t> </a:t>
            </a:r>
            <a:r>
              <a:rPr dirty="0" spc="-30"/>
              <a:t>menganalisanya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3359" y="1854199"/>
            <a:ext cx="6839584" cy="4037329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sz="2800">
                <a:latin typeface="Times New Roman"/>
                <a:cs typeface="Times New Roman"/>
              </a:rPr>
              <a:t>Langkah</a:t>
            </a:r>
            <a:r>
              <a:rPr dirty="0" sz="2800" spc="145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awal</a:t>
            </a:r>
            <a:r>
              <a:rPr dirty="0" sz="2800" spc="1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yang</a:t>
            </a:r>
            <a:r>
              <a:rPr dirty="0" sz="2800" spc="1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harus</a:t>
            </a:r>
            <a:r>
              <a:rPr dirty="0" sz="2800" spc="15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dilakukan</a:t>
            </a:r>
            <a:r>
              <a:rPr dirty="0" sz="2800" spc="150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adalah </a:t>
            </a:r>
            <a:r>
              <a:rPr dirty="0" sz="2800">
                <a:latin typeface="Times New Roman"/>
                <a:cs typeface="Times New Roman"/>
              </a:rPr>
              <a:t>mengidentifikasikan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masalah</a:t>
            </a:r>
            <a:r>
              <a:rPr dirty="0" sz="2800" spc="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antara</a:t>
            </a:r>
            <a:r>
              <a:rPr dirty="0" sz="2800" spc="1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lain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tujuan </a:t>
            </a:r>
            <a:r>
              <a:rPr dirty="0" sz="2800">
                <a:latin typeface="Times New Roman"/>
                <a:cs typeface="Times New Roman"/>
              </a:rPr>
              <a:t>dari</a:t>
            </a:r>
            <a:r>
              <a:rPr dirty="0" sz="2800" spc="5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pembuatan</a:t>
            </a:r>
            <a:r>
              <a:rPr dirty="0" sz="2800" spc="5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program,</a:t>
            </a:r>
            <a:r>
              <a:rPr dirty="0" sz="2800" spc="530">
                <a:latin typeface="Times New Roman"/>
                <a:cs typeface="Times New Roman"/>
              </a:rPr>
              <a:t> </a:t>
            </a:r>
            <a:r>
              <a:rPr dirty="0" sz="2800" spc="-35">
                <a:latin typeface="Times New Roman"/>
                <a:cs typeface="Times New Roman"/>
              </a:rPr>
              <a:t>parameter-</a:t>
            </a:r>
            <a:r>
              <a:rPr dirty="0" sz="2800" spc="-10">
                <a:latin typeface="Times New Roman"/>
                <a:cs typeface="Times New Roman"/>
              </a:rPr>
              <a:t>parameter </a:t>
            </a:r>
            <a:r>
              <a:rPr dirty="0" sz="2800">
                <a:latin typeface="Times New Roman"/>
                <a:cs typeface="Times New Roman"/>
              </a:rPr>
              <a:t>yang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digunakan,</a:t>
            </a:r>
            <a:r>
              <a:rPr dirty="0" sz="2800" spc="6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fasilitas</a:t>
            </a:r>
            <a:r>
              <a:rPr dirty="0" sz="2800" spc="6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apa</a:t>
            </a:r>
            <a:r>
              <a:rPr dirty="0" sz="2800" spc="6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saja</a:t>
            </a:r>
            <a:r>
              <a:rPr dirty="0" sz="2800" spc="6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yang</a:t>
            </a:r>
            <a:r>
              <a:rPr dirty="0" sz="2800" spc="62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akan </a:t>
            </a:r>
            <a:r>
              <a:rPr dirty="0" sz="2800">
                <a:latin typeface="Times New Roman"/>
                <a:cs typeface="Times New Roman"/>
              </a:rPr>
              <a:t>disediakan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oleh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0000"/>
              </a:lnSpc>
              <a:spcBef>
                <a:spcPts val="1010"/>
              </a:spcBef>
            </a:pPr>
            <a:r>
              <a:rPr dirty="0" sz="2800">
                <a:latin typeface="Times New Roman"/>
                <a:cs typeface="Times New Roman"/>
              </a:rPr>
              <a:t>Kemudian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menentukan</a:t>
            </a:r>
            <a:r>
              <a:rPr dirty="0" sz="2800" spc="43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metode</a:t>
            </a:r>
            <a:r>
              <a:rPr dirty="0" sz="2800" spc="4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atau</a:t>
            </a:r>
            <a:r>
              <a:rPr dirty="0" sz="2800" spc="4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algoritma </a:t>
            </a:r>
            <a:r>
              <a:rPr dirty="0" sz="2800">
                <a:latin typeface="Times New Roman"/>
                <a:cs typeface="Times New Roman"/>
              </a:rPr>
              <a:t>apa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yang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akan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diterapkan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untuk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menyelesaikan </a:t>
            </a:r>
            <a:r>
              <a:rPr dirty="0" sz="2800">
                <a:latin typeface="Times New Roman"/>
                <a:cs typeface="Times New Roman"/>
              </a:rPr>
              <a:t>masalah</a:t>
            </a:r>
            <a:r>
              <a:rPr dirty="0" sz="2800" spc="43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tersebut</a:t>
            </a:r>
            <a:r>
              <a:rPr dirty="0" sz="2800" spc="43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dan</a:t>
            </a:r>
            <a:r>
              <a:rPr dirty="0" sz="2800" spc="434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terakhir</a:t>
            </a:r>
            <a:r>
              <a:rPr dirty="0" sz="2800" spc="434">
                <a:latin typeface="Times New Roman"/>
                <a:cs typeface="Times New Roman"/>
              </a:rPr>
              <a:t>  </a:t>
            </a:r>
            <a:r>
              <a:rPr dirty="0" sz="2800" spc="-10">
                <a:latin typeface="Times New Roman"/>
                <a:cs typeface="Times New Roman"/>
              </a:rPr>
              <a:t>menentukan </a:t>
            </a:r>
            <a:r>
              <a:rPr dirty="0" sz="2800">
                <a:latin typeface="Times New Roman"/>
                <a:cs typeface="Times New Roman"/>
              </a:rPr>
              <a:t>bahasa</a:t>
            </a:r>
            <a:r>
              <a:rPr dirty="0" sz="2800" spc="370">
                <a:latin typeface="Times New Roman"/>
                <a:cs typeface="Times New Roman"/>
              </a:rPr>
              <a:t>  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375">
                <a:latin typeface="Times New Roman"/>
                <a:cs typeface="Times New Roman"/>
              </a:rPr>
              <a:t>   </a:t>
            </a:r>
            <a:r>
              <a:rPr dirty="0" sz="2800">
                <a:latin typeface="Times New Roman"/>
                <a:cs typeface="Times New Roman"/>
              </a:rPr>
              <a:t>yang</a:t>
            </a:r>
            <a:r>
              <a:rPr dirty="0" sz="2800" spc="380">
                <a:latin typeface="Times New Roman"/>
                <a:cs typeface="Times New Roman"/>
              </a:rPr>
              <a:t>   </a:t>
            </a:r>
            <a:r>
              <a:rPr dirty="0" sz="2800">
                <a:latin typeface="Times New Roman"/>
                <a:cs typeface="Times New Roman"/>
              </a:rPr>
              <a:t>digunakan</a:t>
            </a:r>
            <a:r>
              <a:rPr dirty="0" sz="2800" spc="380">
                <a:latin typeface="Times New Roman"/>
                <a:cs typeface="Times New Roman"/>
              </a:rPr>
              <a:t>   </a:t>
            </a:r>
            <a:r>
              <a:rPr dirty="0" sz="2800" spc="-10">
                <a:latin typeface="Times New Roman"/>
                <a:cs typeface="Times New Roman"/>
              </a:rPr>
              <a:t>untuk </a:t>
            </a:r>
            <a:r>
              <a:rPr dirty="0" sz="2800">
                <a:latin typeface="Times New Roman"/>
                <a:cs typeface="Times New Roman"/>
              </a:rPr>
              <a:t>pembuatan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7159" y="1888235"/>
            <a:ext cx="4009644" cy="4008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22017" y="3804158"/>
            <a:ext cx="2303780" cy="1016000"/>
            <a:chOff x="1922017" y="3804158"/>
            <a:chExt cx="2303780" cy="1016000"/>
          </a:xfrm>
        </p:grpSpPr>
        <p:sp>
          <p:nvSpPr>
            <p:cNvPr id="3" name="object 3" descr=""/>
            <p:cNvSpPr/>
            <p:nvPr/>
          </p:nvSpPr>
          <p:spPr>
            <a:xfrm>
              <a:off x="1933955" y="3816096"/>
              <a:ext cx="2278380" cy="990600"/>
            </a:xfrm>
            <a:custGeom>
              <a:avLst/>
              <a:gdLst/>
              <a:ahLst/>
              <a:cxnLst/>
              <a:rect l="l" t="t" r="r" b="b"/>
              <a:pathLst>
                <a:path w="2278379" h="990600">
                  <a:moveTo>
                    <a:pt x="1139189" y="0"/>
                  </a:moveTo>
                  <a:lnTo>
                    <a:pt x="0" y="495299"/>
                  </a:lnTo>
                  <a:lnTo>
                    <a:pt x="1139189" y="990599"/>
                  </a:lnTo>
                  <a:lnTo>
                    <a:pt x="2278380" y="495299"/>
                  </a:lnTo>
                  <a:lnTo>
                    <a:pt x="1139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34717" y="3816858"/>
              <a:ext cx="2278380" cy="990600"/>
            </a:xfrm>
            <a:custGeom>
              <a:avLst/>
              <a:gdLst/>
              <a:ahLst/>
              <a:cxnLst/>
              <a:rect l="l" t="t" r="r" b="b"/>
              <a:pathLst>
                <a:path w="2278379" h="990600">
                  <a:moveTo>
                    <a:pt x="0" y="495300"/>
                  </a:moveTo>
                  <a:lnTo>
                    <a:pt x="1139189" y="0"/>
                  </a:lnTo>
                  <a:lnTo>
                    <a:pt x="2278380" y="495300"/>
                  </a:lnTo>
                  <a:lnTo>
                    <a:pt x="1139189" y="990600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293111" y="4038676"/>
            <a:ext cx="1553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num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&lt;=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420" y="926337"/>
            <a:ext cx="39001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Looping:</a:t>
            </a:r>
            <a:r>
              <a:rPr dirty="0" spc="-215"/>
              <a:t> </a:t>
            </a:r>
            <a:r>
              <a:rPr dirty="0" spc="-10"/>
              <a:t>Flowchart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35635" y="6358229"/>
            <a:ext cx="3092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5" b="1">
                <a:latin typeface="Calibri"/>
                <a:cs typeface="Calibri"/>
              </a:rPr>
              <a:t>20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798573" y="1798573"/>
            <a:ext cx="2552065" cy="763270"/>
            <a:chOff x="1798573" y="1798573"/>
            <a:chExt cx="2552065" cy="763270"/>
          </a:xfrm>
        </p:grpSpPr>
        <p:sp>
          <p:nvSpPr>
            <p:cNvPr id="9" name="object 9" descr=""/>
            <p:cNvSpPr/>
            <p:nvPr/>
          </p:nvSpPr>
          <p:spPr>
            <a:xfrm>
              <a:off x="1810511" y="1810511"/>
              <a:ext cx="2526665" cy="737870"/>
            </a:xfrm>
            <a:custGeom>
              <a:avLst/>
              <a:gdLst/>
              <a:ahLst/>
              <a:cxnLst/>
              <a:rect l="l" t="t" r="r" b="b"/>
              <a:pathLst>
                <a:path w="2526665" h="737869">
                  <a:moveTo>
                    <a:pt x="2157603" y="0"/>
                  </a:moveTo>
                  <a:lnTo>
                    <a:pt x="369062" y="0"/>
                  </a:lnTo>
                  <a:lnTo>
                    <a:pt x="322706" y="2921"/>
                  </a:lnTo>
                  <a:lnTo>
                    <a:pt x="278130" y="11302"/>
                  </a:lnTo>
                  <a:lnTo>
                    <a:pt x="235585" y="24764"/>
                  </a:lnTo>
                  <a:lnTo>
                    <a:pt x="195580" y="43179"/>
                  </a:lnTo>
                  <a:lnTo>
                    <a:pt x="158114" y="66039"/>
                  </a:lnTo>
                  <a:lnTo>
                    <a:pt x="123951" y="93090"/>
                  </a:lnTo>
                  <a:lnTo>
                    <a:pt x="93090" y="123825"/>
                  </a:lnTo>
                  <a:lnTo>
                    <a:pt x="66167" y="157987"/>
                  </a:lnTo>
                  <a:lnTo>
                    <a:pt x="43180" y="195325"/>
                  </a:lnTo>
                  <a:lnTo>
                    <a:pt x="24892" y="235458"/>
                  </a:lnTo>
                  <a:lnTo>
                    <a:pt x="11302" y="277875"/>
                  </a:lnTo>
                  <a:lnTo>
                    <a:pt x="2920" y="322452"/>
                  </a:lnTo>
                  <a:lnTo>
                    <a:pt x="0" y="368680"/>
                  </a:lnTo>
                  <a:lnTo>
                    <a:pt x="2920" y="414909"/>
                  </a:lnTo>
                  <a:lnTo>
                    <a:pt x="11302" y="459486"/>
                  </a:lnTo>
                  <a:lnTo>
                    <a:pt x="24892" y="501903"/>
                  </a:lnTo>
                  <a:lnTo>
                    <a:pt x="43180" y="542036"/>
                  </a:lnTo>
                  <a:lnTo>
                    <a:pt x="66167" y="579374"/>
                  </a:lnTo>
                  <a:lnTo>
                    <a:pt x="93090" y="613537"/>
                  </a:lnTo>
                  <a:lnTo>
                    <a:pt x="123951" y="644271"/>
                  </a:lnTo>
                  <a:lnTo>
                    <a:pt x="158114" y="671322"/>
                  </a:lnTo>
                  <a:lnTo>
                    <a:pt x="195580" y="694182"/>
                  </a:lnTo>
                  <a:lnTo>
                    <a:pt x="235585" y="712597"/>
                  </a:lnTo>
                  <a:lnTo>
                    <a:pt x="278130" y="726059"/>
                  </a:lnTo>
                  <a:lnTo>
                    <a:pt x="322706" y="734440"/>
                  </a:lnTo>
                  <a:lnTo>
                    <a:pt x="369062" y="737362"/>
                  </a:lnTo>
                  <a:lnTo>
                    <a:pt x="2157603" y="737362"/>
                  </a:lnTo>
                  <a:lnTo>
                    <a:pt x="2203958" y="734440"/>
                  </a:lnTo>
                  <a:lnTo>
                    <a:pt x="2248535" y="726059"/>
                  </a:lnTo>
                  <a:lnTo>
                    <a:pt x="2291079" y="712597"/>
                  </a:lnTo>
                  <a:lnTo>
                    <a:pt x="2331085" y="694182"/>
                  </a:lnTo>
                  <a:lnTo>
                    <a:pt x="2368423" y="671322"/>
                  </a:lnTo>
                  <a:lnTo>
                    <a:pt x="2402713" y="644271"/>
                  </a:lnTo>
                  <a:lnTo>
                    <a:pt x="2433574" y="613537"/>
                  </a:lnTo>
                  <a:lnTo>
                    <a:pt x="2460498" y="579374"/>
                  </a:lnTo>
                  <a:lnTo>
                    <a:pt x="2483485" y="542036"/>
                  </a:lnTo>
                  <a:lnTo>
                    <a:pt x="2501773" y="501903"/>
                  </a:lnTo>
                  <a:lnTo>
                    <a:pt x="2515362" y="459486"/>
                  </a:lnTo>
                  <a:lnTo>
                    <a:pt x="2523743" y="414909"/>
                  </a:lnTo>
                  <a:lnTo>
                    <a:pt x="2526665" y="368680"/>
                  </a:lnTo>
                  <a:lnTo>
                    <a:pt x="2523743" y="322452"/>
                  </a:lnTo>
                  <a:lnTo>
                    <a:pt x="2515362" y="277875"/>
                  </a:lnTo>
                  <a:lnTo>
                    <a:pt x="2501773" y="235458"/>
                  </a:lnTo>
                  <a:lnTo>
                    <a:pt x="2483485" y="195325"/>
                  </a:lnTo>
                  <a:lnTo>
                    <a:pt x="2460498" y="157987"/>
                  </a:lnTo>
                  <a:lnTo>
                    <a:pt x="2433574" y="123825"/>
                  </a:lnTo>
                  <a:lnTo>
                    <a:pt x="2402713" y="93090"/>
                  </a:lnTo>
                  <a:lnTo>
                    <a:pt x="2368423" y="66039"/>
                  </a:lnTo>
                  <a:lnTo>
                    <a:pt x="2331085" y="43179"/>
                  </a:lnTo>
                  <a:lnTo>
                    <a:pt x="2291079" y="24764"/>
                  </a:lnTo>
                  <a:lnTo>
                    <a:pt x="2248535" y="11302"/>
                  </a:lnTo>
                  <a:lnTo>
                    <a:pt x="2203958" y="2921"/>
                  </a:lnTo>
                  <a:lnTo>
                    <a:pt x="2157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11273" y="1811273"/>
              <a:ext cx="2526665" cy="737870"/>
            </a:xfrm>
            <a:custGeom>
              <a:avLst/>
              <a:gdLst/>
              <a:ahLst/>
              <a:cxnLst/>
              <a:rect l="l" t="t" r="r" b="b"/>
              <a:pathLst>
                <a:path w="2526665" h="737869">
                  <a:moveTo>
                    <a:pt x="0" y="368680"/>
                  </a:moveTo>
                  <a:lnTo>
                    <a:pt x="2920" y="322452"/>
                  </a:lnTo>
                  <a:lnTo>
                    <a:pt x="11302" y="277875"/>
                  </a:lnTo>
                  <a:lnTo>
                    <a:pt x="24892" y="235458"/>
                  </a:lnTo>
                  <a:lnTo>
                    <a:pt x="43180" y="195325"/>
                  </a:lnTo>
                  <a:lnTo>
                    <a:pt x="66167" y="157987"/>
                  </a:lnTo>
                  <a:lnTo>
                    <a:pt x="93090" y="123825"/>
                  </a:lnTo>
                  <a:lnTo>
                    <a:pt x="123951" y="93090"/>
                  </a:lnTo>
                  <a:lnTo>
                    <a:pt x="158114" y="66039"/>
                  </a:lnTo>
                  <a:lnTo>
                    <a:pt x="195580" y="43179"/>
                  </a:lnTo>
                  <a:lnTo>
                    <a:pt x="235584" y="24764"/>
                  </a:lnTo>
                  <a:lnTo>
                    <a:pt x="278130" y="11302"/>
                  </a:lnTo>
                  <a:lnTo>
                    <a:pt x="322706" y="2921"/>
                  </a:lnTo>
                  <a:lnTo>
                    <a:pt x="369062" y="0"/>
                  </a:lnTo>
                  <a:lnTo>
                    <a:pt x="2157603" y="0"/>
                  </a:lnTo>
                  <a:lnTo>
                    <a:pt x="2203958" y="2921"/>
                  </a:lnTo>
                  <a:lnTo>
                    <a:pt x="2248535" y="11302"/>
                  </a:lnTo>
                  <a:lnTo>
                    <a:pt x="2291079" y="24764"/>
                  </a:lnTo>
                  <a:lnTo>
                    <a:pt x="2331085" y="43179"/>
                  </a:lnTo>
                  <a:lnTo>
                    <a:pt x="2368423" y="66039"/>
                  </a:lnTo>
                  <a:lnTo>
                    <a:pt x="2402713" y="93090"/>
                  </a:lnTo>
                  <a:lnTo>
                    <a:pt x="2433574" y="123825"/>
                  </a:lnTo>
                  <a:lnTo>
                    <a:pt x="2460498" y="157987"/>
                  </a:lnTo>
                  <a:lnTo>
                    <a:pt x="2483485" y="195325"/>
                  </a:lnTo>
                  <a:lnTo>
                    <a:pt x="2501773" y="235458"/>
                  </a:lnTo>
                  <a:lnTo>
                    <a:pt x="2515362" y="277875"/>
                  </a:lnTo>
                  <a:lnTo>
                    <a:pt x="2523743" y="322452"/>
                  </a:lnTo>
                  <a:lnTo>
                    <a:pt x="2526665" y="368680"/>
                  </a:lnTo>
                  <a:lnTo>
                    <a:pt x="2523743" y="414909"/>
                  </a:lnTo>
                  <a:lnTo>
                    <a:pt x="2515362" y="459486"/>
                  </a:lnTo>
                  <a:lnTo>
                    <a:pt x="2501773" y="501903"/>
                  </a:lnTo>
                  <a:lnTo>
                    <a:pt x="2483485" y="542036"/>
                  </a:lnTo>
                  <a:lnTo>
                    <a:pt x="2460498" y="579374"/>
                  </a:lnTo>
                  <a:lnTo>
                    <a:pt x="2433574" y="613537"/>
                  </a:lnTo>
                  <a:lnTo>
                    <a:pt x="2402713" y="644271"/>
                  </a:lnTo>
                  <a:lnTo>
                    <a:pt x="2368423" y="671322"/>
                  </a:lnTo>
                  <a:lnTo>
                    <a:pt x="2331085" y="694181"/>
                  </a:lnTo>
                  <a:lnTo>
                    <a:pt x="2291079" y="712597"/>
                  </a:lnTo>
                  <a:lnTo>
                    <a:pt x="2248535" y="726059"/>
                  </a:lnTo>
                  <a:lnTo>
                    <a:pt x="2203958" y="734440"/>
                  </a:lnTo>
                  <a:lnTo>
                    <a:pt x="2157603" y="737362"/>
                  </a:lnTo>
                  <a:lnTo>
                    <a:pt x="369062" y="737362"/>
                  </a:lnTo>
                  <a:lnTo>
                    <a:pt x="322706" y="734440"/>
                  </a:lnTo>
                  <a:lnTo>
                    <a:pt x="278130" y="726059"/>
                  </a:lnTo>
                  <a:lnTo>
                    <a:pt x="235584" y="712597"/>
                  </a:lnTo>
                  <a:lnTo>
                    <a:pt x="195580" y="694181"/>
                  </a:lnTo>
                  <a:lnTo>
                    <a:pt x="158114" y="671322"/>
                  </a:lnTo>
                  <a:lnTo>
                    <a:pt x="123951" y="644271"/>
                  </a:lnTo>
                  <a:lnTo>
                    <a:pt x="93090" y="613537"/>
                  </a:lnTo>
                  <a:lnTo>
                    <a:pt x="66167" y="579374"/>
                  </a:lnTo>
                  <a:lnTo>
                    <a:pt x="43180" y="542036"/>
                  </a:lnTo>
                  <a:lnTo>
                    <a:pt x="24892" y="501903"/>
                  </a:lnTo>
                  <a:lnTo>
                    <a:pt x="11302" y="459486"/>
                  </a:lnTo>
                  <a:lnTo>
                    <a:pt x="2920" y="414909"/>
                  </a:lnTo>
                  <a:lnTo>
                    <a:pt x="0" y="3686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664714" y="1871218"/>
            <a:ext cx="8128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Calibri"/>
                <a:cs typeface="Calibri"/>
              </a:rPr>
              <a:t>Start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002279" y="2874264"/>
            <a:ext cx="7284720" cy="3352800"/>
            <a:chOff x="3002279" y="2874264"/>
            <a:chExt cx="7284720" cy="3352800"/>
          </a:xfrm>
        </p:grpSpPr>
        <p:sp>
          <p:nvSpPr>
            <p:cNvPr id="13" name="object 13" descr=""/>
            <p:cNvSpPr/>
            <p:nvPr/>
          </p:nvSpPr>
          <p:spPr>
            <a:xfrm>
              <a:off x="4832603" y="5475732"/>
              <a:ext cx="2527935" cy="737870"/>
            </a:xfrm>
            <a:custGeom>
              <a:avLst/>
              <a:gdLst/>
              <a:ahLst/>
              <a:cxnLst/>
              <a:rect l="l" t="t" r="r" b="b"/>
              <a:pathLst>
                <a:path w="2527934" h="737870">
                  <a:moveTo>
                    <a:pt x="2158873" y="0"/>
                  </a:moveTo>
                  <a:lnTo>
                    <a:pt x="368935" y="0"/>
                  </a:lnTo>
                  <a:lnTo>
                    <a:pt x="322707" y="2921"/>
                  </a:lnTo>
                  <a:lnTo>
                    <a:pt x="278130" y="11303"/>
                  </a:lnTo>
                  <a:lnTo>
                    <a:pt x="235585" y="24765"/>
                  </a:lnTo>
                  <a:lnTo>
                    <a:pt x="195453" y="43180"/>
                  </a:lnTo>
                  <a:lnTo>
                    <a:pt x="158115" y="66040"/>
                  </a:lnTo>
                  <a:lnTo>
                    <a:pt x="123951" y="93091"/>
                  </a:lnTo>
                  <a:lnTo>
                    <a:pt x="93091" y="123825"/>
                  </a:lnTo>
                  <a:lnTo>
                    <a:pt x="66040" y="158051"/>
                  </a:lnTo>
                  <a:lnTo>
                    <a:pt x="43180" y="195364"/>
                  </a:lnTo>
                  <a:lnTo>
                    <a:pt x="24892" y="235432"/>
                  </a:lnTo>
                  <a:lnTo>
                    <a:pt x="11303" y="277901"/>
                  </a:lnTo>
                  <a:lnTo>
                    <a:pt x="2921" y="322440"/>
                  </a:lnTo>
                  <a:lnTo>
                    <a:pt x="0" y="368681"/>
                  </a:lnTo>
                  <a:lnTo>
                    <a:pt x="2921" y="414921"/>
                  </a:lnTo>
                  <a:lnTo>
                    <a:pt x="11303" y="459460"/>
                  </a:lnTo>
                  <a:lnTo>
                    <a:pt x="24892" y="501929"/>
                  </a:lnTo>
                  <a:lnTo>
                    <a:pt x="43180" y="541997"/>
                  </a:lnTo>
                  <a:lnTo>
                    <a:pt x="66040" y="579310"/>
                  </a:lnTo>
                  <a:lnTo>
                    <a:pt x="93091" y="613537"/>
                  </a:lnTo>
                  <a:lnTo>
                    <a:pt x="123951" y="644309"/>
                  </a:lnTo>
                  <a:lnTo>
                    <a:pt x="158115" y="671309"/>
                  </a:lnTo>
                  <a:lnTo>
                    <a:pt x="195453" y="694169"/>
                  </a:lnTo>
                  <a:lnTo>
                    <a:pt x="235585" y="712546"/>
                  </a:lnTo>
                  <a:lnTo>
                    <a:pt x="278130" y="726097"/>
                  </a:lnTo>
                  <a:lnTo>
                    <a:pt x="322707" y="734491"/>
                  </a:lnTo>
                  <a:lnTo>
                    <a:pt x="368935" y="737362"/>
                  </a:lnTo>
                  <a:lnTo>
                    <a:pt x="2158873" y="737362"/>
                  </a:lnTo>
                  <a:lnTo>
                    <a:pt x="2205101" y="734491"/>
                  </a:lnTo>
                  <a:lnTo>
                    <a:pt x="2249678" y="726097"/>
                  </a:lnTo>
                  <a:lnTo>
                    <a:pt x="2292223" y="712546"/>
                  </a:lnTo>
                  <a:lnTo>
                    <a:pt x="2332354" y="694169"/>
                  </a:lnTo>
                  <a:lnTo>
                    <a:pt x="2369693" y="671309"/>
                  </a:lnTo>
                  <a:lnTo>
                    <a:pt x="2403855" y="644309"/>
                  </a:lnTo>
                  <a:lnTo>
                    <a:pt x="2434717" y="613537"/>
                  </a:lnTo>
                  <a:lnTo>
                    <a:pt x="2461768" y="579310"/>
                  </a:lnTo>
                  <a:lnTo>
                    <a:pt x="2484628" y="541997"/>
                  </a:lnTo>
                  <a:lnTo>
                    <a:pt x="2502916" y="501929"/>
                  </a:lnTo>
                  <a:lnTo>
                    <a:pt x="2516504" y="459460"/>
                  </a:lnTo>
                  <a:lnTo>
                    <a:pt x="2524887" y="414921"/>
                  </a:lnTo>
                  <a:lnTo>
                    <a:pt x="2527807" y="368681"/>
                  </a:lnTo>
                  <a:lnTo>
                    <a:pt x="2524887" y="322440"/>
                  </a:lnTo>
                  <a:lnTo>
                    <a:pt x="2516504" y="277901"/>
                  </a:lnTo>
                  <a:lnTo>
                    <a:pt x="2502916" y="235432"/>
                  </a:lnTo>
                  <a:lnTo>
                    <a:pt x="2484628" y="195364"/>
                  </a:lnTo>
                  <a:lnTo>
                    <a:pt x="2461768" y="158051"/>
                  </a:lnTo>
                  <a:lnTo>
                    <a:pt x="2434717" y="123825"/>
                  </a:lnTo>
                  <a:lnTo>
                    <a:pt x="2403855" y="93091"/>
                  </a:lnTo>
                  <a:lnTo>
                    <a:pt x="2369693" y="66040"/>
                  </a:lnTo>
                  <a:lnTo>
                    <a:pt x="2332354" y="43180"/>
                  </a:lnTo>
                  <a:lnTo>
                    <a:pt x="2292223" y="24765"/>
                  </a:lnTo>
                  <a:lnTo>
                    <a:pt x="2249678" y="11303"/>
                  </a:lnTo>
                  <a:lnTo>
                    <a:pt x="2205101" y="2921"/>
                  </a:lnTo>
                  <a:lnTo>
                    <a:pt x="2158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33365" y="5476494"/>
              <a:ext cx="2527935" cy="737870"/>
            </a:xfrm>
            <a:custGeom>
              <a:avLst/>
              <a:gdLst/>
              <a:ahLst/>
              <a:cxnLst/>
              <a:rect l="l" t="t" r="r" b="b"/>
              <a:pathLst>
                <a:path w="2527934" h="737870">
                  <a:moveTo>
                    <a:pt x="0" y="368680"/>
                  </a:moveTo>
                  <a:lnTo>
                    <a:pt x="2921" y="322440"/>
                  </a:lnTo>
                  <a:lnTo>
                    <a:pt x="11303" y="277901"/>
                  </a:lnTo>
                  <a:lnTo>
                    <a:pt x="24892" y="235432"/>
                  </a:lnTo>
                  <a:lnTo>
                    <a:pt x="43180" y="195364"/>
                  </a:lnTo>
                  <a:lnTo>
                    <a:pt x="66039" y="158051"/>
                  </a:lnTo>
                  <a:lnTo>
                    <a:pt x="93091" y="123824"/>
                  </a:lnTo>
                  <a:lnTo>
                    <a:pt x="123951" y="93090"/>
                  </a:lnTo>
                  <a:lnTo>
                    <a:pt x="158114" y="66039"/>
                  </a:lnTo>
                  <a:lnTo>
                    <a:pt x="195453" y="43179"/>
                  </a:lnTo>
                  <a:lnTo>
                    <a:pt x="235585" y="24764"/>
                  </a:lnTo>
                  <a:lnTo>
                    <a:pt x="278130" y="11302"/>
                  </a:lnTo>
                  <a:lnTo>
                    <a:pt x="322707" y="2920"/>
                  </a:lnTo>
                  <a:lnTo>
                    <a:pt x="368935" y="0"/>
                  </a:lnTo>
                  <a:lnTo>
                    <a:pt x="2158873" y="0"/>
                  </a:lnTo>
                  <a:lnTo>
                    <a:pt x="2205101" y="2920"/>
                  </a:lnTo>
                  <a:lnTo>
                    <a:pt x="2249678" y="11302"/>
                  </a:lnTo>
                  <a:lnTo>
                    <a:pt x="2292223" y="24764"/>
                  </a:lnTo>
                  <a:lnTo>
                    <a:pt x="2332355" y="43179"/>
                  </a:lnTo>
                  <a:lnTo>
                    <a:pt x="2369692" y="66039"/>
                  </a:lnTo>
                  <a:lnTo>
                    <a:pt x="2403856" y="93090"/>
                  </a:lnTo>
                  <a:lnTo>
                    <a:pt x="2434716" y="123824"/>
                  </a:lnTo>
                  <a:lnTo>
                    <a:pt x="2461767" y="158051"/>
                  </a:lnTo>
                  <a:lnTo>
                    <a:pt x="2484628" y="195364"/>
                  </a:lnTo>
                  <a:lnTo>
                    <a:pt x="2502916" y="235432"/>
                  </a:lnTo>
                  <a:lnTo>
                    <a:pt x="2516505" y="277901"/>
                  </a:lnTo>
                  <a:lnTo>
                    <a:pt x="2524887" y="322440"/>
                  </a:lnTo>
                  <a:lnTo>
                    <a:pt x="2527808" y="368680"/>
                  </a:lnTo>
                  <a:lnTo>
                    <a:pt x="2524887" y="414921"/>
                  </a:lnTo>
                  <a:lnTo>
                    <a:pt x="2516505" y="459460"/>
                  </a:lnTo>
                  <a:lnTo>
                    <a:pt x="2502916" y="501929"/>
                  </a:lnTo>
                  <a:lnTo>
                    <a:pt x="2484628" y="541997"/>
                  </a:lnTo>
                  <a:lnTo>
                    <a:pt x="2461767" y="579310"/>
                  </a:lnTo>
                  <a:lnTo>
                    <a:pt x="2434716" y="613536"/>
                  </a:lnTo>
                  <a:lnTo>
                    <a:pt x="2403856" y="644309"/>
                  </a:lnTo>
                  <a:lnTo>
                    <a:pt x="2369692" y="671309"/>
                  </a:lnTo>
                  <a:lnTo>
                    <a:pt x="2332355" y="694169"/>
                  </a:lnTo>
                  <a:lnTo>
                    <a:pt x="2292223" y="712546"/>
                  </a:lnTo>
                  <a:lnTo>
                    <a:pt x="2249678" y="726097"/>
                  </a:lnTo>
                  <a:lnTo>
                    <a:pt x="2205101" y="734491"/>
                  </a:lnTo>
                  <a:lnTo>
                    <a:pt x="2158873" y="737361"/>
                  </a:lnTo>
                  <a:lnTo>
                    <a:pt x="368935" y="737361"/>
                  </a:lnTo>
                  <a:lnTo>
                    <a:pt x="322707" y="734491"/>
                  </a:lnTo>
                  <a:lnTo>
                    <a:pt x="278130" y="726097"/>
                  </a:lnTo>
                  <a:lnTo>
                    <a:pt x="235585" y="712546"/>
                  </a:lnTo>
                  <a:lnTo>
                    <a:pt x="195453" y="694169"/>
                  </a:lnTo>
                  <a:lnTo>
                    <a:pt x="158114" y="671309"/>
                  </a:lnTo>
                  <a:lnTo>
                    <a:pt x="123951" y="644309"/>
                  </a:lnTo>
                  <a:lnTo>
                    <a:pt x="93091" y="613536"/>
                  </a:lnTo>
                  <a:lnTo>
                    <a:pt x="66039" y="579310"/>
                  </a:lnTo>
                  <a:lnTo>
                    <a:pt x="43180" y="541997"/>
                  </a:lnTo>
                  <a:lnTo>
                    <a:pt x="24892" y="501929"/>
                  </a:lnTo>
                  <a:lnTo>
                    <a:pt x="11303" y="459460"/>
                  </a:lnTo>
                  <a:lnTo>
                    <a:pt x="2921" y="414921"/>
                  </a:lnTo>
                  <a:lnTo>
                    <a:pt x="0" y="3686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02280" y="2874263"/>
              <a:ext cx="7284720" cy="939165"/>
            </a:xfrm>
            <a:custGeom>
              <a:avLst/>
              <a:gdLst/>
              <a:ahLst/>
              <a:cxnLst/>
              <a:rect l="l" t="t" r="r" b="b"/>
              <a:pathLst>
                <a:path w="7284720" h="939164">
                  <a:moveTo>
                    <a:pt x="141478" y="811530"/>
                  </a:moveTo>
                  <a:lnTo>
                    <a:pt x="140335" y="807593"/>
                  </a:lnTo>
                  <a:lnTo>
                    <a:pt x="134239" y="804164"/>
                  </a:lnTo>
                  <a:lnTo>
                    <a:pt x="130429" y="805307"/>
                  </a:lnTo>
                  <a:lnTo>
                    <a:pt x="77089" y="901192"/>
                  </a:lnTo>
                  <a:lnTo>
                    <a:pt x="77089" y="0"/>
                  </a:lnTo>
                  <a:lnTo>
                    <a:pt x="64389" y="0"/>
                  </a:lnTo>
                  <a:lnTo>
                    <a:pt x="64389" y="901192"/>
                  </a:lnTo>
                  <a:lnTo>
                    <a:pt x="11049" y="805307"/>
                  </a:lnTo>
                  <a:lnTo>
                    <a:pt x="7239" y="804164"/>
                  </a:lnTo>
                  <a:lnTo>
                    <a:pt x="1143" y="807593"/>
                  </a:lnTo>
                  <a:lnTo>
                    <a:pt x="0" y="811530"/>
                  </a:lnTo>
                  <a:lnTo>
                    <a:pt x="70739" y="938784"/>
                  </a:lnTo>
                  <a:lnTo>
                    <a:pt x="141478" y="811530"/>
                  </a:lnTo>
                  <a:close/>
                </a:path>
                <a:path w="7284720" h="939164">
                  <a:moveTo>
                    <a:pt x="7284212" y="462915"/>
                  </a:moveTo>
                  <a:lnTo>
                    <a:pt x="257683" y="462915"/>
                  </a:lnTo>
                  <a:lnTo>
                    <a:pt x="353568" y="409575"/>
                  </a:lnTo>
                  <a:lnTo>
                    <a:pt x="354711" y="405765"/>
                  </a:lnTo>
                  <a:lnTo>
                    <a:pt x="351282" y="399669"/>
                  </a:lnTo>
                  <a:lnTo>
                    <a:pt x="347472" y="398526"/>
                  </a:lnTo>
                  <a:lnTo>
                    <a:pt x="220091" y="469265"/>
                  </a:lnTo>
                  <a:lnTo>
                    <a:pt x="347472" y="539877"/>
                  </a:lnTo>
                  <a:lnTo>
                    <a:pt x="351282" y="538734"/>
                  </a:lnTo>
                  <a:lnTo>
                    <a:pt x="354711" y="532638"/>
                  </a:lnTo>
                  <a:lnTo>
                    <a:pt x="353568" y="528828"/>
                  </a:lnTo>
                  <a:lnTo>
                    <a:pt x="257683" y="475488"/>
                  </a:lnTo>
                  <a:lnTo>
                    <a:pt x="7284212" y="475488"/>
                  </a:lnTo>
                  <a:lnTo>
                    <a:pt x="7284212" y="462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45379" y="3942588"/>
              <a:ext cx="2216150" cy="735965"/>
            </a:xfrm>
            <a:custGeom>
              <a:avLst/>
              <a:gdLst/>
              <a:ahLst/>
              <a:cxnLst/>
              <a:rect l="l" t="t" r="r" b="b"/>
              <a:pathLst>
                <a:path w="2216150" h="735964">
                  <a:moveTo>
                    <a:pt x="2215642" y="0"/>
                  </a:moveTo>
                  <a:lnTo>
                    <a:pt x="443230" y="0"/>
                  </a:lnTo>
                  <a:lnTo>
                    <a:pt x="0" y="735584"/>
                  </a:lnTo>
                  <a:lnTo>
                    <a:pt x="1772412" y="735584"/>
                  </a:lnTo>
                  <a:lnTo>
                    <a:pt x="2215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946141" y="3943350"/>
              <a:ext cx="2216150" cy="735965"/>
            </a:xfrm>
            <a:custGeom>
              <a:avLst/>
              <a:gdLst/>
              <a:ahLst/>
              <a:cxnLst/>
              <a:rect l="l" t="t" r="r" b="b"/>
              <a:pathLst>
                <a:path w="2216150" h="735964">
                  <a:moveTo>
                    <a:pt x="0" y="735583"/>
                  </a:moveTo>
                  <a:lnTo>
                    <a:pt x="443230" y="0"/>
                  </a:lnTo>
                  <a:lnTo>
                    <a:pt x="2215641" y="0"/>
                  </a:lnTo>
                  <a:lnTo>
                    <a:pt x="1772412" y="735583"/>
                  </a:lnTo>
                  <a:lnTo>
                    <a:pt x="0" y="73558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772150" y="5537708"/>
            <a:ext cx="6515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5"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596890" y="3892677"/>
            <a:ext cx="9042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alibri"/>
                <a:cs typeface="Calibri"/>
              </a:rPr>
              <a:t>Display num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059923" y="3343655"/>
            <a:ext cx="226695" cy="965835"/>
          </a:xfrm>
          <a:custGeom>
            <a:avLst/>
            <a:gdLst/>
            <a:ahLst/>
            <a:cxnLst/>
            <a:rect l="l" t="t" r="r" b="b"/>
            <a:pathLst>
              <a:path w="226695" h="965835">
                <a:moveTo>
                  <a:pt x="226568" y="965073"/>
                </a:moveTo>
                <a:lnTo>
                  <a:pt x="0" y="965073"/>
                </a:lnTo>
              </a:path>
              <a:path w="226695" h="965835">
                <a:moveTo>
                  <a:pt x="225932" y="0"/>
                </a:moveTo>
                <a:lnTo>
                  <a:pt x="225932" y="9657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581146" y="5459679"/>
            <a:ext cx="7264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33365" y="1814322"/>
            <a:ext cx="2527935" cy="7391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73660" rIns="0" bIns="0" rtlCol="0" vert="horz">
            <a:spAutoFit/>
          </a:bodyPr>
          <a:lstStyle/>
          <a:p>
            <a:pPr marL="590550">
              <a:lnSpc>
                <a:spcPct val="100000"/>
              </a:lnSpc>
              <a:spcBef>
                <a:spcPts val="580"/>
              </a:spcBef>
            </a:pPr>
            <a:r>
              <a:rPr dirty="0" sz="3200">
                <a:latin typeface="Calibri"/>
                <a:cs typeface="Calibri"/>
              </a:rPr>
              <a:t>num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335779" y="2109216"/>
            <a:ext cx="496570" cy="141605"/>
            <a:chOff x="4335779" y="2109216"/>
            <a:chExt cx="496570" cy="141605"/>
          </a:xfrm>
        </p:grpSpPr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7094" y="2109216"/>
              <a:ext cx="135254" cy="14160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335780" y="2170429"/>
              <a:ext cx="483870" cy="16510"/>
            </a:xfrm>
            <a:custGeom>
              <a:avLst/>
              <a:gdLst/>
              <a:ahLst/>
              <a:cxnLst/>
              <a:rect l="l" t="t" r="r" b="b"/>
              <a:pathLst>
                <a:path w="483870" h="16510">
                  <a:moveTo>
                    <a:pt x="483489" y="4064"/>
                  </a:moveTo>
                  <a:lnTo>
                    <a:pt x="464223" y="3975"/>
                  </a:lnTo>
                  <a:lnTo>
                    <a:pt x="464223" y="3810"/>
                  </a:lnTo>
                  <a:lnTo>
                    <a:pt x="196646" y="3810"/>
                  </a:lnTo>
                  <a:lnTo>
                    <a:pt x="196646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12700"/>
                  </a:lnTo>
                  <a:lnTo>
                    <a:pt x="186931" y="12700"/>
                  </a:lnTo>
                  <a:lnTo>
                    <a:pt x="186931" y="16510"/>
                  </a:lnTo>
                  <a:lnTo>
                    <a:pt x="462572" y="16510"/>
                  </a:lnTo>
                  <a:lnTo>
                    <a:pt x="462572" y="12700"/>
                  </a:lnTo>
                  <a:lnTo>
                    <a:pt x="468414" y="12700"/>
                  </a:lnTo>
                  <a:lnTo>
                    <a:pt x="468414" y="10160"/>
                  </a:lnTo>
                  <a:lnTo>
                    <a:pt x="464223" y="10160"/>
                  </a:lnTo>
                  <a:lnTo>
                    <a:pt x="464223" y="6985"/>
                  </a:lnTo>
                  <a:lnTo>
                    <a:pt x="470281" y="10414"/>
                  </a:lnTo>
                  <a:lnTo>
                    <a:pt x="480314" y="16129"/>
                  </a:lnTo>
                  <a:lnTo>
                    <a:pt x="483362" y="16129"/>
                  </a:lnTo>
                  <a:lnTo>
                    <a:pt x="483489" y="4826"/>
                  </a:lnTo>
                  <a:lnTo>
                    <a:pt x="483489" y="4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/>
          <p:nvPr/>
        </p:nvSpPr>
        <p:spPr>
          <a:xfrm>
            <a:off x="3072383" y="2551176"/>
            <a:ext cx="3023870" cy="324485"/>
          </a:xfrm>
          <a:custGeom>
            <a:avLst/>
            <a:gdLst/>
            <a:ahLst/>
            <a:cxnLst/>
            <a:rect l="l" t="t" r="r" b="b"/>
            <a:pathLst>
              <a:path w="3023870" h="324485">
                <a:moveTo>
                  <a:pt x="3023235" y="323088"/>
                </a:moveTo>
                <a:lnTo>
                  <a:pt x="0" y="323088"/>
                </a:lnTo>
              </a:path>
              <a:path w="3023870" h="324485">
                <a:moveTo>
                  <a:pt x="3023616" y="324358"/>
                </a:moveTo>
                <a:lnTo>
                  <a:pt x="30236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275835" y="3923741"/>
            <a:ext cx="6826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4212336" y="4238244"/>
            <a:ext cx="3321050" cy="141605"/>
          </a:xfrm>
          <a:custGeom>
            <a:avLst/>
            <a:gdLst/>
            <a:ahLst/>
            <a:cxnLst/>
            <a:rect l="l" t="t" r="r" b="b"/>
            <a:pathLst>
              <a:path w="3321050" h="141604">
                <a:moveTo>
                  <a:pt x="953643" y="70739"/>
                </a:moveTo>
                <a:lnTo>
                  <a:pt x="826389" y="127"/>
                </a:lnTo>
                <a:lnTo>
                  <a:pt x="822579" y="1270"/>
                </a:lnTo>
                <a:lnTo>
                  <a:pt x="819277" y="7366"/>
                </a:lnTo>
                <a:lnTo>
                  <a:pt x="820293" y="11303"/>
                </a:lnTo>
                <a:lnTo>
                  <a:pt x="916051" y="64389"/>
                </a:lnTo>
                <a:lnTo>
                  <a:pt x="0" y="64008"/>
                </a:lnTo>
                <a:lnTo>
                  <a:pt x="0" y="76708"/>
                </a:lnTo>
                <a:lnTo>
                  <a:pt x="916051" y="77089"/>
                </a:lnTo>
                <a:lnTo>
                  <a:pt x="820293" y="130048"/>
                </a:lnTo>
                <a:lnTo>
                  <a:pt x="819150" y="133985"/>
                </a:lnTo>
                <a:lnTo>
                  <a:pt x="822579" y="140081"/>
                </a:lnTo>
                <a:lnTo>
                  <a:pt x="826389" y="141224"/>
                </a:lnTo>
                <a:lnTo>
                  <a:pt x="953643" y="70739"/>
                </a:lnTo>
                <a:close/>
              </a:path>
              <a:path w="3321050" h="141604">
                <a:moveTo>
                  <a:pt x="3320542" y="70358"/>
                </a:moveTo>
                <a:lnTo>
                  <a:pt x="3193161" y="0"/>
                </a:lnTo>
                <a:lnTo>
                  <a:pt x="3189224" y="1016"/>
                </a:lnTo>
                <a:lnTo>
                  <a:pt x="3185795" y="7239"/>
                </a:lnTo>
                <a:lnTo>
                  <a:pt x="3186938" y="11049"/>
                </a:lnTo>
                <a:lnTo>
                  <a:pt x="3282950" y="64008"/>
                </a:lnTo>
                <a:lnTo>
                  <a:pt x="2726182" y="64516"/>
                </a:lnTo>
                <a:lnTo>
                  <a:pt x="2726182" y="77216"/>
                </a:lnTo>
                <a:lnTo>
                  <a:pt x="3282950" y="76708"/>
                </a:lnTo>
                <a:lnTo>
                  <a:pt x="3187065" y="129921"/>
                </a:lnTo>
                <a:lnTo>
                  <a:pt x="3185922" y="133731"/>
                </a:lnTo>
                <a:lnTo>
                  <a:pt x="3189351" y="139827"/>
                </a:lnTo>
                <a:lnTo>
                  <a:pt x="3193288" y="140970"/>
                </a:lnTo>
                <a:lnTo>
                  <a:pt x="3320542" y="70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7535418" y="3941826"/>
            <a:ext cx="2526665" cy="737870"/>
          </a:xfrm>
          <a:prstGeom prst="rect">
            <a:avLst/>
          </a:prstGeom>
          <a:ln w="25398">
            <a:solidFill>
              <a:srgbClr val="000000"/>
            </a:solidFill>
          </a:ln>
        </p:spPr>
        <p:txBody>
          <a:bodyPr wrap="square" lIns="0" tIns="107314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844"/>
              </a:spcBef>
            </a:pPr>
            <a:r>
              <a:rPr dirty="0" sz="2800">
                <a:latin typeface="Calibri"/>
                <a:cs typeface="Calibri"/>
              </a:rPr>
              <a:t>num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066033" y="4803647"/>
            <a:ext cx="1766570" cy="1109980"/>
            <a:chOff x="3066033" y="4803647"/>
            <a:chExt cx="1766570" cy="1109980"/>
          </a:xfrm>
        </p:grpSpPr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7983" y="5842965"/>
              <a:ext cx="123189" cy="7005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072384" y="5836919"/>
              <a:ext cx="1729105" cy="12700"/>
            </a:xfrm>
            <a:custGeom>
              <a:avLst/>
              <a:gdLst/>
              <a:ahLst/>
              <a:cxnLst/>
              <a:rect l="l" t="t" r="r" b="b"/>
              <a:pathLst>
                <a:path w="1729104" h="12700">
                  <a:moveTo>
                    <a:pt x="172883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1727720" y="12700"/>
                  </a:lnTo>
                  <a:lnTo>
                    <a:pt x="1727720" y="6350"/>
                  </a:lnTo>
                  <a:lnTo>
                    <a:pt x="1728838" y="6350"/>
                  </a:lnTo>
                  <a:lnTo>
                    <a:pt x="172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7983" y="5772911"/>
              <a:ext cx="134619" cy="7633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072383" y="4803647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w="0" h="1039495">
                  <a:moveTo>
                    <a:pt x="0" y="0"/>
                  </a:moveTo>
                  <a:lnTo>
                    <a:pt x="0" y="103898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652" y="827912"/>
            <a:ext cx="49955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Flowchart</a:t>
            </a:r>
            <a:r>
              <a:rPr dirty="0" spc="-135"/>
              <a:t> </a:t>
            </a:r>
            <a:r>
              <a:rPr dirty="0"/>
              <a:t>&amp;</a:t>
            </a:r>
            <a:r>
              <a:rPr dirty="0" spc="-120"/>
              <a:t> </a:t>
            </a:r>
            <a:r>
              <a:rPr dirty="0" spc="-35"/>
              <a:t>Pseudocode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113" y="1417273"/>
            <a:ext cx="10107295" cy="3726179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 spc="-25">
                <a:latin typeface="Calibri"/>
                <a:cs typeface="Calibri"/>
              </a:rPr>
              <a:t>Kerjakan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27685" marR="287655" indent="-515620">
              <a:lnSpc>
                <a:spcPts val="3000"/>
              </a:lnSpc>
              <a:spcBef>
                <a:spcPts val="114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Buat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algoritma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menentukan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apakah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suatu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bilangan </a:t>
            </a:r>
            <a:r>
              <a:rPr dirty="0" sz="2800" spc="-20">
                <a:latin typeface="Calibri"/>
                <a:cs typeface="Calibri"/>
              </a:rPr>
              <a:t>merupakan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bilangan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atau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bukan,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kemudian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buat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flowchart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Psecoude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program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tersebut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ts val="3000"/>
              </a:lnSpc>
              <a:spcBef>
                <a:spcPts val="100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Buatlah</a:t>
            </a:r>
            <a:r>
              <a:rPr dirty="0" sz="2800" spc="-1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Algortima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flowchart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Psecoude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menghitung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Luas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Keliling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Lingkaran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30">
                <a:latin typeface="Calibri"/>
                <a:cs typeface="Calibri"/>
              </a:rPr>
              <a:t>Syaeful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Anas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Aklani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(081270621498)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652" y="827912"/>
            <a:ext cx="68154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Contoh</a:t>
            </a:r>
            <a:r>
              <a:rPr dirty="0" spc="-195"/>
              <a:t> </a:t>
            </a:r>
            <a:r>
              <a:rPr dirty="0" spc="-45"/>
              <a:t>Flowchat</a:t>
            </a:r>
            <a:r>
              <a:rPr dirty="0" spc="-180"/>
              <a:t> </a:t>
            </a:r>
            <a:r>
              <a:rPr dirty="0"/>
              <a:t>dan</a:t>
            </a:r>
            <a:r>
              <a:rPr dirty="0" spc="-150"/>
              <a:t> </a:t>
            </a:r>
            <a:r>
              <a:rPr dirty="0" spc="-10"/>
              <a:t>Pseudocode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113" y="1417273"/>
            <a:ext cx="9824720" cy="271970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 spc="-25">
                <a:latin typeface="Calibri"/>
                <a:cs typeface="Calibri"/>
              </a:rPr>
              <a:t>Kerjakan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ts val="3000"/>
              </a:lnSpc>
              <a:spcBef>
                <a:spcPts val="114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Buat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algoritma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menentukan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apakah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suatu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bilangan </a:t>
            </a:r>
            <a:r>
              <a:rPr dirty="0" sz="2800" spc="-20">
                <a:latin typeface="Calibri"/>
                <a:cs typeface="Calibri"/>
              </a:rPr>
              <a:t>merupakan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bilangan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atau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bukan,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kemudian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buat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flowchart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Psecoude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program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tersebut</a:t>
            </a:r>
            <a:endParaRPr sz="2800">
              <a:latin typeface="Calibri"/>
              <a:cs typeface="Calibri"/>
            </a:endParaRPr>
          </a:p>
          <a:p>
            <a:pPr marL="527685" marR="69850" indent="-515620">
              <a:lnSpc>
                <a:spcPts val="3000"/>
              </a:lnSpc>
              <a:spcBef>
                <a:spcPts val="100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Buatlah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Algortima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flowchart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Pseudocode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untuk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menghitung </a:t>
            </a:r>
            <a:r>
              <a:rPr dirty="0" sz="2800">
                <a:latin typeface="Calibri"/>
                <a:cs typeface="Calibri"/>
              </a:rPr>
              <a:t>Luas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Keliling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Lingkaran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Flowchart</a:t>
            </a:r>
            <a:r>
              <a:rPr dirty="0" spc="-135"/>
              <a:t> </a:t>
            </a:r>
            <a:r>
              <a:rPr dirty="0"/>
              <a:t>&amp;</a:t>
            </a:r>
            <a:r>
              <a:rPr dirty="0" spc="-120"/>
              <a:t> </a:t>
            </a:r>
            <a:r>
              <a:rPr dirty="0" spc="-35"/>
              <a:t>Pseudocode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113" y="1469897"/>
            <a:ext cx="9846310" cy="445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100"/>
              </a:spcBef>
              <a:buSzPct val="97916"/>
              <a:buAutoNum type="arabicPeriod"/>
              <a:tabLst>
                <a:tab pos="309245" algn="l"/>
              </a:tabLst>
            </a:pPr>
            <a:r>
              <a:rPr dirty="0" sz="2400">
                <a:latin typeface="Calibri"/>
                <a:cs typeface="Calibri"/>
              </a:rPr>
              <a:t>Buatlah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Flowchartnya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dari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pseudocode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berikut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ini:</a:t>
            </a:r>
            <a:endParaRPr sz="2400">
              <a:latin typeface="Calibri"/>
              <a:cs typeface="Calibri"/>
            </a:endParaRPr>
          </a:p>
          <a:p>
            <a:pPr lvl="1" marL="505459" indent="-288925">
              <a:lnSpc>
                <a:spcPct val="100000"/>
              </a:lnSpc>
              <a:spcBef>
                <a:spcPts val="110"/>
              </a:spcBef>
              <a:buAutoNum type="alphaLcPeriod"/>
              <a:tabLst>
                <a:tab pos="505459" algn="l"/>
              </a:tabLst>
            </a:pPr>
            <a:r>
              <a:rPr dirty="0" sz="2400" spc="-10">
                <a:latin typeface="Calibri"/>
                <a:cs typeface="Calibri"/>
              </a:rPr>
              <a:t>Masukan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kode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barang</a:t>
            </a:r>
            <a:endParaRPr sz="2400">
              <a:latin typeface="Calibri"/>
              <a:cs typeface="Calibri"/>
            </a:endParaRPr>
          </a:p>
          <a:p>
            <a:pPr lvl="1" marL="519430" indent="-302895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519430" algn="l"/>
              </a:tabLst>
            </a:pPr>
            <a:r>
              <a:rPr dirty="0" sz="2400" spc="-10">
                <a:latin typeface="Calibri"/>
                <a:cs typeface="Calibri"/>
              </a:rPr>
              <a:t>Masukan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harga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barang</a:t>
            </a:r>
            <a:endParaRPr sz="2400">
              <a:latin typeface="Calibri"/>
              <a:cs typeface="Calibri"/>
            </a:endParaRPr>
          </a:p>
          <a:p>
            <a:pPr lvl="1" marL="489584" indent="-273050">
              <a:lnSpc>
                <a:spcPct val="100000"/>
              </a:lnSpc>
              <a:spcBef>
                <a:spcPts val="95"/>
              </a:spcBef>
              <a:buAutoNum type="alphaLcPeriod"/>
              <a:tabLst>
                <a:tab pos="489584" algn="l"/>
              </a:tabLst>
            </a:pPr>
            <a:r>
              <a:rPr dirty="0" sz="2400" spc="-10">
                <a:latin typeface="Calibri"/>
                <a:cs typeface="Calibri"/>
              </a:rPr>
              <a:t>Masukan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Jumlah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barang</a:t>
            </a:r>
            <a:endParaRPr sz="2400">
              <a:latin typeface="Calibri"/>
              <a:cs typeface="Calibri"/>
            </a:endParaRPr>
          </a:p>
          <a:p>
            <a:pPr lvl="1" marL="520065" indent="-303530">
              <a:lnSpc>
                <a:spcPct val="100000"/>
              </a:lnSpc>
              <a:spcBef>
                <a:spcPts val="110"/>
              </a:spcBef>
              <a:buAutoNum type="alphaLcPeriod"/>
              <a:tabLst>
                <a:tab pos="520065" algn="l"/>
              </a:tabLst>
            </a:pPr>
            <a:r>
              <a:rPr dirty="0" sz="2400">
                <a:latin typeface="Calibri"/>
                <a:cs typeface="Calibri"/>
              </a:rPr>
              <a:t>Hitung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bayar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harga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*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Jumlah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barang</a:t>
            </a:r>
            <a:endParaRPr sz="2400">
              <a:latin typeface="Calibri"/>
              <a:cs typeface="Calibri"/>
            </a:endParaRPr>
          </a:p>
          <a:p>
            <a:pPr lvl="1" marL="489584" indent="-273050">
              <a:lnSpc>
                <a:spcPct val="100000"/>
              </a:lnSpc>
              <a:spcBef>
                <a:spcPts val="15"/>
              </a:spcBef>
              <a:buAutoNum type="alphaLcPeriod"/>
              <a:tabLst>
                <a:tab pos="489584" algn="l"/>
              </a:tabLst>
            </a:pPr>
            <a:r>
              <a:rPr dirty="0" sz="2400">
                <a:latin typeface="Calibri"/>
                <a:cs typeface="Calibri"/>
              </a:rPr>
              <a:t>Jika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bayar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&gt;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150.000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diberikan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discount</a:t>
            </a:r>
            <a:endParaRPr sz="24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  <a:spcBef>
                <a:spcPts val="140"/>
              </a:spcBef>
            </a:pPr>
            <a:r>
              <a:rPr dirty="0" sz="2400">
                <a:latin typeface="Calibri"/>
                <a:cs typeface="Calibri"/>
              </a:rPr>
              <a:t>5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%,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selain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dari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itu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tidak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mendapat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discount</a:t>
            </a:r>
            <a:endParaRPr sz="2400">
              <a:latin typeface="Calibri"/>
              <a:cs typeface="Calibri"/>
            </a:endParaRPr>
          </a:p>
          <a:p>
            <a:pPr lvl="1" marL="433070" indent="-216535">
              <a:lnSpc>
                <a:spcPct val="100000"/>
              </a:lnSpc>
              <a:spcBef>
                <a:spcPts val="229"/>
              </a:spcBef>
              <a:buAutoNum type="alphaLcPeriod" startAt="6"/>
              <a:tabLst>
                <a:tab pos="433070" algn="l"/>
              </a:tabLst>
            </a:pPr>
            <a:r>
              <a:rPr dirty="0" sz="2400">
                <a:latin typeface="Calibri"/>
                <a:cs typeface="Calibri"/>
              </a:rPr>
              <a:t>Hitung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total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bayar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bayar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discount</a:t>
            </a:r>
            <a:endParaRPr sz="2400">
              <a:latin typeface="Calibri"/>
              <a:cs typeface="Calibri"/>
            </a:endParaRPr>
          </a:p>
          <a:p>
            <a:pPr lvl="1" marL="502920" indent="-286385">
              <a:lnSpc>
                <a:spcPct val="100000"/>
              </a:lnSpc>
              <a:spcBef>
                <a:spcPts val="100"/>
              </a:spcBef>
              <a:buAutoNum type="alphaLcPeriod" startAt="6"/>
              <a:tabLst>
                <a:tab pos="502920" algn="l"/>
              </a:tabLst>
            </a:pPr>
            <a:r>
              <a:rPr dirty="0" sz="2400" spc="-10">
                <a:latin typeface="Calibri"/>
                <a:cs typeface="Calibri"/>
              </a:rPr>
              <a:t>Cetak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total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bayar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Font typeface="Calibri"/>
              <a:buAutoNum type="alphaLcPeriod" startAt="6"/>
            </a:pPr>
            <a:endParaRPr sz="2400">
              <a:latin typeface="Calibri"/>
              <a:cs typeface="Calibri"/>
            </a:endParaRPr>
          </a:p>
          <a:p>
            <a:pPr marL="12700" marR="5080" indent="-8890">
              <a:lnSpc>
                <a:spcPct val="70000"/>
              </a:lnSpc>
              <a:buSzPct val="97916"/>
              <a:buAutoNum type="arabicPeriod"/>
              <a:tabLst>
                <a:tab pos="241935" algn="l"/>
              </a:tabLst>
            </a:pP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Buat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algoritma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untuk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menghitung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nilai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faktorial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dari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suatu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bilangan,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kemudian </a:t>
            </a:r>
            <a:r>
              <a:rPr dirty="0" sz="2400">
                <a:latin typeface="Calibri"/>
                <a:cs typeface="Calibri"/>
              </a:rPr>
              <a:t>buat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flowchart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dan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pseudocode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untuk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program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tersebut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3947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Merealisasikan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0926" y="2779267"/>
            <a:ext cx="3499485" cy="833119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95"/>
              </a:spcBef>
            </a:pPr>
            <a:r>
              <a:rPr dirty="0" sz="2800">
                <a:latin typeface="Times New Roman"/>
                <a:cs typeface="Times New Roman"/>
              </a:rPr>
              <a:t>dengan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langkah-langkah </a:t>
            </a:r>
            <a:r>
              <a:rPr dirty="0" sz="2800">
                <a:latin typeface="Times New Roman"/>
                <a:cs typeface="Times New Roman"/>
              </a:rPr>
              <a:t>berikut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611" y="1284732"/>
            <a:ext cx="5012436" cy="5204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6" y="755142"/>
            <a:ext cx="3049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Merealisasikan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9156" y="1522221"/>
            <a:ext cx="7303134" cy="458343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just" marL="121920" marR="474980">
              <a:lnSpc>
                <a:spcPct val="70000"/>
              </a:lnSpc>
              <a:spcBef>
                <a:spcPts val="745"/>
              </a:spcBef>
            </a:pPr>
            <a:r>
              <a:rPr dirty="0" sz="1800" b="1">
                <a:latin typeface="Times New Roman"/>
                <a:cs typeface="Times New Roman"/>
              </a:rPr>
              <a:t>Secara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umum,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struktur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suatu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program</a:t>
            </a:r>
            <a:r>
              <a:rPr dirty="0" sz="1800" spc="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terdiri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dari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beberapa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bagian </a:t>
            </a:r>
            <a:r>
              <a:rPr dirty="0" sz="1800" b="1">
                <a:latin typeface="Times New Roman"/>
                <a:cs typeface="Times New Roman"/>
              </a:rPr>
              <a:t>yaitu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  <a:p>
            <a:pPr algn="just" marL="121920" marR="5715">
              <a:lnSpc>
                <a:spcPct val="77800"/>
              </a:lnSpc>
              <a:spcBef>
                <a:spcPts val="530"/>
              </a:spcBef>
            </a:pPr>
            <a:r>
              <a:rPr dirty="0" sz="1800">
                <a:latin typeface="Times New Roman"/>
                <a:cs typeface="Times New Roman"/>
              </a:rPr>
              <a:t>Bagian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ini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merupakan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proses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untuk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memasukkan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komputer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melalui </a:t>
            </a:r>
            <a:r>
              <a:rPr dirty="0" sz="1800">
                <a:latin typeface="Times New Roman"/>
                <a:cs typeface="Times New Roman"/>
              </a:rPr>
              <a:t>device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yang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ada</a:t>
            </a:r>
            <a:r>
              <a:rPr dirty="0" sz="1800" spc="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misalnya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keyboard,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mouse,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Program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melakukan</a:t>
            </a:r>
            <a:r>
              <a:rPr dirty="0" sz="1800" spc="5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proses </a:t>
            </a:r>
            <a:r>
              <a:rPr dirty="0" sz="1800">
                <a:latin typeface="Times New Roman"/>
                <a:cs typeface="Times New Roman"/>
              </a:rPr>
              <a:t>membaca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yang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akan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diolah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dari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device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tersebut.</a:t>
            </a:r>
            <a:endParaRPr sz="1800">
              <a:latin typeface="Times New Roman"/>
              <a:cs typeface="Times New Roman"/>
            </a:endParaRPr>
          </a:p>
          <a:p>
            <a:pPr algn="just" marL="240665" indent="-227965">
              <a:lnSpc>
                <a:spcPts val="213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algn="just" marL="121920" marR="22225">
              <a:lnSpc>
                <a:spcPct val="78100"/>
              </a:lnSpc>
              <a:spcBef>
                <a:spcPts val="445"/>
              </a:spcBef>
            </a:pPr>
            <a:r>
              <a:rPr dirty="0" sz="1800">
                <a:latin typeface="Times New Roman"/>
                <a:cs typeface="Times New Roman"/>
              </a:rPr>
              <a:t>Bagian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ini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merupakan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proses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untuk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menampilkan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yang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telah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diolah, </a:t>
            </a:r>
            <a:r>
              <a:rPr dirty="0" sz="1800">
                <a:latin typeface="Times New Roman"/>
                <a:cs typeface="Times New Roman"/>
              </a:rPr>
              <a:t>melaporkan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hasil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pegolahan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melalui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device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seperti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monitor,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printer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dll. </a:t>
            </a:r>
            <a:r>
              <a:rPr dirty="0" sz="1800">
                <a:latin typeface="Times New Roman"/>
                <a:cs typeface="Times New Roman"/>
              </a:rPr>
              <a:t>Program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melakukan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proses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mencetak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device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tersebut.</a:t>
            </a:r>
            <a:endParaRPr sz="18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Proses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Pengolahan</a:t>
            </a:r>
            <a:r>
              <a:rPr dirty="0" sz="1800" spc="-11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just" marL="121920">
              <a:lnSpc>
                <a:spcPts val="1850"/>
              </a:lnSpc>
              <a:spcBef>
                <a:spcPts val="50"/>
              </a:spcBef>
            </a:pPr>
            <a:r>
              <a:rPr dirty="0" sz="1800">
                <a:latin typeface="Times New Roman"/>
                <a:cs typeface="Times New Roman"/>
              </a:rPr>
              <a:t>Bagian</a:t>
            </a:r>
            <a:r>
              <a:rPr dirty="0" sz="1800" spc="1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ini</a:t>
            </a:r>
            <a:r>
              <a:rPr dirty="0" sz="1800" spc="1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merupakan</a:t>
            </a:r>
            <a:r>
              <a:rPr dirty="0" sz="1800" spc="18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proses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mengolah</a:t>
            </a:r>
            <a:r>
              <a:rPr dirty="0" sz="1800" spc="18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yang</a:t>
            </a:r>
            <a:r>
              <a:rPr dirty="0" sz="1800" spc="1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diinputkan</a:t>
            </a:r>
            <a:r>
              <a:rPr dirty="0" sz="1800" spc="18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dengan</a:t>
            </a:r>
            <a:endParaRPr sz="1800">
              <a:latin typeface="Times New Roman"/>
              <a:cs typeface="Times New Roman"/>
            </a:endParaRPr>
          </a:p>
          <a:p>
            <a:pPr algn="just" marL="121920" marR="5080">
              <a:lnSpc>
                <a:spcPct val="75600"/>
              </a:lnSpc>
              <a:spcBef>
                <a:spcPts val="215"/>
              </a:spcBef>
            </a:pPr>
            <a:r>
              <a:rPr dirty="0" sz="1800">
                <a:latin typeface="Times New Roman"/>
                <a:cs typeface="Times New Roman"/>
              </a:rPr>
              <a:t>nenerapkan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metode-</a:t>
            </a:r>
            <a:r>
              <a:rPr dirty="0" sz="1800">
                <a:latin typeface="Times New Roman"/>
                <a:cs typeface="Times New Roman"/>
              </a:rPr>
              <a:t>metode,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teknik-</a:t>
            </a:r>
            <a:r>
              <a:rPr dirty="0" sz="1800">
                <a:latin typeface="Times New Roman"/>
                <a:cs typeface="Times New Roman"/>
              </a:rPr>
              <a:t>teknik,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algoritma-</a:t>
            </a:r>
            <a:r>
              <a:rPr dirty="0" sz="1800">
                <a:latin typeface="Times New Roman"/>
                <a:cs typeface="Times New Roman"/>
              </a:rPr>
              <a:t>algoritma</a:t>
            </a:r>
            <a:r>
              <a:rPr dirty="0" sz="1800" spc="1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yang</a:t>
            </a:r>
            <a:r>
              <a:rPr dirty="0" sz="1800" spc="95">
                <a:latin typeface="Times New Roman"/>
                <a:cs typeface="Times New Roman"/>
              </a:rPr>
              <a:t>  </a:t>
            </a:r>
            <a:r>
              <a:rPr dirty="0" sz="1800" spc="-20">
                <a:latin typeface="Times New Roman"/>
                <a:cs typeface="Times New Roman"/>
              </a:rPr>
              <a:t>ada. </a:t>
            </a:r>
            <a:r>
              <a:rPr dirty="0" sz="1800">
                <a:latin typeface="Times New Roman"/>
                <a:cs typeface="Times New Roman"/>
              </a:rPr>
              <a:t>Proses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ini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menghasilkan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output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yang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akan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dioutputkan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kepada </a:t>
            </a:r>
            <a:r>
              <a:rPr dirty="0" sz="1800" spc="-10">
                <a:latin typeface="Times New Roman"/>
                <a:cs typeface="Times New Roman"/>
              </a:rPr>
              <a:t>pengguna program.</a:t>
            </a:r>
            <a:endParaRPr sz="1800">
              <a:latin typeface="Times New Roman"/>
              <a:cs typeface="Times New Roman"/>
            </a:endParaRPr>
          </a:p>
          <a:p>
            <a:pPr algn="just" marL="240665" indent="-2279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Penyimpanan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just" marL="121920" marR="20955">
              <a:lnSpc>
                <a:spcPct val="70000"/>
              </a:lnSpc>
              <a:spcBef>
                <a:spcPts val="1040"/>
              </a:spcBef>
            </a:pPr>
            <a:r>
              <a:rPr dirty="0" sz="1800">
                <a:latin typeface="Times New Roman"/>
                <a:cs typeface="Times New Roman"/>
              </a:rPr>
              <a:t>Bagian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ini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merupakan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proses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menyimpan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dalam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memori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atau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device penyimpanan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seperti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disket,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harddisk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14" y="734672"/>
            <a:ext cx="9464675" cy="1599565"/>
          </a:xfrm>
          <a:prstGeom prst="rect"/>
        </p:spPr>
        <p:txBody>
          <a:bodyPr wrap="square" lIns="0" tIns="10477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825"/>
              </a:spcBef>
            </a:pPr>
            <a:r>
              <a:rPr dirty="0" spc="-10"/>
              <a:t>Merealisasikan</a:t>
            </a:r>
          </a:p>
          <a:p>
            <a:pPr marL="12700" marR="5080">
              <a:lnSpc>
                <a:spcPts val="3000"/>
              </a:lnSpc>
              <a:spcBef>
                <a:spcPts val="910"/>
              </a:spcBef>
            </a:pPr>
            <a:r>
              <a:rPr dirty="0" sz="2800">
                <a:latin typeface="Times New Roman"/>
                <a:cs typeface="Times New Roman"/>
              </a:rPr>
              <a:t>Berikut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ini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adalah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blok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diagram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struktur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dari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suatu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secara umum.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2830067"/>
            <a:ext cx="5257800" cy="1879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" y="749299"/>
            <a:ext cx="2013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Flowchart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4921" y="1464640"/>
            <a:ext cx="6600190" cy="448691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 marR="99695">
              <a:lnSpc>
                <a:spcPct val="80200"/>
              </a:lnSpc>
              <a:spcBef>
                <a:spcPts val="725"/>
              </a:spcBef>
            </a:pPr>
            <a:r>
              <a:rPr dirty="0" sz="2600">
                <a:latin typeface="Times New Roman"/>
                <a:cs typeface="Times New Roman"/>
              </a:rPr>
              <a:t>Adalah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Bagan-</a:t>
            </a:r>
            <a:r>
              <a:rPr dirty="0" sz="2600">
                <a:latin typeface="Times New Roman"/>
                <a:cs typeface="Times New Roman"/>
              </a:rPr>
              <a:t>bagan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yang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mempunyai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arus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yang </a:t>
            </a:r>
            <a:r>
              <a:rPr dirty="0" sz="2600">
                <a:latin typeface="Times New Roman"/>
                <a:cs typeface="Times New Roman"/>
              </a:rPr>
              <a:t>menggambarkan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langkah-langkah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penyelesaian </a:t>
            </a:r>
            <a:r>
              <a:rPr dirty="0" sz="2600">
                <a:latin typeface="Times New Roman"/>
                <a:cs typeface="Times New Roman"/>
              </a:rPr>
              <a:t>suatu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masalah.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Flowchart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merupakan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cara </a:t>
            </a:r>
            <a:r>
              <a:rPr dirty="0" sz="2600">
                <a:latin typeface="Times New Roman"/>
                <a:cs typeface="Times New Roman"/>
              </a:rPr>
              <a:t>penyajian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dari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suatu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algoritma.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80100"/>
              </a:lnSpc>
              <a:spcBef>
                <a:spcPts val="990"/>
              </a:spcBef>
            </a:pPr>
            <a:r>
              <a:rPr dirty="0" sz="2600">
                <a:latin typeface="Times New Roman"/>
                <a:cs typeface="Times New Roman"/>
              </a:rPr>
              <a:t>Flowchart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adalah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gambaran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dalam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bentuk </a:t>
            </a:r>
            <a:r>
              <a:rPr dirty="0" sz="2600">
                <a:latin typeface="Times New Roman"/>
                <a:cs typeface="Times New Roman"/>
              </a:rPr>
              <a:t>diagram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alir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dari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algoritma-</a:t>
            </a:r>
            <a:r>
              <a:rPr dirty="0" sz="2600">
                <a:latin typeface="Times New Roman"/>
                <a:cs typeface="Times New Roman"/>
              </a:rPr>
              <a:t>algoritma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dalam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suatu </a:t>
            </a:r>
            <a:r>
              <a:rPr dirty="0" sz="2600">
                <a:latin typeface="Times New Roman"/>
                <a:cs typeface="Times New Roman"/>
              </a:rPr>
              <a:t>program,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yang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menyatakan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arah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alur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program tersebut.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960"/>
              </a:lnSpc>
              <a:spcBef>
                <a:spcPts val="85"/>
              </a:spcBef>
            </a:pPr>
            <a:r>
              <a:rPr dirty="0" sz="2600" spc="-20">
                <a:latin typeface="Times New Roman"/>
                <a:cs typeface="Times New Roman"/>
              </a:rPr>
              <a:t>Tujuan</a:t>
            </a:r>
            <a:r>
              <a:rPr dirty="0" sz="2600" spc="-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Membuat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Flowchat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8270" indent="-123825">
              <a:lnSpc>
                <a:spcPts val="2645"/>
              </a:lnSpc>
              <a:buSzPct val="96153"/>
              <a:buChar char="•"/>
              <a:tabLst>
                <a:tab pos="128270" algn="l"/>
              </a:tabLst>
            </a:pPr>
            <a:r>
              <a:rPr dirty="0" sz="2600">
                <a:latin typeface="Times New Roman"/>
                <a:cs typeface="Times New Roman"/>
              </a:rPr>
              <a:t>Menggambarkan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suatu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tahapan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penyelesaian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375"/>
              </a:lnSpc>
            </a:pPr>
            <a:r>
              <a:rPr dirty="0" sz="2600" spc="-10">
                <a:latin typeface="Times New Roman"/>
                <a:cs typeface="Times New Roman"/>
              </a:rPr>
              <a:t>masalah</a:t>
            </a:r>
            <a:endParaRPr sz="2600">
              <a:latin typeface="Times New Roman"/>
              <a:cs typeface="Times New Roman"/>
            </a:endParaRPr>
          </a:p>
          <a:p>
            <a:pPr marL="210185" indent="-197485">
              <a:lnSpc>
                <a:spcPts val="2500"/>
              </a:lnSpc>
              <a:buSzPct val="96153"/>
              <a:buChar char="•"/>
              <a:tabLst>
                <a:tab pos="210185" algn="l"/>
              </a:tabLst>
            </a:pPr>
            <a:r>
              <a:rPr dirty="0" sz="2600">
                <a:latin typeface="Times New Roman"/>
                <a:cs typeface="Times New Roman"/>
              </a:rPr>
              <a:t>Secara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sederhana,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terurai,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rapi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dan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jelas</a:t>
            </a:r>
            <a:endParaRPr sz="2600">
              <a:latin typeface="Times New Roman"/>
              <a:cs typeface="Times New Roman"/>
            </a:endParaRPr>
          </a:p>
          <a:p>
            <a:pPr marL="210185" indent="-197485">
              <a:lnSpc>
                <a:spcPts val="2935"/>
              </a:lnSpc>
              <a:buSzPct val="96153"/>
              <a:buChar char="•"/>
              <a:tabLst>
                <a:tab pos="210185" algn="l"/>
              </a:tabLst>
            </a:pPr>
            <a:r>
              <a:rPr dirty="0" sz="2600">
                <a:latin typeface="Times New Roman"/>
                <a:cs typeface="Times New Roman"/>
              </a:rPr>
              <a:t>Menggunakan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simbol-</a:t>
            </a:r>
            <a:r>
              <a:rPr dirty="0" sz="2600">
                <a:latin typeface="Times New Roman"/>
                <a:cs typeface="Times New Roman"/>
              </a:rPr>
              <a:t>simbol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standar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8228" y="2359151"/>
            <a:ext cx="4896612" cy="2962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93" y="735584"/>
            <a:ext cx="20142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Flowchart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0893" y="2059686"/>
            <a:ext cx="3660140" cy="147637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dirty="0" sz="2800">
                <a:latin typeface="Times New Roman"/>
                <a:cs typeface="Times New Roman"/>
              </a:rPr>
              <a:t>Berikut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adalah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beberapa </a:t>
            </a:r>
            <a:r>
              <a:rPr dirty="0" sz="2800">
                <a:latin typeface="Times New Roman"/>
                <a:cs typeface="Times New Roman"/>
              </a:rPr>
              <a:t>simbol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yang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digunakan </a:t>
            </a:r>
            <a:r>
              <a:rPr dirty="0" sz="2800">
                <a:latin typeface="Times New Roman"/>
                <a:cs typeface="Times New Roman"/>
              </a:rPr>
              <a:t>dalam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menggambar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suatu </a:t>
            </a:r>
            <a:r>
              <a:rPr dirty="0" sz="2800">
                <a:latin typeface="Times New Roman"/>
                <a:cs typeface="Times New Roman"/>
              </a:rPr>
              <a:t>flowchart</a:t>
            </a:r>
            <a:r>
              <a:rPr dirty="0" sz="2800" spc="-16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59" y="1213103"/>
            <a:ext cx="6312408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95" y="771905"/>
            <a:ext cx="38290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Flowchart</a:t>
            </a:r>
            <a:r>
              <a:rPr dirty="0" spc="-140"/>
              <a:t> </a:t>
            </a:r>
            <a:r>
              <a:rPr dirty="0" spc="-10"/>
              <a:t>Symbols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6358229"/>
            <a:ext cx="1670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0" b="1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856229" y="1958594"/>
            <a:ext cx="2553335" cy="763270"/>
            <a:chOff x="2856229" y="1958594"/>
            <a:chExt cx="2553335" cy="763270"/>
          </a:xfrm>
        </p:grpSpPr>
        <p:sp>
          <p:nvSpPr>
            <p:cNvPr id="5" name="object 5" descr=""/>
            <p:cNvSpPr/>
            <p:nvPr/>
          </p:nvSpPr>
          <p:spPr>
            <a:xfrm>
              <a:off x="2868167" y="1970532"/>
              <a:ext cx="2527935" cy="737870"/>
            </a:xfrm>
            <a:custGeom>
              <a:avLst/>
              <a:gdLst/>
              <a:ahLst/>
              <a:cxnLst/>
              <a:rect l="l" t="t" r="r" b="b"/>
              <a:pathLst>
                <a:path w="2527935" h="737869">
                  <a:moveTo>
                    <a:pt x="2158872" y="0"/>
                  </a:moveTo>
                  <a:lnTo>
                    <a:pt x="368934" y="0"/>
                  </a:lnTo>
                  <a:lnTo>
                    <a:pt x="322706" y="2920"/>
                  </a:lnTo>
                  <a:lnTo>
                    <a:pt x="278130" y="11302"/>
                  </a:lnTo>
                  <a:lnTo>
                    <a:pt x="235584" y="24764"/>
                  </a:lnTo>
                  <a:lnTo>
                    <a:pt x="195452" y="43179"/>
                  </a:lnTo>
                  <a:lnTo>
                    <a:pt x="158114" y="66039"/>
                  </a:lnTo>
                  <a:lnTo>
                    <a:pt x="123951" y="93090"/>
                  </a:lnTo>
                  <a:lnTo>
                    <a:pt x="93090" y="123825"/>
                  </a:lnTo>
                  <a:lnTo>
                    <a:pt x="66039" y="157987"/>
                  </a:lnTo>
                  <a:lnTo>
                    <a:pt x="43180" y="195325"/>
                  </a:lnTo>
                  <a:lnTo>
                    <a:pt x="24892" y="235457"/>
                  </a:lnTo>
                  <a:lnTo>
                    <a:pt x="11302" y="277875"/>
                  </a:lnTo>
                  <a:lnTo>
                    <a:pt x="2920" y="322452"/>
                  </a:lnTo>
                  <a:lnTo>
                    <a:pt x="0" y="368680"/>
                  </a:lnTo>
                  <a:lnTo>
                    <a:pt x="2920" y="414908"/>
                  </a:lnTo>
                  <a:lnTo>
                    <a:pt x="11302" y="459485"/>
                  </a:lnTo>
                  <a:lnTo>
                    <a:pt x="24892" y="501903"/>
                  </a:lnTo>
                  <a:lnTo>
                    <a:pt x="43180" y="542035"/>
                  </a:lnTo>
                  <a:lnTo>
                    <a:pt x="66039" y="579373"/>
                  </a:lnTo>
                  <a:lnTo>
                    <a:pt x="93090" y="613537"/>
                  </a:lnTo>
                  <a:lnTo>
                    <a:pt x="123951" y="644270"/>
                  </a:lnTo>
                  <a:lnTo>
                    <a:pt x="158114" y="671321"/>
                  </a:lnTo>
                  <a:lnTo>
                    <a:pt x="195452" y="694181"/>
                  </a:lnTo>
                  <a:lnTo>
                    <a:pt x="235584" y="712596"/>
                  </a:lnTo>
                  <a:lnTo>
                    <a:pt x="278130" y="726058"/>
                  </a:lnTo>
                  <a:lnTo>
                    <a:pt x="322706" y="734440"/>
                  </a:lnTo>
                  <a:lnTo>
                    <a:pt x="368934" y="737362"/>
                  </a:lnTo>
                  <a:lnTo>
                    <a:pt x="2158872" y="737362"/>
                  </a:lnTo>
                  <a:lnTo>
                    <a:pt x="2205101" y="734440"/>
                  </a:lnTo>
                  <a:lnTo>
                    <a:pt x="2249678" y="726058"/>
                  </a:lnTo>
                  <a:lnTo>
                    <a:pt x="2292222" y="712596"/>
                  </a:lnTo>
                  <a:lnTo>
                    <a:pt x="2332355" y="694181"/>
                  </a:lnTo>
                  <a:lnTo>
                    <a:pt x="2369693" y="671321"/>
                  </a:lnTo>
                  <a:lnTo>
                    <a:pt x="2403856" y="644270"/>
                  </a:lnTo>
                  <a:lnTo>
                    <a:pt x="2434717" y="613537"/>
                  </a:lnTo>
                  <a:lnTo>
                    <a:pt x="2461768" y="579373"/>
                  </a:lnTo>
                  <a:lnTo>
                    <a:pt x="2484628" y="542035"/>
                  </a:lnTo>
                  <a:lnTo>
                    <a:pt x="2502916" y="501903"/>
                  </a:lnTo>
                  <a:lnTo>
                    <a:pt x="2516505" y="459485"/>
                  </a:lnTo>
                  <a:lnTo>
                    <a:pt x="2524886" y="414908"/>
                  </a:lnTo>
                  <a:lnTo>
                    <a:pt x="2527808" y="368680"/>
                  </a:lnTo>
                  <a:lnTo>
                    <a:pt x="2524886" y="322452"/>
                  </a:lnTo>
                  <a:lnTo>
                    <a:pt x="2516505" y="277875"/>
                  </a:lnTo>
                  <a:lnTo>
                    <a:pt x="2502916" y="235457"/>
                  </a:lnTo>
                  <a:lnTo>
                    <a:pt x="2484628" y="195325"/>
                  </a:lnTo>
                  <a:lnTo>
                    <a:pt x="2461768" y="157987"/>
                  </a:lnTo>
                  <a:lnTo>
                    <a:pt x="2434717" y="123825"/>
                  </a:lnTo>
                  <a:lnTo>
                    <a:pt x="2403856" y="93090"/>
                  </a:lnTo>
                  <a:lnTo>
                    <a:pt x="2369693" y="66039"/>
                  </a:lnTo>
                  <a:lnTo>
                    <a:pt x="2332355" y="43179"/>
                  </a:lnTo>
                  <a:lnTo>
                    <a:pt x="2292222" y="24764"/>
                  </a:lnTo>
                  <a:lnTo>
                    <a:pt x="2249678" y="11302"/>
                  </a:lnTo>
                  <a:lnTo>
                    <a:pt x="2205101" y="2920"/>
                  </a:lnTo>
                  <a:lnTo>
                    <a:pt x="2158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68929" y="1971294"/>
              <a:ext cx="2527935" cy="737870"/>
            </a:xfrm>
            <a:custGeom>
              <a:avLst/>
              <a:gdLst/>
              <a:ahLst/>
              <a:cxnLst/>
              <a:rect l="l" t="t" r="r" b="b"/>
              <a:pathLst>
                <a:path w="2527935" h="737869">
                  <a:moveTo>
                    <a:pt x="0" y="368680"/>
                  </a:moveTo>
                  <a:lnTo>
                    <a:pt x="2920" y="322452"/>
                  </a:lnTo>
                  <a:lnTo>
                    <a:pt x="11302" y="277875"/>
                  </a:lnTo>
                  <a:lnTo>
                    <a:pt x="24892" y="235457"/>
                  </a:lnTo>
                  <a:lnTo>
                    <a:pt x="43180" y="195325"/>
                  </a:lnTo>
                  <a:lnTo>
                    <a:pt x="66039" y="157987"/>
                  </a:lnTo>
                  <a:lnTo>
                    <a:pt x="93090" y="123825"/>
                  </a:lnTo>
                  <a:lnTo>
                    <a:pt x="123951" y="93090"/>
                  </a:lnTo>
                  <a:lnTo>
                    <a:pt x="158114" y="66039"/>
                  </a:lnTo>
                  <a:lnTo>
                    <a:pt x="195452" y="43179"/>
                  </a:lnTo>
                  <a:lnTo>
                    <a:pt x="235584" y="24764"/>
                  </a:lnTo>
                  <a:lnTo>
                    <a:pt x="278130" y="11302"/>
                  </a:lnTo>
                  <a:lnTo>
                    <a:pt x="322706" y="2920"/>
                  </a:lnTo>
                  <a:lnTo>
                    <a:pt x="368934" y="0"/>
                  </a:lnTo>
                  <a:lnTo>
                    <a:pt x="2158872" y="0"/>
                  </a:lnTo>
                  <a:lnTo>
                    <a:pt x="2205100" y="2920"/>
                  </a:lnTo>
                  <a:lnTo>
                    <a:pt x="2249678" y="11302"/>
                  </a:lnTo>
                  <a:lnTo>
                    <a:pt x="2292222" y="24764"/>
                  </a:lnTo>
                  <a:lnTo>
                    <a:pt x="2332355" y="43179"/>
                  </a:lnTo>
                  <a:lnTo>
                    <a:pt x="2369693" y="66039"/>
                  </a:lnTo>
                  <a:lnTo>
                    <a:pt x="2403856" y="93090"/>
                  </a:lnTo>
                  <a:lnTo>
                    <a:pt x="2434717" y="123825"/>
                  </a:lnTo>
                  <a:lnTo>
                    <a:pt x="2461768" y="157987"/>
                  </a:lnTo>
                  <a:lnTo>
                    <a:pt x="2484628" y="195325"/>
                  </a:lnTo>
                  <a:lnTo>
                    <a:pt x="2502916" y="235457"/>
                  </a:lnTo>
                  <a:lnTo>
                    <a:pt x="2516505" y="277875"/>
                  </a:lnTo>
                  <a:lnTo>
                    <a:pt x="2524886" y="322452"/>
                  </a:lnTo>
                  <a:lnTo>
                    <a:pt x="2527808" y="368680"/>
                  </a:lnTo>
                  <a:lnTo>
                    <a:pt x="2524886" y="414908"/>
                  </a:lnTo>
                  <a:lnTo>
                    <a:pt x="2516505" y="459485"/>
                  </a:lnTo>
                  <a:lnTo>
                    <a:pt x="2502916" y="501903"/>
                  </a:lnTo>
                  <a:lnTo>
                    <a:pt x="2484628" y="542035"/>
                  </a:lnTo>
                  <a:lnTo>
                    <a:pt x="2461768" y="579373"/>
                  </a:lnTo>
                  <a:lnTo>
                    <a:pt x="2434717" y="613536"/>
                  </a:lnTo>
                  <a:lnTo>
                    <a:pt x="2403856" y="644270"/>
                  </a:lnTo>
                  <a:lnTo>
                    <a:pt x="2369693" y="671321"/>
                  </a:lnTo>
                  <a:lnTo>
                    <a:pt x="2332355" y="694181"/>
                  </a:lnTo>
                  <a:lnTo>
                    <a:pt x="2292222" y="712596"/>
                  </a:lnTo>
                  <a:lnTo>
                    <a:pt x="2249678" y="726058"/>
                  </a:lnTo>
                  <a:lnTo>
                    <a:pt x="2205100" y="734440"/>
                  </a:lnTo>
                  <a:lnTo>
                    <a:pt x="2158872" y="737361"/>
                  </a:lnTo>
                  <a:lnTo>
                    <a:pt x="368934" y="737361"/>
                  </a:lnTo>
                  <a:lnTo>
                    <a:pt x="322706" y="734440"/>
                  </a:lnTo>
                  <a:lnTo>
                    <a:pt x="278130" y="726058"/>
                  </a:lnTo>
                  <a:lnTo>
                    <a:pt x="235584" y="712596"/>
                  </a:lnTo>
                  <a:lnTo>
                    <a:pt x="195452" y="694181"/>
                  </a:lnTo>
                  <a:lnTo>
                    <a:pt x="158114" y="671321"/>
                  </a:lnTo>
                  <a:lnTo>
                    <a:pt x="123951" y="644270"/>
                  </a:lnTo>
                  <a:lnTo>
                    <a:pt x="93090" y="613536"/>
                  </a:lnTo>
                  <a:lnTo>
                    <a:pt x="66039" y="579373"/>
                  </a:lnTo>
                  <a:lnTo>
                    <a:pt x="43180" y="542035"/>
                  </a:lnTo>
                  <a:lnTo>
                    <a:pt x="24892" y="501903"/>
                  </a:lnTo>
                  <a:lnTo>
                    <a:pt x="11302" y="459485"/>
                  </a:lnTo>
                  <a:lnTo>
                    <a:pt x="2920" y="414908"/>
                  </a:lnTo>
                  <a:lnTo>
                    <a:pt x="0" y="3686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2856229" y="3478021"/>
            <a:ext cx="2553335" cy="764540"/>
            <a:chOff x="2856229" y="3478021"/>
            <a:chExt cx="2553335" cy="764540"/>
          </a:xfrm>
        </p:grpSpPr>
        <p:sp>
          <p:nvSpPr>
            <p:cNvPr id="8" name="object 8" descr=""/>
            <p:cNvSpPr/>
            <p:nvPr/>
          </p:nvSpPr>
          <p:spPr>
            <a:xfrm>
              <a:off x="2868167" y="3489959"/>
              <a:ext cx="2527935" cy="739140"/>
            </a:xfrm>
            <a:custGeom>
              <a:avLst/>
              <a:gdLst/>
              <a:ahLst/>
              <a:cxnLst/>
              <a:rect l="l" t="t" r="r" b="b"/>
              <a:pathLst>
                <a:path w="2527935" h="739139">
                  <a:moveTo>
                    <a:pt x="2158872" y="0"/>
                  </a:moveTo>
                  <a:lnTo>
                    <a:pt x="368934" y="0"/>
                  </a:lnTo>
                  <a:lnTo>
                    <a:pt x="322706" y="2920"/>
                  </a:lnTo>
                  <a:lnTo>
                    <a:pt x="278130" y="11302"/>
                  </a:lnTo>
                  <a:lnTo>
                    <a:pt x="235584" y="24891"/>
                  </a:lnTo>
                  <a:lnTo>
                    <a:pt x="195452" y="43306"/>
                  </a:lnTo>
                  <a:lnTo>
                    <a:pt x="158114" y="66166"/>
                  </a:lnTo>
                  <a:lnTo>
                    <a:pt x="123951" y="93217"/>
                  </a:lnTo>
                  <a:lnTo>
                    <a:pt x="93090" y="124078"/>
                  </a:lnTo>
                  <a:lnTo>
                    <a:pt x="66039" y="158369"/>
                  </a:lnTo>
                  <a:lnTo>
                    <a:pt x="43180" y="195706"/>
                  </a:lnTo>
                  <a:lnTo>
                    <a:pt x="24892" y="235965"/>
                  </a:lnTo>
                  <a:lnTo>
                    <a:pt x="11302" y="278510"/>
                  </a:lnTo>
                  <a:lnTo>
                    <a:pt x="2920" y="323088"/>
                  </a:lnTo>
                  <a:lnTo>
                    <a:pt x="0" y="369442"/>
                  </a:lnTo>
                  <a:lnTo>
                    <a:pt x="2920" y="415797"/>
                  </a:lnTo>
                  <a:lnTo>
                    <a:pt x="11302" y="460375"/>
                  </a:lnTo>
                  <a:lnTo>
                    <a:pt x="24892" y="502919"/>
                  </a:lnTo>
                  <a:lnTo>
                    <a:pt x="43180" y="543178"/>
                  </a:lnTo>
                  <a:lnTo>
                    <a:pt x="66039" y="580516"/>
                  </a:lnTo>
                  <a:lnTo>
                    <a:pt x="93090" y="614807"/>
                  </a:lnTo>
                  <a:lnTo>
                    <a:pt x="123951" y="645667"/>
                  </a:lnTo>
                  <a:lnTo>
                    <a:pt x="158114" y="672719"/>
                  </a:lnTo>
                  <a:lnTo>
                    <a:pt x="195452" y="695578"/>
                  </a:lnTo>
                  <a:lnTo>
                    <a:pt x="235584" y="713994"/>
                  </a:lnTo>
                  <a:lnTo>
                    <a:pt x="278130" y="727582"/>
                  </a:lnTo>
                  <a:lnTo>
                    <a:pt x="322706" y="735964"/>
                  </a:lnTo>
                  <a:lnTo>
                    <a:pt x="368934" y="738885"/>
                  </a:lnTo>
                  <a:lnTo>
                    <a:pt x="2158872" y="738885"/>
                  </a:lnTo>
                  <a:lnTo>
                    <a:pt x="2205101" y="735964"/>
                  </a:lnTo>
                  <a:lnTo>
                    <a:pt x="2249678" y="727582"/>
                  </a:lnTo>
                  <a:lnTo>
                    <a:pt x="2292222" y="713994"/>
                  </a:lnTo>
                  <a:lnTo>
                    <a:pt x="2332355" y="695578"/>
                  </a:lnTo>
                  <a:lnTo>
                    <a:pt x="2369693" y="672719"/>
                  </a:lnTo>
                  <a:lnTo>
                    <a:pt x="2403856" y="645667"/>
                  </a:lnTo>
                  <a:lnTo>
                    <a:pt x="2434717" y="614807"/>
                  </a:lnTo>
                  <a:lnTo>
                    <a:pt x="2461768" y="580516"/>
                  </a:lnTo>
                  <a:lnTo>
                    <a:pt x="2484628" y="543178"/>
                  </a:lnTo>
                  <a:lnTo>
                    <a:pt x="2502916" y="502919"/>
                  </a:lnTo>
                  <a:lnTo>
                    <a:pt x="2516505" y="460375"/>
                  </a:lnTo>
                  <a:lnTo>
                    <a:pt x="2524886" y="415797"/>
                  </a:lnTo>
                  <a:lnTo>
                    <a:pt x="2527808" y="369442"/>
                  </a:lnTo>
                  <a:lnTo>
                    <a:pt x="2524886" y="323088"/>
                  </a:lnTo>
                  <a:lnTo>
                    <a:pt x="2516505" y="278510"/>
                  </a:lnTo>
                  <a:lnTo>
                    <a:pt x="2502916" y="235965"/>
                  </a:lnTo>
                  <a:lnTo>
                    <a:pt x="2484628" y="195706"/>
                  </a:lnTo>
                  <a:lnTo>
                    <a:pt x="2461768" y="158369"/>
                  </a:lnTo>
                  <a:lnTo>
                    <a:pt x="2434717" y="124078"/>
                  </a:lnTo>
                  <a:lnTo>
                    <a:pt x="2403856" y="93217"/>
                  </a:lnTo>
                  <a:lnTo>
                    <a:pt x="2369693" y="66166"/>
                  </a:lnTo>
                  <a:lnTo>
                    <a:pt x="2332355" y="43306"/>
                  </a:lnTo>
                  <a:lnTo>
                    <a:pt x="2292222" y="24891"/>
                  </a:lnTo>
                  <a:lnTo>
                    <a:pt x="2249678" y="11302"/>
                  </a:lnTo>
                  <a:lnTo>
                    <a:pt x="2205101" y="2920"/>
                  </a:lnTo>
                  <a:lnTo>
                    <a:pt x="2158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868929" y="3490721"/>
              <a:ext cx="2527935" cy="739140"/>
            </a:xfrm>
            <a:custGeom>
              <a:avLst/>
              <a:gdLst/>
              <a:ahLst/>
              <a:cxnLst/>
              <a:rect l="l" t="t" r="r" b="b"/>
              <a:pathLst>
                <a:path w="2527935" h="739139">
                  <a:moveTo>
                    <a:pt x="0" y="369442"/>
                  </a:moveTo>
                  <a:lnTo>
                    <a:pt x="2920" y="323088"/>
                  </a:lnTo>
                  <a:lnTo>
                    <a:pt x="11302" y="278510"/>
                  </a:lnTo>
                  <a:lnTo>
                    <a:pt x="24892" y="235965"/>
                  </a:lnTo>
                  <a:lnTo>
                    <a:pt x="43180" y="195706"/>
                  </a:lnTo>
                  <a:lnTo>
                    <a:pt x="66039" y="158369"/>
                  </a:lnTo>
                  <a:lnTo>
                    <a:pt x="93090" y="124078"/>
                  </a:lnTo>
                  <a:lnTo>
                    <a:pt x="123951" y="93217"/>
                  </a:lnTo>
                  <a:lnTo>
                    <a:pt x="158114" y="66166"/>
                  </a:lnTo>
                  <a:lnTo>
                    <a:pt x="195452" y="43306"/>
                  </a:lnTo>
                  <a:lnTo>
                    <a:pt x="235584" y="24891"/>
                  </a:lnTo>
                  <a:lnTo>
                    <a:pt x="278130" y="11302"/>
                  </a:lnTo>
                  <a:lnTo>
                    <a:pt x="322706" y="2920"/>
                  </a:lnTo>
                  <a:lnTo>
                    <a:pt x="368934" y="0"/>
                  </a:lnTo>
                  <a:lnTo>
                    <a:pt x="2158872" y="0"/>
                  </a:lnTo>
                  <a:lnTo>
                    <a:pt x="2205100" y="2920"/>
                  </a:lnTo>
                  <a:lnTo>
                    <a:pt x="2249678" y="11302"/>
                  </a:lnTo>
                  <a:lnTo>
                    <a:pt x="2292222" y="24891"/>
                  </a:lnTo>
                  <a:lnTo>
                    <a:pt x="2332355" y="43306"/>
                  </a:lnTo>
                  <a:lnTo>
                    <a:pt x="2369693" y="66166"/>
                  </a:lnTo>
                  <a:lnTo>
                    <a:pt x="2403856" y="93217"/>
                  </a:lnTo>
                  <a:lnTo>
                    <a:pt x="2434717" y="124078"/>
                  </a:lnTo>
                  <a:lnTo>
                    <a:pt x="2461768" y="158369"/>
                  </a:lnTo>
                  <a:lnTo>
                    <a:pt x="2484628" y="195706"/>
                  </a:lnTo>
                  <a:lnTo>
                    <a:pt x="2502916" y="235965"/>
                  </a:lnTo>
                  <a:lnTo>
                    <a:pt x="2516505" y="278510"/>
                  </a:lnTo>
                  <a:lnTo>
                    <a:pt x="2524886" y="323088"/>
                  </a:lnTo>
                  <a:lnTo>
                    <a:pt x="2527808" y="369442"/>
                  </a:lnTo>
                  <a:lnTo>
                    <a:pt x="2524886" y="415797"/>
                  </a:lnTo>
                  <a:lnTo>
                    <a:pt x="2516505" y="460375"/>
                  </a:lnTo>
                  <a:lnTo>
                    <a:pt x="2502916" y="502919"/>
                  </a:lnTo>
                  <a:lnTo>
                    <a:pt x="2484628" y="543178"/>
                  </a:lnTo>
                  <a:lnTo>
                    <a:pt x="2461768" y="580516"/>
                  </a:lnTo>
                  <a:lnTo>
                    <a:pt x="2434717" y="614807"/>
                  </a:lnTo>
                  <a:lnTo>
                    <a:pt x="2403856" y="645667"/>
                  </a:lnTo>
                  <a:lnTo>
                    <a:pt x="2369693" y="672719"/>
                  </a:lnTo>
                  <a:lnTo>
                    <a:pt x="2332355" y="695578"/>
                  </a:lnTo>
                  <a:lnTo>
                    <a:pt x="2292222" y="713994"/>
                  </a:lnTo>
                  <a:lnTo>
                    <a:pt x="2249678" y="727582"/>
                  </a:lnTo>
                  <a:lnTo>
                    <a:pt x="2205100" y="735964"/>
                  </a:lnTo>
                  <a:lnTo>
                    <a:pt x="2158872" y="738885"/>
                  </a:lnTo>
                  <a:lnTo>
                    <a:pt x="368934" y="738885"/>
                  </a:lnTo>
                  <a:lnTo>
                    <a:pt x="322706" y="735964"/>
                  </a:lnTo>
                  <a:lnTo>
                    <a:pt x="278130" y="727582"/>
                  </a:lnTo>
                  <a:lnTo>
                    <a:pt x="235584" y="713994"/>
                  </a:lnTo>
                  <a:lnTo>
                    <a:pt x="195452" y="695578"/>
                  </a:lnTo>
                  <a:lnTo>
                    <a:pt x="158114" y="672719"/>
                  </a:lnTo>
                  <a:lnTo>
                    <a:pt x="123951" y="645667"/>
                  </a:lnTo>
                  <a:lnTo>
                    <a:pt x="93090" y="614807"/>
                  </a:lnTo>
                  <a:lnTo>
                    <a:pt x="66039" y="580516"/>
                  </a:lnTo>
                  <a:lnTo>
                    <a:pt x="43180" y="543178"/>
                  </a:lnTo>
                  <a:lnTo>
                    <a:pt x="24892" y="502919"/>
                  </a:lnTo>
                  <a:lnTo>
                    <a:pt x="11302" y="460375"/>
                  </a:lnTo>
                  <a:lnTo>
                    <a:pt x="2920" y="415797"/>
                  </a:lnTo>
                  <a:lnTo>
                    <a:pt x="0" y="36944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7185914" y="1958594"/>
            <a:ext cx="1753870" cy="763270"/>
            <a:chOff x="7185914" y="1958594"/>
            <a:chExt cx="1753870" cy="763270"/>
          </a:xfrm>
        </p:grpSpPr>
        <p:sp>
          <p:nvSpPr>
            <p:cNvPr id="11" name="object 11" descr=""/>
            <p:cNvSpPr/>
            <p:nvPr/>
          </p:nvSpPr>
          <p:spPr>
            <a:xfrm>
              <a:off x="7197852" y="1970532"/>
              <a:ext cx="1728470" cy="737870"/>
            </a:xfrm>
            <a:custGeom>
              <a:avLst/>
              <a:gdLst/>
              <a:ahLst/>
              <a:cxnLst/>
              <a:rect l="l" t="t" r="r" b="b"/>
              <a:pathLst>
                <a:path w="1728470" h="737869">
                  <a:moveTo>
                    <a:pt x="1727962" y="0"/>
                  </a:moveTo>
                  <a:lnTo>
                    <a:pt x="345694" y="0"/>
                  </a:lnTo>
                  <a:lnTo>
                    <a:pt x="0" y="737362"/>
                  </a:lnTo>
                  <a:lnTo>
                    <a:pt x="1382268" y="737362"/>
                  </a:lnTo>
                  <a:lnTo>
                    <a:pt x="1727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98614" y="1971294"/>
              <a:ext cx="1728470" cy="737870"/>
            </a:xfrm>
            <a:custGeom>
              <a:avLst/>
              <a:gdLst/>
              <a:ahLst/>
              <a:cxnLst/>
              <a:rect l="l" t="t" r="r" b="b"/>
              <a:pathLst>
                <a:path w="1728470" h="737869">
                  <a:moveTo>
                    <a:pt x="0" y="737361"/>
                  </a:moveTo>
                  <a:lnTo>
                    <a:pt x="345693" y="0"/>
                  </a:lnTo>
                  <a:lnTo>
                    <a:pt x="1727961" y="0"/>
                  </a:lnTo>
                  <a:lnTo>
                    <a:pt x="1382267" y="737361"/>
                  </a:lnTo>
                  <a:lnTo>
                    <a:pt x="0" y="73736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2868929" y="5002529"/>
            <a:ext cx="2527935" cy="739140"/>
          </a:xfrm>
          <a:custGeom>
            <a:avLst/>
            <a:gdLst/>
            <a:ahLst/>
            <a:cxnLst/>
            <a:rect l="l" t="t" r="r" b="b"/>
            <a:pathLst>
              <a:path w="2527935" h="739139">
                <a:moveTo>
                  <a:pt x="0" y="738886"/>
                </a:moveTo>
                <a:lnTo>
                  <a:pt x="2527808" y="738886"/>
                </a:lnTo>
                <a:lnTo>
                  <a:pt x="2527808" y="0"/>
                </a:lnTo>
                <a:lnTo>
                  <a:pt x="0" y="0"/>
                </a:lnTo>
                <a:lnTo>
                  <a:pt x="0" y="7388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7432802" y="3484117"/>
            <a:ext cx="1259840" cy="764540"/>
            <a:chOff x="7432802" y="3484117"/>
            <a:chExt cx="1259840" cy="764540"/>
          </a:xfrm>
        </p:grpSpPr>
        <p:sp>
          <p:nvSpPr>
            <p:cNvPr id="15" name="object 15" descr=""/>
            <p:cNvSpPr/>
            <p:nvPr/>
          </p:nvSpPr>
          <p:spPr>
            <a:xfrm>
              <a:off x="7444740" y="3496055"/>
              <a:ext cx="1234440" cy="739140"/>
            </a:xfrm>
            <a:custGeom>
              <a:avLst/>
              <a:gdLst/>
              <a:ahLst/>
              <a:cxnLst/>
              <a:rect l="l" t="t" r="r" b="b"/>
              <a:pathLst>
                <a:path w="1234440" h="739139">
                  <a:moveTo>
                    <a:pt x="617219" y="0"/>
                  </a:moveTo>
                  <a:lnTo>
                    <a:pt x="0" y="369570"/>
                  </a:lnTo>
                  <a:lnTo>
                    <a:pt x="617219" y="739140"/>
                  </a:lnTo>
                  <a:lnTo>
                    <a:pt x="1234439" y="369570"/>
                  </a:lnTo>
                  <a:lnTo>
                    <a:pt x="617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45502" y="3496817"/>
              <a:ext cx="1234440" cy="739140"/>
            </a:xfrm>
            <a:custGeom>
              <a:avLst/>
              <a:gdLst/>
              <a:ahLst/>
              <a:cxnLst/>
              <a:rect l="l" t="t" r="r" b="b"/>
              <a:pathLst>
                <a:path w="1234440" h="739139">
                  <a:moveTo>
                    <a:pt x="0" y="369570"/>
                  </a:moveTo>
                  <a:lnTo>
                    <a:pt x="617220" y="0"/>
                  </a:lnTo>
                  <a:lnTo>
                    <a:pt x="1234440" y="369570"/>
                  </a:lnTo>
                  <a:lnTo>
                    <a:pt x="617220" y="739140"/>
                  </a:lnTo>
                  <a:lnTo>
                    <a:pt x="0" y="36957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7822692" y="4998720"/>
            <a:ext cx="472440" cy="740410"/>
            <a:chOff x="7822692" y="4998720"/>
            <a:chExt cx="472440" cy="74041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5719" y="5590946"/>
              <a:ext cx="128904" cy="14791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822692" y="4998720"/>
              <a:ext cx="458470" cy="718185"/>
            </a:xfrm>
            <a:custGeom>
              <a:avLst/>
              <a:gdLst/>
              <a:ahLst/>
              <a:cxnLst/>
              <a:rect l="l" t="t" r="r" b="b"/>
              <a:pathLst>
                <a:path w="458470" h="718185">
                  <a:moveTo>
                    <a:pt x="10667" y="0"/>
                  </a:moveTo>
                  <a:lnTo>
                    <a:pt x="0" y="6857"/>
                  </a:lnTo>
                  <a:lnTo>
                    <a:pt x="446531" y="711860"/>
                  </a:lnTo>
                  <a:lnTo>
                    <a:pt x="457961" y="718083"/>
                  </a:lnTo>
                  <a:lnTo>
                    <a:pt x="457200" y="705091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467227" y="2030933"/>
            <a:ext cx="1329055" cy="1007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Calibri"/>
                <a:cs typeface="Calibri"/>
              </a:rPr>
              <a:t>Start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dirty="0" sz="2000" spc="-10">
                <a:latin typeface="Calibri"/>
                <a:cs typeface="Calibri"/>
              </a:rPr>
              <a:t>Start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Symbol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20821" y="3552190"/>
            <a:ext cx="1222375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latin typeface="Calibri"/>
                <a:cs typeface="Calibri"/>
              </a:rPr>
              <a:t>End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dirty="0" sz="2000">
                <a:latin typeface="Calibri"/>
                <a:cs typeface="Calibri"/>
              </a:rPr>
              <a:t>End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Symbol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95345" y="5741314"/>
            <a:ext cx="2450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libri"/>
                <a:cs typeface="Calibri"/>
              </a:rPr>
              <a:t>Data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Processing </a:t>
            </a:r>
            <a:r>
              <a:rPr dirty="0" sz="2000" spc="-10">
                <a:latin typeface="Calibri"/>
                <a:cs typeface="Calibri"/>
              </a:rPr>
              <a:t>Symbol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353681" y="2708224"/>
            <a:ext cx="1416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Input/Output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04075" y="4243196"/>
            <a:ext cx="1702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Decision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Symbol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999858" y="5741314"/>
            <a:ext cx="20942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Flow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Control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Arrows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Flowchart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Luas</a:t>
            </a:r>
            <a:r>
              <a:rPr dirty="0" spc="-75"/>
              <a:t> </a:t>
            </a:r>
            <a:r>
              <a:rPr dirty="0" spc="-20"/>
              <a:t>Persegi</a:t>
            </a:r>
            <a:r>
              <a:rPr dirty="0" spc="-95"/>
              <a:t> </a:t>
            </a:r>
            <a:r>
              <a:rPr dirty="0" spc="-10"/>
              <a:t>Panjang</a:t>
            </a:r>
          </a:p>
          <a:p>
            <a:pPr>
              <a:lnSpc>
                <a:spcPct val="100000"/>
              </a:lnSpc>
              <a:spcBef>
                <a:spcPts val="275"/>
              </a:spcBef>
            </a:pPr>
          </a:p>
          <a:p>
            <a:pPr marL="12700" marR="1663700">
              <a:lnSpc>
                <a:spcPct val="120100"/>
              </a:lnSpc>
            </a:pPr>
            <a:r>
              <a:rPr dirty="0" spc="-10"/>
              <a:t>Start </a:t>
            </a:r>
            <a:r>
              <a:rPr dirty="0"/>
              <a:t>Input</a:t>
            </a:r>
            <a:r>
              <a:rPr dirty="0" spc="-60"/>
              <a:t> </a:t>
            </a:r>
            <a:r>
              <a:rPr dirty="0" spc="-195"/>
              <a:t>P,</a:t>
            </a:r>
            <a:r>
              <a:rPr dirty="0" spc="35"/>
              <a:t> </a:t>
            </a:r>
            <a:r>
              <a:rPr dirty="0" spc="-50"/>
              <a:t>L</a:t>
            </a:r>
          </a:p>
          <a:p>
            <a:pPr marL="12700" marR="968375">
              <a:lnSpc>
                <a:spcPct val="120000"/>
              </a:lnSpc>
            </a:pPr>
            <a:r>
              <a:rPr dirty="0"/>
              <a:t>Luas</a:t>
            </a:r>
            <a:r>
              <a:rPr dirty="0" spc="-35"/>
              <a:t> </a:t>
            </a:r>
            <a:r>
              <a:rPr dirty="0"/>
              <a:t>=</a:t>
            </a:r>
            <a:r>
              <a:rPr dirty="0" spc="-35"/>
              <a:t> </a:t>
            </a:r>
            <a:r>
              <a:rPr dirty="0"/>
              <a:t>P</a:t>
            </a:r>
            <a:r>
              <a:rPr dirty="0" spc="-30"/>
              <a:t> </a:t>
            </a:r>
            <a:r>
              <a:rPr dirty="0"/>
              <a:t>*</a:t>
            </a:r>
            <a:r>
              <a:rPr dirty="0" spc="-15"/>
              <a:t> </a:t>
            </a:r>
            <a:r>
              <a:rPr dirty="0" spc="-50"/>
              <a:t>L </a:t>
            </a:r>
            <a:r>
              <a:rPr dirty="0"/>
              <a:t>Output</a:t>
            </a:r>
            <a:r>
              <a:rPr dirty="0" spc="-65"/>
              <a:t> </a:t>
            </a:r>
            <a:r>
              <a:rPr dirty="0"/>
              <a:t>=</a:t>
            </a:r>
            <a:r>
              <a:rPr dirty="0" spc="-85"/>
              <a:t> </a:t>
            </a:r>
            <a:r>
              <a:rPr dirty="0" spc="-20"/>
              <a:t>Luas Stop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505956" y="3233927"/>
            <a:ext cx="2209800" cy="762000"/>
          </a:xfrm>
          <a:prstGeom prst="rect">
            <a:avLst/>
          </a:prstGeom>
          <a:solidFill>
            <a:srgbClr val="4470C4"/>
          </a:solidFill>
          <a:ln w="12700">
            <a:solidFill>
              <a:srgbClr val="2D528F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846455" marR="346075" indent="-510540">
              <a:lnSpc>
                <a:spcPct val="100000"/>
              </a:lnSpc>
              <a:spcBef>
                <a:spcPts val="6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Luas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Panjang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*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Lebar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838190" y="2198877"/>
            <a:ext cx="3365500" cy="587375"/>
            <a:chOff x="5838190" y="2198877"/>
            <a:chExt cx="3365500" cy="587375"/>
          </a:xfrm>
        </p:grpSpPr>
        <p:sp>
          <p:nvSpPr>
            <p:cNvPr id="6" name="object 6" descr=""/>
            <p:cNvSpPr/>
            <p:nvPr/>
          </p:nvSpPr>
          <p:spPr>
            <a:xfrm>
              <a:off x="5844540" y="2205227"/>
              <a:ext cx="3352800" cy="574675"/>
            </a:xfrm>
            <a:custGeom>
              <a:avLst/>
              <a:gdLst/>
              <a:ahLst/>
              <a:cxnLst/>
              <a:rect l="l" t="t" r="r" b="b"/>
              <a:pathLst>
                <a:path w="3352800" h="574675">
                  <a:moveTo>
                    <a:pt x="3352800" y="0"/>
                  </a:moveTo>
                  <a:lnTo>
                    <a:pt x="670560" y="0"/>
                  </a:lnTo>
                  <a:lnTo>
                    <a:pt x="0" y="574421"/>
                  </a:lnTo>
                  <a:lnTo>
                    <a:pt x="2682240" y="574421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844540" y="2205227"/>
              <a:ext cx="3352800" cy="574675"/>
            </a:xfrm>
            <a:custGeom>
              <a:avLst/>
              <a:gdLst/>
              <a:ahLst/>
              <a:cxnLst/>
              <a:rect l="l" t="t" r="r" b="b"/>
              <a:pathLst>
                <a:path w="3352800" h="574675">
                  <a:moveTo>
                    <a:pt x="0" y="574421"/>
                  </a:moveTo>
                  <a:lnTo>
                    <a:pt x="670560" y="0"/>
                  </a:lnTo>
                  <a:lnTo>
                    <a:pt x="3352800" y="0"/>
                  </a:lnTo>
                  <a:lnTo>
                    <a:pt x="2682240" y="574421"/>
                  </a:lnTo>
                  <a:lnTo>
                    <a:pt x="0" y="574421"/>
                  </a:lnTo>
                  <a:close/>
                </a:path>
              </a:pathLst>
            </a:custGeom>
            <a:ln w="12698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804406" y="2176017"/>
            <a:ext cx="1427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180" marR="5080" indent="-41211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(Panjang, Lebar)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866890" y="999489"/>
            <a:ext cx="1308100" cy="762635"/>
            <a:chOff x="6866890" y="999489"/>
            <a:chExt cx="1308100" cy="762635"/>
          </a:xfrm>
        </p:grpSpPr>
        <p:sp>
          <p:nvSpPr>
            <p:cNvPr id="10" name="object 10" descr=""/>
            <p:cNvSpPr/>
            <p:nvPr/>
          </p:nvSpPr>
          <p:spPr>
            <a:xfrm>
              <a:off x="6873240" y="1005839"/>
              <a:ext cx="1295400" cy="749935"/>
            </a:xfrm>
            <a:custGeom>
              <a:avLst/>
              <a:gdLst/>
              <a:ahLst/>
              <a:cxnLst/>
              <a:rect l="l" t="t" r="r" b="b"/>
              <a:pathLst>
                <a:path w="1295400" h="749935">
                  <a:moveTo>
                    <a:pt x="1170431" y="0"/>
                  </a:moveTo>
                  <a:lnTo>
                    <a:pt x="124967" y="0"/>
                  </a:lnTo>
                  <a:lnTo>
                    <a:pt x="76326" y="9779"/>
                  </a:lnTo>
                  <a:lnTo>
                    <a:pt x="36575" y="36575"/>
                  </a:lnTo>
                  <a:lnTo>
                    <a:pt x="9778" y="76326"/>
                  </a:lnTo>
                  <a:lnTo>
                    <a:pt x="0" y="124968"/>
                  </a:lnTo>
                  <a:lnTo>
                    <a:pt x="0" y="624713"/>
                  </a:lnTo>
                  <a:lnTo>
                    <a:pt x="9778" y="673354"/>
                  </a:lnTo>
                  <a:lnTo>
                    <a:pt x="36575" y="713105"/>
                  </a:lnTo>
                  <a:lnTo>
                    <a:pt x="76326" y="739901"/>
                  </a:lnTo>
                  <a:lnTo>
                    <a:pt x="124967" y="749681"/>
                  </a:lnTo>
                  <a:lnTo>
                    <a:pt x="1170431" y="749681"/>
                  </a:lnTo>
                  <a:lnTo>
                    <a:pt x="1219073" y="739901"/>
                  </a:lnTo>
                  <a:lnTo>
                    <a:pt x="1258824" y="713105"/>
                  </a:lnTo>
                  <a:lnTo>
                    <a:pt x="1285620" y="673354"/>
                  </a:lnTo>
                  <a:lnTo>
                    <a:pt x="1295400" y="624713"/>
                  </a:lnTo>
                  <a:lnTo>
                    <a:pt x="1295400" y="124968"/>
                  </a:lnTo>
                  <a:lnTo>
                    <a:pt x="1285620" y="76326"/>
                  </a:lnTo>
                  <a:lnTo>
                    <a:pt x="1258824" y="36575"/>
                  </a:lnTo>
                  <a:lnTo>
                    <a:pt x="1219073" y="9779"/>
                  </a:lnTo>
                  <a:lnTo>
                    <a:pt x="1170431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73240" y="1005839"/>
              <a:ext cx="1295400" cy="749935"/>
            </a:xfrm>
            <a:custGeom>
              <a:avLst/>
              <a:gdLst/>
              <a:ahLst/>
              <a:cxnLst/>
              <a:rect l="l" t="t" r="r" b="b"/>
              <a:pathLst>
                <a:path w="1295400" h="749935">
                  <a:moveTo>
                    <a:pt x="0" y="124968"/>
                  </a:moveTo>
                  <a:lnTo>
                    <a:pt x="9778" y="76326"/>
                  </a:lnTo>
                  <a:lnTo>
                    <a:pt x="36575" y="36575"/>
                  </a:lnTo>
                  <a:lnTo>
                    <a:pt x="76326" y="9779"/>
                  </a:lnTo>
                  <a:lnTo>
                    <a:pt x="124967" y="0"/>
                  </a:lnTo>
                  <a:lnTo>
                    <a:pt x="1170431" y="0"/>
                  </a:lnTo>
                  <a:lnTo>
                    <a:pt x="1219073" y="9779"/>
                  </a:lnTo>
                  <a:lnTo>
                    <a:pt x="1258824" y="36575"/>
                  </a:lnTo>
                  <a:lnTo>
                    <a:pt x="1285620" y="76326"/>
                  </a:lnTo>
                  <a:lnTo>
                    <a:pt x="1295400" y="124968"/>
                  </a:lnTo>
                  <a:lnTo>
                    <a:pt x="1295400" y="624713"/>
                  </a:lnTo>
                  <a:lnTo>
                    <a:pt x="1285620" y="673354"/>
                  </a:lnTo>
                  <a:lnTo>
                    <a:pt x="1258824" y="713105"/>
                  </a:lnTo>
                  <a:lnTo>
                    <a:pt x="1219073" y="739901"/>
                  </a:lnTo>
                  <a:lnTo>
                    <a:pt x="1170431" y="749681"/>
                  </a:lnTo>
                  <a:lnTo>
                    <a:pt x="124967" y="749681"/>
                  </a:lnTo>
                  <a:lnTo>
                    <a:pt x="76326" y="739901"/>
                  </a:lnTo>
                  <a:lnTo>
                    <a:pt x="36575" y="713105"/>
                  </a:lnTo>
                  <a:lnTo>
                    <a:pt x="9778" y="673354"/>
                  </a:lnTo>
                  <a:lnTo>
                    <a:pt x="0" y="624713"/>
                  </a:lnTo>
                  <a:lnTo>
                    <a:pt x="0" y="124968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245857" y="1201039"/>
            <a:ext cx="555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Mulai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819902" y="4532121"/>
            <a:ext cx="3365500" cy="587375"/>
            <a:chOff x="5819902" y="4532121"/>
            <a:chExt cx="3365500" cy="587375"/>
          </a:xfrm>
        </p:grpSpPr>
        <p:sp>
          <p:nvSpPr>
            <p:cNvPr id="14" name="object 14" descr=""/>
            <p:cNvSpPr/>
            <p:nvPr/>
          </p:nvSpPr>
          <p:spPr>
            <a:xfrm>
              <a:off x="5826252" y="4538471"/>
              <a:ext cx="3352800" cy="574675"/>
            </a:xfrm>
            <a:custGeom>
              <a:avLst/>
              <a:gdLst/>
              <a:ahLst/>
              <a:cxnLst/>
              <a:rect l="l" t="t" r="r" b="b"/>
              <a:pathLst>
                <a:path w="3352800" h="574675">
                  <a:moveTo>
                    <a:pt x="3352800" y="0"/>
                  </a:moveTo>
                  <a:lnTo>
                    <a:pt x="670560" y="0"/>
                  </a:lnTo>
                  <a:lnTo>
                    <a:pt x="0" y="574420"/>
                  </a:lnTo>
                  <a:lnTo>
                    <a:pt x="2682240" y="57442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826252" y="4538471"/>
              <a:ext cx="3352800" cy="574675"/>
            </a:xfrm>
            <a:custGeom>
              <a:avLst/>
              <a:gdLst/>
              <a:ahLst/>
              <a:cxnLst/>
              <a:rect l="l" t="t" r="r" b="b"/>
              <a:pathLst>
                <a:path w="3352800" h="574675">
                  <a:moveTo>
                    <a:pt x="0" y="574420"/>
                  </a:moveTo>
                  <a:lnTo>
                    <a:pt x="670560" y="0"/>
                  </a:lnTo>
                  <a:lnTo>
                    <a:pt x="3352800" y="0"/>
                  </a:lnTo>
                  <a:lnTo>
                    <a:pt x="2682240" y="574420"/>
                  </a:lnTo>
                  <a:lnTo>
                    <a:pt x="0" y="574420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856221" y="4647692"/>
            <a:ext cx="1284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(Luas)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956806" y="5649214"/>
            <a:ext cx="1308100" cy="762635"/>
            <a:chOff x="6956806" y="5649214"/>
            <a:chExt cx="1308100" cy="762635"/>
          </a:xfrm>
        </p:grpSpPr>
        <p:sp>
          <p:nvSpPr>
            <p:cNvPr id="18" name="object 18" descr=""/>
            <p:cNvSpPr/>
            <p:nvPr/>
          </p:nvSpPr>
          <p:spPr>
            <a:xfrm>
              <a:off x="6963156" y="5655564"/>
              <a:ext cx="1295400" cy="749935"/>
            </a:xfrm>
            <a:custGeom>
              <a:avLst/>
              <a:gdLst/>
              <a:ahLst/>
              <a:cxnLst/>
              <a:rect l="l" t="t" r="r" b="b"/>
              <a:pathLst>
                <a:path w="1295400" h="749935">
                  <a:moveTo>
                    <a:pt x="1170432" y="0"/>
                  </a:moveTo>
                  <a:lnTo>
                    <a:pt x="124968" y="0"/>
                  </a:lnTo>
                  <a:lnTo>
                    <a:pt x="76326" y="9817"/>
                  </a:lnTo>
                  <a:lnTo>
                    <a:pt x="36575" y="36601"/>
                  </a:lnTo>
                  <a:lnTo>
                    <a:pt x="9778" y="76314"/>
                  </a:lnTo>
                  <a:lnTo>
                    <a:pt x="0" y="124942"/>
                  </a:lnTo>
                  <a:lnTo>
                    <a:pt x="0" y="624738"/>
                  </a:lnTo>
                  <a:lnTo>
                    <a:pt x="9778" y="673366"/>
                  </a:lnTo>
                  <a:lnTo>
                    <a:pt x="36575" y="713079"/>
                  </a:lnTo>
                  <a:lnTo>
                    <a:pt x="76326" y="739863"/>
                  </a:lnTo>
                  <a:lnTo>
                    <a:pt x="124968" y="749681"/>
                  </a:lnTo>
                  <a:lnTo>
                    <a:pt x="1170432" y="749681"/>
                  </a:lnTo>
                  <a:lnTo>
                    <a:pt x="1219073" y="739863"/>
                  </a:lnTo>
                  <a:lnTo>
                    <a:pt x="1258824" y="713079"/>
                  </a:lnTo>
                  <a:lnTo>
                    <a:pt x="1285621" y="673366"/>
                  </a:lnTo>
                  <a:lnTo>
                    <a:pt x="1295400" y="624738"/>
                  </a:lnTo>
                  <a:lnTo>
                    <a:pt x="1295400" y="124942"/>
                  </a:lnTo>
                  <a:lnTo>
                    <a:pt x="1285621" y="76314"/>
                  </a:lnTo>
                  <a:lnTo>
                    <a:pt x="1258824" y="36601"/>
                  </a:lnTo>
                  <a:lnTo>
                    <a:pt x="1219073" y="9817"/>
                  </a:lnTo>
                  <a:lnTo>
                    <a:pt x="1170432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63156" y="5655564"/>
              <a:ext cx="1295400" cy="749935"/>
            </a:xfrm>
            <a:custGeom>
              <a:avLst/>
              <a:gdLst/>
              <a:ahLst/>
              <a:cxnLst/>
              <a:rect l="l" t="t" r="r" b="b"/>
              <a:pathLst>
                <a:path w="1295400" h="749935">
                  <a:moveTo>
                    <a:pt x="0" y="124942"/>
                  </a:moveTo>
                  <a:lnTo>
                    <a:pt x="9778" y="76314"/>
                  </a:lnTo>
                  <a:lnTo>
                    <a:pt x="36575" y="36601"/>
                  </a:lnTo>
                  <a:lnTo>
                    <a:pt x="76326" y="9817"/>
                  </a:lnTo>
                  <a:lnTo>
                    <a:pt x="124968" y="0"/>
                  </a:lnTo>
                  <a:lnTo>
                    <a:pt x="1170432" y="0"/>
                  </a:lnTo>
                  <a:lnTo>
                    <a:pt x="1219073" y="9817"/>
                  </a:lnTo>
                  <a:lnTo>
                    <a:pt x="1258824" y="36601"/>
                  </a:lnTo>
                  <a:lnTo>
                    <a:pt x="1285621" y="76314"/>
                  </a:lnTo>
                  <a:lnTo>
                    <a:pt x="1295400" y="124942"/>
                  </a:lnTo>
                  <a:lnTo>
                    <a:pt x="1295400" y="624738"/>
                  </a:lnTo>
                  <a:lnTo>
                    <a:pt x="1285621" y="673366"/>
                  </a:lnTo>
                  <a:lnTo>
                    <a:pt x="1258824" y="713079"/>
                  </a:lnTo>
                  <a:lnTo>
                    <a:pt x="1219073" y="739863"/>
                  </a:lnTo>
                  <a:lnTo>
                    <a:pt x="1170432" y="749681"/>
                  </a:lnTo>
                  <a:lnTo>
                    <a:pt x="124968" y="749681"/>
                  </a:lnTo>
                  <a:lnTo>
                    <a:pt x="76326" y="739863"/>
                  </a:lnTo>
                  <a:lnTo>
                    <a:pt x="36575" y="713079"/>
                  </a:lnTo>
                  <a:lnTo>
                    <a:pt x="9778" y="673366"/>
                  </a:lnTo>
                  <a:lnTo>
                    <a:pt x="0" y="624738"/>
                  </a:lnTo>
                  <a:lnTo>
                    <a:pt x="0" y="124942"/>
                  </a:lnTo>
                  <a:close/>
                </a:path>
              </a:pathLst>
            </a:custGeom>
            <a:ln w="12700">
              <a:solidFill>
                <a:srgbClr val="2D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280529" y="5852871"/>
            <a:ext cx="662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Selesai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482840" y="1755647"/>
            <a:ext cx="76200" cy="1479550"/>
          </a:xfrm>
          <a:custGeom>
            <a:avLst/>
            <a:gdLst/>
            <a:ahLst/>
            <a:cxnLst/>
            <a:rect l="l" t="t" r="r" b="b"/>
            <a:pathLst>
              <a:path w="76200" h="1479550">
                <a:moveTo>
                  <a:pt x="76200" y="1403223"/>
                </a:moveTo>
                <a:lnTo>
                  <a:pt x="44450" y="1403223"/>
                </a:lnTo>
                <a:lnTo>
                  <a:pt x="44450" y="1030351"/>
                </a:lnTo>
                <a:lnTo>
                  <a:pt x="31750" y="1030351"/>
                </a:lnTo>
                <a:lnTo>
                  <a:pt x="31750" y="1403223"/>
                </a:lnTo>
                <a:lnTo>
                  <a:pt x="0" y="1403223"/>
                </a:lnTo>
                <a:lnTo>
                  <a:pt x="38100" y="1479423"/>
                </a:lnTo>
                <a:lnTo>
                  <a:pt x="76200" y="1403223"/>
                </a:lnTo>
                <a:close/>
              </a:path>
              <a:path w="76200" h="1479550">
                <a:moveTo>
                  <a:pt x="76200" y="372872"/>
                </a:moveTo>
                <a:lnTo>
                  <a:pt x="44450" y="372872"/>
                </a:lnTo>
                <a:lnTo>
                  <a:pt x="44450" y="0"/>
                </a:lnTo>
                <a:lnTo>
                  <a:pt x="31750" y="0"/>
                </a:lnTo>
                <a:lnTo>
                  <a:pt x="31750" y="372872"/>
                </a:lnTo>
                <a:lnTo>
                  <a:pt x="0" y="372872"/>
                </a:lnTo>
                <a:lnTo>
                  <a:pt x="38100" y="449072"/>
                </a:lnTo>
                <a:lnTo>
                  <a:pt x="76200" y="372872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511796" y="4088853"/>
            <a:ext cx="76200" cy="450215"/>
          </a:xfrm>
          <a:custGeom>
            <a:avLst/>
            <a:gdLst/>
            <a:ahLst/>
            <a:cxnLst/>
            <a:rect l="l" t="t" r="r" b="b"/>
            <a:pathLst>
              <a:path w="76200" h="450214">
                <a:moveTo>
                  <a:pt x="76200" y="373291"/>
                </a:moveTo>
                <a:lnTo>
                  <a:pt x="44450" y="373291"/>
                </a:lnTo>
                <a:lnTo>
                  <a:pt x="44450" y="0"/>
                </a:lnTo>
                <a:lnTo>
                  <a:pt x="31750" y="0"/>
                </a:lnTo>
                <a:lnTo>
                  <a:pt x="31750" y="373291"/>
                </a:lnTo>
                <a:lnTo>
                  <a:pt x="0" y="373291"/>
                </a:lnTo>
                <a:lnTo>
                  <a:pt x="38100" y="449618"/>
                </a:lnTo>
                <a:lnTo>
                  <a:pt x="69850" y="385991"/>
                </a:lnTo>
                <a:lnTo>
                  <a:pt x="76200" y="373291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555992" y="5205996"/>
            <a:ext cx="76200" cy="449580"/>
          </a:xfrm>
          <a:custGeom>
            <a:avLst/>
            <a:gdLst/>
            <a:ahLst/>
            <a:cxnLst/>
            <a:rect l="l" t="t" r="r" b="b"/>
            <a:pathLst>
              <a:path w="76200" h="449579">
                <a:moveTo>
                  <a:pt x="76200" y="372732"/>
                </a:moveTo>
                <a:lnTo>
                  <a:pt x="44450" y="372732"/>
                </a:lnTo>
                <a:lnTo>
                  <a:pt x="44450" y="0"/>
                </a:lnTo>
                <a:lnTo>
                  <a:pt x="31750" y="0"/>
                </a:lnTo>
                <a:lnTo>
                  <a:pt x="31750" y="372732"/>
                </a:lnTo>
                <a:lnTo>
                  <a:pt x="0" y="372732"/>
                </a:lnTo>
                <a:lnTo>
                  <a:pt x="38100" y="448983"/>
                </a:lnTo>
                <a:lnTo>
                  <a:pt x="69850" y="385483"/>
                </a:lnTo>
                <a:lnTo>
                  <a:pt x="76200" y="372732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2024-09-11T15:28:32Z</dcterms:created>
  <dcterms:modified xsi:type="dcterms:W3CDTF">2024-09-11T15:28:32Z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2024-09-11T00:00:00Z</vt:filetime>
  </property>
  <property fmtid="{D5CDD505-2E9C-101B-9397-08002B2CF9AE}" pid="5" name="Producer">
    <vt:lpwstr>Microsoft® PowerPoint® for Microsoft 365</vt:lpwstr>
  </property>
</Properties>
</file>