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932" y="834009"/>
            <a:ext cx="115401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1043" y="808685"/>
            <a:ext cx="11639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932" y="1657248"/>
            <a:ext cx="11540134" cy="181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6317" y="2686634"/>
            <a:ext cx="5579745" cy="1298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890">
              <a:lnSpc>
                <a:spcPts val="7170"/>
              </a:lnSpc>
              <a:spcBef>
                <a:spcPts val="100"/>
              </a:spcBef>
            </a:pPr>
            <a:r>
              <a:rPr dirty="0" sz="6000" spc="-70"/>
              <a:t>Perulangan</a:t>
            </a:r>
            <a:endParaRPr sz="6000"/>
          </a:p>
          <a:p>
            <a:pPr algn="ctr">
              <a:lnSpc>
                <a:spcPts val="2850"/>
              </a:lnSpc>
            </a:pPr>
            <a:r>
              <a:rPr dirty="0" sz="2400" spc="-15"/>
              <a:t>Statement</a:t>
            </a:r>
            <a:r>
              <a:rPr dirty="0" sz="2400" spc="-25"/>
              <a:t> </a:t>
            </a:r>
            <a:r>
              <a:rPr dirty="0" sz="2400"/>
              <a:t>while,</a:t>
            </a:r>
            <a:r>
              <a:rPr dirty="0" sz="2400" spc="-25"/>
              <a:t> </a:t>
            </a:r>
            <a:r>
              <a:rPr dirty="0" sz="2400"/>
              <a:t>while</a:t>
            </a:r>
            <a:r>
              <a:rPr dirty="0" sz="2400" spc="-30"/>
              <a:t> </a:t>
            </a:r>
            <a:r>
              <a:rPr dirty="0" sz="2400" spc="-15"/>
              <a:t>bersarangan,</a:t>
            </a:r>
            <a:r>
              <a:rPr dirty="0" sz="2400" spc="-25"/>
              <a:t> </a:t>
            </a:r>
            <a:r>
              <a:rPr dirty="0" sz="2400"/>
              <a:t>do</a:t>
            </a:r>
            <a:r>
              <a:rPr dirty="0" sz="2400" spc="-10"/>
              <a:t> </a:t>
            </a:r>
            <a:r>
              <a:rPr dirty="0" sz="2400" spc="-5"/>
              <a:t>while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990080" y="4517690"/>
            <a:ext cx="357568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40">
                <a:latin typeface="Calibri"/>
                <a:cs typeface="Calibri"/>
              </a:rPr>
              <a:t>Teknik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Pemprograman</a:t>
            </a:r>
            <a:endParaRPr sz="24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715"/>
              </a:spcBef>
            </a:pPr>
            <a:r>
              <a:rPr dirty="0" sz="2400" spc="-15">
                <a:latin typeface="Calibri"/>
                <a:cs typeface="Calibri"/>
              </a:rPr>
              <a:t>Syaeful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Aklani,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27393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Nested</a:t>
            </a:r>
            <a:r>
              <a:rPr dirty="0" spc="-150"/>
              <a:t> </a:t>
            </a:r>
            <a:r>
              <a:rPr dirty="0" spc="-3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657248"/>
            <a:ext cx="5678805" cy="18180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nested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inside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"inner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loop"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will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executed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time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iteration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"outer </a:t>
            </a:r>
            <a:r>
              <a:rPr dirty="0" sz="2800" spc="-5">
                <a:latin typeface="Calibri"/>
                <a:cs typeface="Calibri"/>
              </a:rPr>
              <a:t> loop":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732" y="3680459"/>
            <a:ext cx="2918460" cy="17388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379" y="2842260"/>
            <a:ext cx="2537460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27393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Nested</a:t>
            </a:r>
            <a:r>
              <a:rPr dirty="0" spc="-150"/>
              <a:t> </a:t>
            </a:r>
            <a:r>
              <a:rPr dirty="0" spc="-30"/>
              <a:t>Loops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268" y="2217420"/>
            <a:ext cx="3887724" cy="15971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7488" y="1891283"/>
            <a:ext cx="2397252" cy="2837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27393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Nested</a:t>
            </a:r>
            <a:r>
              <a:rPr dirty="0" spc="-150"/>
              <a:t> </a:t>
            </a:r>
            <a:r>
              <a:rPr dirty="0" spc="-30"/>
              <a:t>Loops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288" y="2098548"/>
            <a:ext cx="5292852" cy="35189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3120" y="2098548"/>
            <a:ext cx="4849368" cy="33040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85"/>
              <a:t>T</a:t>
            </a:r>
            <a:r>
              <a:rPr dirty="0" spc="-5"/>
              <a:t>u</a:t>
            </a:r>
            <a:r>
              <a:rPr dirty="0" spc="-85"/>
              <a:t>g</a:t>
            </a:r>
            <a:r>
              <a:rPr dirty="0" spc="-5"/>
              <a:t>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043" y="1372958"/>
            <a:ext cx="3872229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tabLst>
                <a:tab pos="3670300" algn="l"/>
              </a:tabLst>
            </a:pPr>
            <a:r>
              <a:rPr dirty="0" sz="2800" spc="-10">
                <a:latin typeface="Calibri"/>
                <a:cs typeface="Calibri"/>
              </a:rPr>
              <a:t>Buat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berikut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ini</a:t>
            </a:r>
            <a:r>
              <a:rPr dirty="0" sz="2800" spc="-5">
                <a:latin typeface="Calibri"/>
                <a:cs typeface="Calibri"/>
              </a:rPr>
              <a:t> di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python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: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</a:t>
            </a:r>
            <a:r>
              <a:rPr dirty="0" sz="2800" spc="-5">
                <a:latin typeface="Calibri"/>
                <a:cs typeface="Calibri"/>
              </a:rPr>
              <a:t>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" y="4444364"/>
            <a:ext cx="3958590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spc="-5">
                <a:latin typeface="Calibri"/>
                <a:cs typeface="Calibri"/>
              </a:rPr>
              <a:t>3.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Buatlah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untuk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menampilkan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a)	</a:t>
            </a:r>
            <a:r>
              <a:rPr dirty="0" sz="2400" spc="-5">
                <a:latin typeface="Calibri"/>
                <a:cs typeface="Calibri"/>
              </a:rPr>
              <a:t>2,3,4,6,8,12,16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469265" algn="l"/>
              </a:tabLst>
            </a:pPr>
            <a:r>
              <a:rPr dirty="0" sz="2400" spc="-5">
                <a:latin typeface="Calibri"/>
                <a:cs typeface="Calibri"/>
              </a:rPr>
              <a:t>b)	18,15,12,9,6,3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  <a:tabLst>
                <a:tab pos="469265" algn="l"/>
              </a:tabLst>
            </a:pPr>
            <a:r>
              <a:rPr dirty="0" sz="1800" spc="-5">
                <a:solidFill>
                  <a:srgbClr val="171717"/>
                </a:solidFill>
                <a:latin typeface="Verdana"/>
                <a:cs typeface="Verdana"/>
              </a:rPr>
              <a:t>c)	</a:t>
            </a:r>
            <a:r>
              <a:rPr dirty="0" sz="1800">
                <a:solidFill>
                  <a:srgbClr val="171717"/>
                </a:solidFill>
                <a:latin typeface="Verdana"/>
                <a:cs typeface="Verdana"/>
              </a:rPr>
              <a:t>0</a:t>
            </a:r>
            <a:r>
              <a:rPr dirty="0" sz="1800" spc="-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71717"/>
                </a:solidFill>
                <a:latin typeface="Verdana"/>
                <a:cs typeface="Verdana"/>
              </a:rPr>
              <a:t>,7</a:t>
            </a:r>
            <a:r>
              <a:rPr dirty="0" sz="1800" spc="-1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71717"/>
                </a:solidFill>
                <a:latin typeface="Verdana"/>
                <a:cs typeface="Verdana"/>
              </a:rPr>
              <a:t>,14</a:t>
            </a:r>
            <a:r>
              <a:rPr dirty="0" sz="1800" spc="-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71717"/>
                </a:solidFill>
                <a:latin typeface="Verdana"/>
                <a:cs typeface="Verdana"/>
              </a:rPr>
              <a:t>,21 ,28 ,35</a:t>
            </a:r>
            <a:r>
              <a:rPr dirty="0" sz="1800" spc="-5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71717"/>
                </a:solidFill>
                <a:latin typeface="Verdana"/>
                <a:cs typeface="Verdana"/>
              </a:rPr>
              <a:t>,42 ,49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3" y="2097023"/>
            <a:ext cx="2154936" cy="1667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203" y="1798320"/>
            <a:ext cx="1740407" cy="2330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5676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Struktur</a:t>
            </a:r>
            <a:r>
              <a:rPr dirty="0" spc="-40"/>
              <a:t> </a:t>
            </a:r>
            <a:r>
              <a:rPr dirty="0" spc="-30"/>
              <a:t>Kontrol</a:t>
            </a:r>
            <a:r>
              <a:rPr dirty="0" spc="-45"/>
              <a:t> </a:t>
            </a:r>
            <a:r>
              <a:rPr dirty="0" spc="-20"/>
              <a:t>Perulangan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743201"/>
            <a:ext cx="7420609" cy="2626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111125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nested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 </a:t>
            </a:r>
            <a:r>
              <a:rPr dirty="0" sz="2800" spc="-20">
                <a:latin typeface="Calibri"/>
                <a:cs typeface="Calibri"/>
              </a:rPr>
              <a:t>nested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located</a:t>
            </a:r>
            <a:r>
              <a:rPr dirty="0" sz="2800" spc="-5">
                <a:latin typeface="Calibri"/>
                <a:cs typeface="Calibri"/>
              </a:rPr>
              <a:t> within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5"/>
              </a:spcBef>
            </a:pPr>
            <a:r>
              <a:rPr dirty="0" sz="2800" spc="-5">
                <a:latin typeface="Calibri"/>
                <a:cs typeface="Calibri"/>
              </a:rPr>
              <a:t>while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while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loop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or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block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repeated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until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suitable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condition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reached.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Form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3335" y="1626107"/>
            <a:ext cx="3396996" cy="4372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5676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Struktur</a:t>
            </a:r>
            <a:r>
              <a:rPr dirty="0" spc="-40"/>
              <a:t> </a:t>
            </a:r>
            <a:r>
              <a:rPr dirty="0" spc="-30"/>
              <a:t>Kontrol</a:t>
            </a:r>
            <a:r>
              <a:rPr dirty="0" spc="-45"/>
              <a:t> </a:t>
            </a:r>
            <a:r>
              <a:rPr dirty="0" spc="-20"/>
              <a:t>Perulangan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672488"/>
            <a:ext cx="7640320" cy="180593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while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88900"/>
              </a:lnSpc>
              <a:spcBef>
                <a:spcPts val="1030"/>
              </a:spcBef>
            </a:pP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while</a:t>
            </a:r>
            <a:r>
              <a:rPr dirty="0" sz="2800" spc="2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loop</a:t>
            </a:r>
            <a:r>
              <a:rPr dirty="0" sz="2800" spc="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statement</a:t>
            </a:r>
            <a:r>
              <a:rPr dirty="0" sz="2800" spc="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statement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or</a:t>
            </a:r>
            <a:r>
              <a:rPr dirty="0" sz="2800" spc="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block </a:t>
            </a:r>
            <a:r>
              <a:rPr dirty="0" sz="2800" spc="-76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of statements</a:t>
            </a:r>
            <a:r>
              <a:rPr dirty="0" sz="2800" spc="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that is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repeated</a:t>
            </a:r>
            <a:r>
              <a:rPr dirty="0" sz="2800" spc="1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until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suitable </a:t>
            </a:r>
            <a:r>
              <a:rPr dirty="0" sz="2800" spc="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condition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is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reached.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 Form</a:t>
            </a:r>
            <a:r>
              <a:rPr dirty="0" sz="2800" spc="2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the</a:t>
            </a:r>
            <a:r>
              <a:rPr dirty="0" sz="2800" spc="-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1F2023"/>
                </a:solidFill>
                <a:latin typeface="Arial MT"/>
                <a:cs typeface="Arial MT"/>
              </a:rPr>
              <a:t>while</a:t>
            </a:r>
            <a:r>
              <a:rPr dirty="0" sz="2800" spc="1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1F2023"/>
                </a:solidFill>
                <a:latin typeface="Arial MT"/>
                <a:cs typeface="Arial MT"/>
              </a:rPr>
              <a:t>statement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304" y="4405884"/>
            <a:ext cx="2516123" cy="1464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668" y="3575303"/>
            <a:ext cx="5076444" cy="27599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32" y="834009"/>
            <a:ext cx="33407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latin typeface="Calibri Light"/>
                <a:cs typeface="Calibri Light"/>
              </a:rPr>
              <a:t>break</a:t>
            </a:r>
            <a:r>
              <a:rPr dirty="0" sz="4000" spc="-140">
                <a:latin typeface="Calibri Light"/>
                <a:cs typeface="Calibri Light"/>
              </a:rPr>
              <a:t> </a:t>
            </a:r>
            <a:r>
              <a:rPr dirty="0" sz="4000" spc="-55">
                <a:latin typeface="Calibri Light"/>
                <a:cs typeface="Calibri Light"/>
              </a:rPr>
              <a:t>Statement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32" y="1743201"/>
            <a:ext cx="562800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5">
                <a:latin typeface="Calibri"/>
                <a:cs typeface="Calibri"/>
              </a:rPr>
              <a:t>Dengan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pernyataan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break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kita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bisa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menghentikan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bahkan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jika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kondisi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benar: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048" y="3116579"/>
            <a:ext cx="2660904" cy="22280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6164" y="2374392"/>
            <a:ext cx="4704587" cy="1952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32" y="834009"/>
            <a:ext cx="334073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>
                <a:latin typeface="Calibri Light"/>
                <a:cs typeface="Calibri Light"/>
              </a:rPr>
              <a:t>break</a:t>
            </a:r>
            <a:r>
              <a:rPr dirty="0" sz="4000" spc="-140">
                <a:latin typeface="Calibri Light"/>
                <a:cs typeface="Calibri Light"/>
              </a:rPr>
              <a:t> </a:t>
            </a:r>
            <a:r>
              <a:rPr dirty="0" sz="4000" spc="-55">
                <a:latin typeface="Calibri Light"/>
                <a:cs typeface="Calibri Light"/>
              </a:rPr>
              <a:t>Statement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32" y="1743201"/>
            <a:ext cx="610489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break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stop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loop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even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while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condition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0339" y="3500628"/>
            <a:ext cx="3264408" cy="17007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2340" y="3233927"/>
            <a:ext cx="4235196" cy="1338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939799"/>
            <a:ext cx="3977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continue</a:t>
            </a:r>
            <a:r>
              <a:rPr dirty="0" spc="-135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024" y="1864613"/>
            <a:ext cx="5517515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current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iteration,</a:t>
            </a:r>
            <a:r>
              <a:rPr dirty="0" sz="2800" spc="-5">
                <a:latin typeface="Calibri"/>
                <a:cs typeface="Calibri"/>
              </a:rPr>
              <a:t> and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next: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020" y="3672840"/>
            <a:ext cx="1769364" cy="1615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4076" y="3230879"/>
            <a:ext cx="4093464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939799"/>
            <a:ext cx="39776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continue</a:t>
            </a:r>
            <a:r>
              <a:rPr dirty="0" spc="-135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024" y="1864613"/>
            <a:ext cx="5517515" cy="12204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stop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current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iteration,</a:t>
            </a:r>
            <a:r>
              <a:rPr dirty="0" sz="2800" spc="-5">
                <a:latin typeface="Calibri"/>
                <a:cs typeface="Calibri"/>
              </a:rPr>
              <a:t> and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continue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next: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60" y="3797808"/>
            <a:ext cx="3063240" cy="1562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88" y="3869435"/>
            <a:ext cx="4632959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3013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else</a:t>
            </a:r>
            <a:r>
              <a:rPr dirty="0" spc="-140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743201"/>
            <a:ext cx="630618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block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once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condition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longer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1220" y="3357371"/>
            <a:ext cx="2735580" cy="19735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1131" y="2744723"/>
            <a:ext cx="3906012" cy="2586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30137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else</a:t>
            </a:r>
            <a:r>
              <a:rPr dirty="0" spc="-140"/>
              <a:t> </a:t>
            </a:r>
            <a:r>
              <a:rPr dirty="0" spc="-55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5932" y="1743201"/>
            <a:ext cx="6306185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With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else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statement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block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code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once</a:t>
            </a:r>
            <a:r>
              <a:rPr dirty="0" sz="2800" spc="-5">
                <a:latin typeface="Calibri"/>
                <a:cs typeface="Calibri"/>
              </a:rPr>
              <a:t> when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condition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longer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3639" y="3429000"/>
            <a:ext cx="3019043" cy="1487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9435" y="2607564"/>
            <a:ext cx="2458212" cy="2796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2024-10-02T13:02:28Z</dcterms:created>
  <dcterms:modified xsi:type="dcterms:W3CDTF">2024-10-02T13:02:28Z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2024-10-02T00:00:00Z</vt:filetime>
  </property>
</Properties>
</file>