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7" r:id="rId9"/>
    <p:sldId id="257" r:id="rId10"/>
    <p:sldId id="258" r:id="rId11"/>
    <p:sldId id="259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3"/>
    <p:restoredTop sz="94690"/>
  </p:normalViewPr>
  <p:slideViewPr>
    <p:cSldViewPr snapToGrid="0" snapToObjects="1">
      <p:cViewPr varScale="1">
        <p:scale>
          <a:sx n="59" d="100"/>
          <a:sy n="59" d="100"/>
        </p:scale>
        <p:origin x="11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3578-1B3B-1245-B276-A0C286FF1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EFE48-585E-454B-8F31-2144D7C2B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D961-28F7-BD49-B4A5-D252F373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5712-5B6B-8047-BC3D-CF421230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7BFB-21EA-0143-8B72-861444E1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FE-6D5F-4140-9B5B-13997F55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855E6-752A-0A44-8196-1B855427D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EF9F-A26B-4E48-AA65-9398AD53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3364-219F-9E4E-8F0F-26867481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A286-4529-A841-9A0C-AB07D855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13763-7AE8-C04A-9F50-1B1B98116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C2956-0783-CF46-90F9-92D2A7D52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7289-6B02-C643-B90C-41F115FC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3D59-5464-784B-A0C4-5150702E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B957-70B3-514B-AB76-94BA8EC6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7AA6-95FB-4541-A7E7-A4B3AF5E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C213-A62A-BA49-8BF3-097944AC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1810-AC9F-2545-8EED-6BA1CF19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20D2-09EA-FC49-8397-238D7892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1052-6AAC-6645-9795-B28105FA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71E2-4F39-5041-93BC-F2EE14F7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5EEE3-1AC4-DE48-8F36-D521E769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4234-CC3B-B242-B91D-4A80A847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C477D-6CCE-224C-A2FA-CD21580B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9AC3-92E5-7345-A1B0-C6BF51B5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356C-387E-7B41-B821-87D884DB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8D02-AD6B-3F46-AD37-C763B692E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ADFE3-89C1-024A-B5CD-0A399BB4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F0AA7-A635-B24C-A13A-3FA8D211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F21E4-B1EE-5249-B1B2-B271C52F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64A98-4025-2840-B8CD-EE28BBE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2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2D2D-0696-8E42-91D3-8250947E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107BB-E1CE-C646-B756-853C48CC5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2940D-AEFB-0142-BE95-9D6FC8E1D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1EEF8-D24D-F545-B103-D039AD345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6CB63-712A-0247-9BBD-E25527AD6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75A7A-D763-314D-A984-760C9754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266ED-F8C9-D749-8948-A6B00C04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C1351-73BD-E444-BCAF-3276734C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B10-DF79-A74A-8625-429C3EDA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BF5C7-6BA4-4944-AC88-595D0E6E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C51C7-5CE1-F14D-BE3C-07829DCD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7D470-47F9-2640-A7DD-B6CAE6B2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1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81447-9805-174B-9EC7-BCF73346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07B92-C860-124C-8C24-9B5CA583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8432-C254-2746-9CFB-F04AA004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9505-C054-3E4C-A837-1C96021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B13E-CA5E-354B-897B-9852F9C4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7F708-C76D-CA47-B914-7A3DC625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3EAFA-BECD-EF40-94B2-E6ACA427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BB81F-96F4-FD47-88F8-AB07B00A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0EB41-6319-1E4F-B122-DB61E0EB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49CA-641F-EB4F-BCB6-53C5B962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051AC-64F5-A343-BB4F-143FEF1B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D27E3-5C54-7C47-9FFA-B0403474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6539-8D13-EB40-95B5-01FD4AB1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A659A-31BD-9642-8A28-F7AAABBC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435A4-A1E7-6D44-8AAC-1694EFA2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D79F5-C07D-7F49-890F-5F267C56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9295-5827-AA4B-9D22-4B5B2190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0794-0755-1444-8479-20CE21229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79AC-0DEC-6C4A-A182-B147DE68FD3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0439-953C-3047-AA2B-B045FDCC8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15E0-EB91-0948-825D-DBC6C1D1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1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v6qxmcEly8&amp;t=352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9763-70E2-5545-8CFA-850B29FDB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999" y="2415000"/>
            <a:ext cx="3884581" cy="1639038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Binary Tree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1" y="850355"/>
            <a:ext cx="6357154" cy="51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2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7F72-D82E-AE44-B719-DFE8989B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718B-F22F-394A-891C-2801EC5F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Ambil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akarnya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operator ‘-’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left child dan right child</a:t>
            </a:r>
          </a:p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left child, </a:t>
            </a:r>
            <a:r>
              <a:rPr lang="en-US" dirty="0" err="1"/>
              <a:t>ternyata</a:t>
            </a:r>
            <a:r>
              <a:rPr lang="en-US" dirty="0"/>
              <a:t> operator ‘x’ </a:t>
            </a:r>
            <a:r>
              <a:rPr lang="en-US" dirty="0" err="1"/>
              <a:t>memisahkan</a:t>
            </a:r>
            <a:r>
              <a:rPr lang="en-US" dirty="0"/>
              <a:t> (A+B) di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dan C di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level paling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operator ‘+’ yang </a:t>
            </a:r>
            <a:r>
              <a:rPr lang="en-US" dirty="0" err="1"/>
              <a:t>memisahkan</a:t>
            </a:r>
            <a:r>
              <a:rPr lang="en-US" dirty="0"/>
              <a:t> A di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dan B di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r>
              <a:rPr lang="en-US" dirty="0"/>
              <a:t>Cara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right child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50A58-D5C5-4A4E-8343-5A6B0CF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Binary tree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CFA2C574-68FC-0541-899F-FF5E1267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26" y="643466"/>
            <a:ext cx="6689279" cy="5568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F98DE-EDE7-2946-8088-B2FFD1D2523C}"/>
              </a:ext>
            </a:extLst>
          </p:cNvPr>
          <p:cNvSpPr txBox="1"/>
          <p:nvPr/>
        </p:nvSpPr>
        <p:spPr>
          <a:xfrm>
            <a:off x="4216526" y="1135459"/>
            <a:ext cx="4450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(A + B) x C – D/E + 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865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38615"/>
            <a:ext cx="4964619" cy="303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52519" y="3220770"/>
            <a:ext cx="48438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 parts to any binary tree: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Root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Left sub tree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Right sub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9813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Tree traversal means the way to visit all nodes of the binary tree in order</a:t>
            </a:r>
          </a:p>
        </p:txBody>
      </p:sp>
    </p:spTree>
    <p:extLst>
      <p:ext uri="{BB962C8B-B14F-4D97-AF65-F5344CB8AC3E}">
        <p14:creationId xmlns:p14="http://schemas.microsoft.com/office/powerpoint/2010/main" val="370569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r>
              <a:rPr lang="en-US" dirty="0"/>
              <a:t>Tree Traversal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976607"/>
            <a:ext cx="101563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Pre-Order Method</a:t>
            </a:r>
          </a:p>
          <a:p>
            <a:r>
              <a:rPr lang="en-US" sz="3200" dirty="0"/>
              <a:t>   Root – Left Sub Tree – Right Sub Tree</a:t>
            </a:r>
          </a:p>
          <a:p>
            <a:r>
              <a:rPr lang="en-US" sz="3200" dirty="0"/>
              <a:t>-  In Order Method </a:t>
            </a:r>
          </a:p>
          <a:p>
            <a:r>
              <a:rPr lang="en-US" sz="3200" dirty="0"/>
              <a:t>   Left sub tree - Root - Right sub tree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Post-Order Method</a:t>
            </a:r>
          </a:p>
          <a:p>
            <a:r>
              <a:rPr lang="en-US" sz="3200" dirty="0"/>
              <a:t>   Left sub tree - Right sub tree – Root</a:t>
            </a:r>
          </a:p>
          <a:p>
            <a:endParaRPr lang="en-US" sz="3200" dirty="0"/>
          </a:p>
          <a:p>
            <a:r>
              <a:rPr lang="en-US" sz="3200" dirty="0"/>
              <a:t>Link of Learning Resource: </a:t>
            </a:r>
            <a:r>
              <a:rPr lang="en-US" sz="3200" dirty="0">
                <a:hlinkClick r:id="rId2"/>
              </a:rPr>
              <a:t>https://www.youtube.com/watch?v=8v6qxmcEly8&amp;t=352s</a:t>
            </a:r>
            <a:endParaRPr lang="en-US" sz="3200" dirty="0"/>
          </a:p>
          <a:p>
            <a:r>
              <a:rPr lang="en-US" sz="3200" dirty="0"/>
              <a:t> </a:t>
            </a:r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298792"/>
            <a:ext cx="981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are 3 method to travers the binary tree:</a:t>
            </a:r>
          </a:p>
        </p:txBody>
      </p:sp>
    </p:spTree>
    <p:extLst>
      <p:ext uri="{BB962C8B-B14F-4D97-AF65-F5344CB8AC3E}">
        <p14:creationId xmlns:p14="http://schemas.microsoft.com/office/powerpoint/2010/main" val="294001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57617"/>
            <a:ext cx="98133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Pre-Order Method</a:t>
            </a:r>
          </a:p>
          <a:p>
            <a:r>
              <a:rPr lang="en-US" sz="3200" dirty="0"/>
              <a:t>   Root – Left Sub Tree – Right Sub Tree</a:t>
            </a:r>
          </a:p>
          <a:p>
            <a:r>
              <a:rPr lang="en-US" sz="3200" dirty="0"/>
              <a:t>-  In Order Method </a:t>
            </a:r>
          </a:p>
          <a:p>
            <a:r>
              <a:rPr lang="en-US" sz="3200" dirty="0"/>
              <a:t>   Left sub tree - Root - Right sub tree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Post-Order Method</a:t>
            </a:r>
          </a:p>
          <a:p>
            <a:r>
              <a:rPr lang="en-US" sz="3200" dirty="0"/>
              <a:t>   Left sub tree - Right sub tree - Root </a:t>
            </a:r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82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the binary tree in slide 10, find the order of nodes acc. to:</a:t>
            </a:r>
          </a:p>
        </p:txBody>
      </p:sp>
    </p:spTree>
    <p:extLst>
      <p:ext uri="{BB962C8B-B14F-4D97-AF65-F5344CB8AC3E}">
        <p14:creationId xmlns:p14="http://schemas.microsoft.com/office/powerpoint/2010/main" val="221196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74224"/>
            <a:ext cx="98133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Find the binary Tree</a:t>
            </a:r>
          </a:p>
          <a:p>
            <a:pPr marL="514350" indent="-514350">
              <a:buAutoNum type="arabicPeriod"/>
            </a:pPr>
            <a:r>
              <a:rPr lang="en-US" sz="3200" dirty="0"/>
              <a:t>Find the order of nodes according to Pre-Order Method and In Order Method </a:t>
            </a:r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826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the order of nodes according to Post-Order Method is as follows:</a:t>
            </a:r>
          </a:p>
          <a:p>
            <a:r>
              <a:rPr lang="en-US" sz="3200" dirty="0"/>
              <a:t>A B + C x E F / D - x</a:t>
            </a:r>
          </a:p>
        </p:txBody>
      </p:sp>
    </p:spTree>
    <p:extLst>
      <p:ext uri="{BB962C8B-B14F-4D97-AF65-F5344CB8AC3E}">
        <p14:creationId xmlns:p14="http://schemas.microsoft.com/office/powerpoint/2010/main" val="120485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Binary Tree – Every node can have at most 2 children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60" y="3318128"/>
            <a:ext cx="2106569" cy="16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6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 Binary Tree – Every node (except leaf nodes) have exactly 2 children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73" y="3126260"/>
            <a:ext cx="3989817" cy="27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0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Tree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Balanced Binary Tree – No two siblings can have a height difference of more than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9" y="3428999"/>
            <a:ext cx="5482347" cy="22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8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Tree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Imbalanced Binary Tree – There are two siblings can have a height difference of more than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4" y="3154705"/>
            <a:ext cx="6082375" cy="28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9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 Binary 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implement tree structure in the program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227043"/>
            <a:ext cx="3703680" cy="28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en-US" dirty="0"/>
              <a:t>Implementation of  Binary Tree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3" y="1269242"/>
            <a:ext cx="11464119" cy="528168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1. Concept of Linked list: to store data element in the nodes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           Every element has 2 pointers: right and left pointer</a:t>
            </a:r>
            <a:br>
              <a:rPr lang="en-US" dirty="0"/>
            </a:br>
            <a:r>
              <a:rPr lang="en-US" dirty="0"/>
              <a:t>                                             It is recommended practice to make program/ 		                                  function easier to write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39" y="3006240"/>
            <a:ext cx="4880791" cy="33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/>
              <a:t>Implementation of  Binary Tree (3)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0965" y="1267499"/>
                <a:ext cx="6539778" cy="50618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can we know, which one is parent and which one is child?</a:t>
                </a:r>
                <a:br>
                  <a:rPr lang="en-US" dirty="0"/>
                </a:br>
                <a:r>
                  <a:rPr lang="en-US" dirty="0"/>
                  <a:t>Root is stored in index = 0     </a:t>
                </a:r>
                <a:r>
                  <a:rPr lang="en-US" dirty="0">
                    <a:sym typeface="Wingdings" panose="05000000000000000000" pitchFamily="2" charset="2"/>
                  </a:rPr>
                  <a:t> A[0]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If index of parent node = p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Then, Left Child will be in index = 2p+1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Right child will be in index = 2p+2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If child is at index = c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Parent will be at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-1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0965" y="1267499"/>
                <a:ext cx="6539778" cy="5061863"/>
              </a:xfrm>
              <a:blipFill>
                <a:blip r:embed="rId2"/>
                <a:stretch>
                  <a:fillRect l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2824272"/>
            <a:ext cx="3703680" cy="280762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55D4-CAED-4F15-A48A-D5B18D930E02}"/>
              </a:ext>
            </a:extLst>
          </p:cNvPr>
          <p:cNvSpPr txBox="1">
            <a:spLocks/>
          </p:cNvSpPr>
          <p:nvPr/>
        </p:nvSpPr>
        <p:spPr>
          <a:xfrm>
            <a:off x="838200" y="1404257"/>
            <a:ext cx="4430486" cy="492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Concept of Array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B7625-6924-40AF-8347-A9000ACCE3BD}"/>
              </a:ext>
            </a:extLst>
          </p:cNvPr>
          <p:cNvCxnSpPr/>
          <p:nvPr/>
        </p:nvCxnSpPr>
        <p:spPr>
          <a:xfrm>
            <a:off x="5192486" y="1632857"/>
            <a:ext cx="0" cy="4696506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CB0D513-1FD9-435E-9EDB-06FBC9844E3F}"/>
              </a:ext>
            </a:extLst>
          </p:cNvPr>
          <p:cNvSpPr/>
          <p:nvPr/>
        </p:nvSpPr>
        <p:spPr>
          <a:xfrm>
            <a:off x="5595257" y="1676396"/>
            <a:ext cx="587829" cy="57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5CD31-F193-480B-AF25-2171B5E3C7B8}"/>
              </a:ext>
            </a:extLst>
          </p:cNvPr>
          <p:cNvSpPr/>
          <p:nvPr/>
        </p:nvSpPr>
        <p:spPr>
          <a:xfrm>
            <a:off x="6183086" y="1676395"/>
            <a:ext cx="587829" cy="57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2E8C50-EA2C-4DDC-AA4D-1F45BE3D8984}"/>
              </a:ext>
            </a:extLst>
          </p:cNvPr>
          <p:cNvSpPr/>
          <p:nvPr/>
        </p:nvSpPr>
        <p:spPr>
          <a:xfrm>
            <a:off x="6770915" y="1676394"/>
            <a:ext cx="587829" cy="57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C8F85-5D25-4F9F-9233-AB1049C0FF21}"/>
              </a:ext>
            </a:extLst>
          </p:cNvPr>
          <p:cNvSpPr/>
          <p:nvPr/>
        </p:nvSpPr>
        <p:spPr>
          <a:xfrm>
            <a:off x="7364185" y="1676396"/>
            <a:ext cx="587829" cy="57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C84A-0DCB-4878-A9BE-32E1F2E6151B}"/>
              </a:ext>
            </a:extLst>
          </p:cNvPr>
          <p:cNvSpPr/>
          <p:nvPr/>
        </p:nvSpPr>
        <p:spPr>
          <a:xfrm>
            <a:off x="7946573" y="1676396"/>
            <a:ext cx="587829" cy="57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ECC90B-6DA3-45ED-B4BA-82DB55FFCECF}"/>
              </a:ext>
            </a:extLst>
          </p:cNvPr>
          <p:cNvSpPr/>
          <p:nvPr/>
        </p:nvSpPr>
        <p:spPr>
          <a:xfrm>
            <a:off x="8534402" y="1676393"/>
            <a:ext cx="587829" cy="57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555EC7-2D9B-4F85-9C50-4A6C78AEF2B4}"/>
              </a:ext>
            </a:extLst>
          </p:cNvPr>
          <p:cNvSpPr/>
          <p:nvPr/>
        </p:nvSpPr>
        <p:spPr>
          <a:xfrm>
            <a:off x="9112616" y="1676390"/>
            <a:ext cx="587829" cy="576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8DD05-51FB-4C00-BF33-0143AC93EDE5}"/>
              </a:ext>
            </a:extLst>
          </p:cNvPr>
          <p:cNvSpPr txBox="1"/>
          <p:nvPr/>
        </p:nvSpPr>
        <p:spPr>
          <a:xfrm>
            <a:off x="5725884" y="2292113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5618E-5F00-4292-97ED-C8F816E5358A}"/>
              </a:ext>
            </a:extLst>
          </p:cNvPr>
          <p:cNvSpPr txBox="1"/>
          <p:nvPr/>
        </p:nvSpPr>
        <p:spPr>
          <a:xfrm>
            <a:off x="6327134" y="2292113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71F31-DD59-425F-8D20-431B2C916CA6}"/>
              </a:ext>
            </a:extLst>
          </p:cNvPr>
          <p:cNvSpPr txBox="1"/>
          <p:nvPr/>
        </p:nvSpPr>
        <p:spPr>
          <a:xfrm>
            <a:off x="6935470" y="2302325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4D0C5A-94F8-4598-A5E6-09CFA2A8E5DF}"/>
              </a:ext>
            </a:extLst>
          </p:cNvPr>
          <p:cNvSpPr txBox="1"/>
          <p:nvPr/>
        </p:nvSpPr>
        <p:spPr>
          <a:xfrm>
            <a:off x="7509874" y="2302325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A11B9-F034-42F3-A582-DD5E6112D8F4}"/>
              </a:ext>
            </a:extLst>
          </p:cNvPr>
          <p:cNvSpPr txBox="1"/>
          <p:nvPr/>
        </p:nvSpPr>
        <p:spPr>
          <a:xfrm>
            <a:off x="8118857" y="2302325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DE0F52-3746-471A-93E3-AB0FF418698D}"/>
              </a:ext>
            </a:extLst>
          </p:cNvPr>
          <p:cNvSpPr txBox="1"/>
          <p:nvPr/>
        </p:nvSpPr>
        <p:spPr>
          <a:xfrm>
            <a:off x="8719460" y="2302325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972D4F-6DEE-4FF3-B1D2-8234C43D429B}"/>
              </a:ext>
            </a:extLst>
          </p:cNvPr>
          <p:cNvSpPr txBox="1"/>
          <p:nvPr/>
        </p:nvSpPr>
        <p:spPr>
          <a:xfrm>
            <a:off x="9275893" y="2302325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8C130B-E39B-4D60-946E-9DB6722222ED}"/>
              </a:ext>
            </a:extLst>
          </p:cNvPr>
          <p:cNvSpPr txBox="1"/>
          <p:nvPr/>
        </p:nvSpPr>
        <p:spPr>
          <a:xfrm>
            <a:off x="5725884" y="1780195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4E1E62-B125-44D4-BF63-5E7941169A5E}"/>
              </a:ext>
            </a:extLst>
          </p:cNvPr>
          <p:cNvSpPr txBox="1"/>
          <p:nvPr/>
        </p:nvSpPr>
        <p:spPr>
          <a:xfrm>
            <a:off x="6327133" y="1780195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35340-70F0-4521-A6F9-FB1D65023AE6}"/>
              </a:ext>
            </a:extLst>
          </p:cNvPr>
          <p:cNvSpPr txBox="1"/>
          <p:nvPr/>
        </p:nvSpPr>
        <p:spPr>
          <a:xfrm>
            <a:off x="6928382" y="1780195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111E5-37F9-4DB3-8BC5-AED666490366}"/>
              </a:ext>
            </a:extLst>
          </p:cNvPr>
          <p:cNvSpPr txBox="1"/>
          <p:nvPr/>
        </p:nvSpPr>
        <p:spPr>
          <a:xfrm>
            <a:off x="7481022" y="1767315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6F370-3EDA-4754-BA26-429DE2925D51}"/>
              </a:ext>
            </a:extLst>
          </p:cNvPr>
          <p:cNvSpPr txBox="1"/>
          <p:nvPr/>
        </p:nvSpPr>
        <p:spPr>
          <a:xfrm>
            <a:off x="8079742" y="1780195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4996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1F96A-B96B-EE4B-B9C2-F58FBA02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476B-6018-644D-B697-F8E5A1F3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Pohon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binary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digunakan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untk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menggambarkan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pernyataan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aritmatika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		(A + B) x C – D/E + F</a:t>
            </a:r>
          </a:p>
        </p:txBody>
      </p:sp>
    </p:spTree>
    <p:extLst>
      <p:ext uri="{BB962C8B-B14F-4D97-AF65-F5344CB8AC3E}">
        <p14:creationId xmlns:p14="http://schemas.microsoft.com/office/powerpoint/2010/main" val="245787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582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Binary Tree</vt:lpstr>
      <vt:lpstr>Binary Tree</vt:lpstr>
      <vt:lpstr>Full Binary Tree</vt:lpstr>
      <vt:lpstr>Balanced Binary Tree (1)</vt:lpstr>
      <vt:lpstr>Balanced Binary Tree (2)</vt:lpstr>
      <vt:lpstr>Implementation of  Binary Tree </vt:lpstr>
      <vt:lpstr>Implementation of  Binary Tree (2)</vt:lpstr>
      <vt:lpstr>Implementation of  Binary Tree (3) </vt:lpstr>
      <vt:lpstr>Example 1</vt:lpstr>
      <vt:lpstr>Langkah-langkah</vt:lpstr>
      <vt:lpstr>Binary tree</vt:lpstr>
      <vt:lpstr>Tree Traversal</vt:lpstr>
      <vt:lpstr>Tree Traversal (1)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Sabariman</dc:creator>
  <cp:lastModifiedBy>Sabariman</cp:lastModifiedBy>
  <cp:revision>17</cp:revision>
  <dcterms:created xsi:type="dcterms:W3CDTF">2021-12-13T09:50:34Z</dcterms:created>
  <dcterms:modified xsi:type="dcterms:W3CDTF">2024-12-03T11:36:07Z</dcterms:modified>
</cp:coreProperties>
</file>