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309" r:id="rId2"/>
    <p:sldId id="313" r:id="rId3"/>
    <p:sldId id="302" r:id="rId4"/>
    <p:sldId id="264" r:id="rId5"/>
    <p:sldId id="260" r:id="rId6"/>
    <p:sldId id="257" r:id="rId7"/>
    <p:sldId id="258" r:id="rId8"/>
    <p:sldId id="265" r:id="rId9"/>
    <p:sldId id="259" r:id="rId10"/>
    <p:sldId id="266" r:id="rId11"/>
    <p:sldId id="261" r:id="rId12"/>
    <p:sldId id="262" r:id="rId13"/>
    <p:sldId id="263" r:id="rId14"/>
    <p:sldId id="314" r:id="rId15"/>
    <p:sldId id="315" r:id="rId16"/>
    <p:sldId id="316" r:id="rId17"/>
    <p:sldId id="317" r:id="rId18"/>
    <p:sldId id="318" r:id="rId19"/>
    <p:sldId id="319" r:id="rId20"/>
    <p:sldId id="320" r:id="rId21"/>
    <p:sldId id="321" r:id="rId22"/>
    <p:sldId id="322" r:id="rId23"/>
    <p:sldId id="323" r:id="rId24"/>
    <p:sldId id="324" r:id="rId25"/>
    <p:sldId id="268" r:id="rId26"/>
    <p:sldId id="325" r:id="rId27"/>
    <p:sldId id="300"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User" initials="U" lastIdx="1" clrIdx="0">
    <p:extLst>
      <p:ext uri="{19B8F6BF-5375-455C-9EA6-DF929625EA0E}">
        <p15:presenceInfo xmlns:p15="http://schemas.microsoft.com/office/powerpoint/2012/main" userId="Us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026" autoAdjust="0"/>
    <p:restoredTop sz="86263" autoAdjust="0"/>
  </p:normalViewPr>
  <p:slideViewPr>
    <p:cSldViewPr snapToGrid="0">
      <p:cViewPr varScale="1">
        <p:scale>
          <a:sx n="36" d="100"/>
          <a:sy n="36" d="100"/>
        </p:scale>
        <p:origin x="56" y="3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commentAuthors" Target="commentAuthor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02CCEDF-9247-4373-9F7C-75781AB111F8}" type="datetimeFigureOut">
              <a:rPr lang="en-US" smtClean="0"/>
              <a:t>8/30/2024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7F909C6-B595-4D4C-8EE1-2313DCF2AFC2}" type="slidenum">
              <a:rPr lang="en-US" smtClean="0"/>
              <a:t>‹#›</a:t>
            </a:fld>
            <a:endParaRPr lang="en-US"/>
          </a:p>
        </p:txBody>
      </p:sp>
    </p:spTree>
    <p:extLst>
      <p:ext uri="{BB962C8B-B14F-4D97-AF65-F5344CB8AC3E}">
        <p14:creationId xmlns:p14="http://schemas.microsoft.com/office/powerpoint/2010/main" val="8447631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7F909C6-B595-4D4C-8EE1-2313DCF2AFC2}" type="slidenum">
              <a:rPr lang="en-US" smtClean="0"/>
              <a:t>1</a:t>
            </a:fld>
            <a:endParaRPr lang="en-US"/>
          </a:p>
        </p:txBody>
      </p:sp>
    </p:spTree>
    <p:extLst>
      <p:ext uri="{BB962C8B-B14F-4D97-AF65-F5344CB8AC3E}">
        <p14:creationId xmlns:p14="http://schemas.microsoft.com/office/powerpoint/2010/main" val="33857548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7F909C6-B595-4D4C-8EE1-2313DCF2AFC2}" type="slidenum">
              <a:rPr lang="en-US" smtClean="0"/>
              <a:t>17</a:t>
            </a:fld>
            <a:endParaRPr lang="en-US"/>
          </a:p>
        </p:txBody>
      </p:sp>
    </p:spTree>
    <p:extLst>
      <p:ext uri="{BB962C8B-B14F-4D97-AF65-F5344CB8AC3E}">
        <p14:creationId xmlns:p14="http://schemas.microsoft.com/office/powerpoint/2010/main" val="32471627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96C4BF6A-C909-45E1-ACE8-A2F7F59F49C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703" y="0"/>
            <a:ext cx="12186594" cy="6858000"/>
          </a:xfrm>
          <a:prstGeom prst="rect">
            <a:avLst/>
          </a:prstGeom>
        </p:spPr>
      </p:pic>
      <p:sp>
        <p:nvSpPr>
          <p:cNvPr id="2" name="Title 1">
            <a:extLst>
              <a:ext uri="{FF2B5EF4-FFF2-40B4-BE49-F238E27FC236}">
                <a16:creationId xmlns:a16="http://schemas.microsoft.com/office/drawing/2014/main" id="{AD8181D8-9946-4CD2-8940-091D71C8CC7E}"/>
              </a:ext>
            </a:extLst>
          </p:cNvPr>
          <p:cNvSpPr>
            <a:spLocks noGrp="1"/>
          </p:cNvSpPr>
          <p:nvPr>
            <p:ph type="ctrTitle"/>
          </p:nvPr>
        </p:nvSpPr>
        <p:spPr>
          <a:xfrm>
            <a:off x="1524000" y="1649413"/>
            <a:ext cx="9144000" cy="2387600"/>
          </a:xfrm>
        </p:spPr>
        <p:txBody>
          <a:bodyPr anchor="b"/>
          <a:lstStyle>
            <a:lvl1pPr algn="ctr">
              <a:defRPr sz="6000"/>
            </a:lvl1pPr>
          </a:lstStyle>
          <a:p>
            <a:r>
              <a:rPr lang="en-US" dirty="0"/>
              <a:t>Click to edit Master title style</a:t>
            </a:r>
            <a:endParaRPr lang="en-ID" dirty="0"/>
          </a:p>
        </p:txBody>
      </p:sp>
      <p:sp>
        <p:nvSpPr>
          <p:cNvPr id="3" name="Subtitle 2">
            <a:extLst>
              <a:ext uri="{FF2B5EF4-FFF2-40B4-BE49-F238E27FC236}">
                <a16:creationId xmlns:a16="http://schemas.microsoft.com/office/drawing/2014/main" id="{927210AA-AAA4-436E-8A41-638FF7699B6C}"/>
              </a:ext>
            </a:extLst>
          </p:cNvPr>
          <p:cNvSpPr>
            <a:spLocks noGrp="1"/>
          </p:cNvSpPr>
          <p:nvPr>
            <p:ph type="subTitle" idx="1"/>
          </p:nvPr>
        </p:nvSpPr>
        <p:spPr>
          <a:xfrm>
            <a:off x="1524000" y="41735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ID" dirty="0"/>
          </a:p>
        </p:txBody>
      </p:sp>
      <p:sp>
        <p:nvSpPr>
          <p:cNvPr id="4" name="Date Placeholder 3">
            <a:extLst>
              <a:ext uri="{FF2B5EF4-FFF2-40B4-BE49-F238E27FC236}">
                <a16:creationId xmlns:a16="http://schemas.microsoft.com/office/drawing/2014/main" id="{E11A17F3-30FA-4279-B697-E7D417D1EF0C}"/>
              </a:ext>
            </a:extLst>
          </p:cNvPr>
          <p:cNvSpPr>
            <a:spLocks noGrp="1"/>
          </p:cNvSpPr>
          <p:nvPr>
            <p:ph type="dt" sz="half" idx="10"/>
          </p:nvPr>
        </p:nvSpPr>
        <p:spPr>
          <a:xfrm>
            <a:off x="838200" y="5978524"/>
            <a:ext cx="2743200" cy="365125"/>
          </a:xfrm>
        </p:spPr>
        <p:txBody>
          <a:bodyPr/>
          <a:lstStyle/>
          <a:p>
            <a:fld id="{3A9F8E58-A300-40EB-A5E7-A67043162A4A}" type="datetimeFigureOut">
              <a:rPr lang="en-ID" smtClean="0"/>
              <a:t>30/08/2024</a:t>
            </a:fld>
            <a:endParaRPr lang="en-ID"/>
          </a:p>
        </p:txBody>
      </p:sp>
      <p:sp>
        <p:nvSpPr>
          <p:cNvPr id="5" name="Footer Placeholder 4">
            <a:extLst>
              <a:ext uri="{FF2B5EF4-FFF2-40B4-BE49-F238E27FC236}">
                <a16:creationId xmlns:a16="http://schemas.microsoft.com/office/drawing/2014/main" id="{91257F3A-D45A-42FD-8297-19C9B208524C}"/>
              </a:ext>
            </a:extLst>
          </p:cNvPr>
          <p:cNvSpPr>
            <a:spLocks noGrp="1"/>
          </p:cNvSpPr>
          <p:nvPr>
            <p:ph type="ftr" sz="quarter" idx="11"/>
          </p:nvPr>
        </p:nvSpPr>
        <p:spPr>
          <a:xfrm>
            <a:off x="4038600" y="5978524"/>
            <a:ext cx="4114800" cy="365125"/>
          </a:xfrm>
        </p:spPr>
        <p:txBody>
          <a:bodyPr/>
          <a:lstStyle/>
          <a:p>
            <a:endParaRPr lang="en-ID" dirty="0"/>
          </a:p>
        </p:txBody>
      </p:sp>
      <p:sp>
        <p:nvSpPr>
          <p:cNvPr id="6" name="Slide Number Placeholder 5">
            <a:extLst>
              <a:ext uri="{FF2B5EF4-FFF2-40B4-BE49-F238E27FC236}">
                <a16:creationId xmlns:a16="http://schemas.microsoft.com/office/drawing/2014/main" id="{C1B8E42B-3FAD-4703-8807-7C9443E00117}"/>
              </a:ext>
            </a:extLst>
          </p:cNvPr>
          <p:cNvSpPr>
            <a:spLocks noGrp="1"/>
          </p:cNvSpPr>
          <p:nvPr>
            <p:ph type="sldNum" sz="quarter" idx="12"/>
          </p:nvPr>
        </p:nvSpPr>
        <p:spPr>
          <a:xfrm>
            <a:off x="8610600" y="5978524"/>
            <a:ext cx="2743200" cy="365125"/>
          </a:xfrm>
        </p:spPr>
        <p:txBody>
          <a:bodyPr/>
          <a:lstStyle/>
          <a:p>
            <a:fld id="{434AE045-B820-4685-9401-6FCCFB9EAE4B}" type="slidenum">
              <a:rPr lang="en-ID" smtClean="0"/>
              <a:t>‹#›</a:t>
            </a:fld>
            <a:endParaRPr lang="en-ID" dirty="0"/>
          </a:p>
        </p:txBody>
      </p:sp>
    </p:spTree>
    <p:extLst>
      <p:ext uri="{BB962C8B-B14F-4D97-AF65-F5344CB8AC3E}">
        <p14:creationId xmlns:p14="http://schemas.microsoft.com/office/powerpoint/2010/main" val="23384822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F02D9F81-77AF-4883-9ACA-DE18BB8B174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703" y="0"/>
            <a:ext cx="12186594" cy="6858000"/>
          </a:xfrm>
          <a:prstGeom prst="rect">
            <a:avLst/>
          </a:prstGeom>
        </p:spPr>
      </p:pic>
      <p:sp>
        <p:nvSpPr>
          <p:cNvPr id="2" name="Title 1">
            <a:extLst>
              <a:ext uri="{FF2B5EF4-FFF2-40B4-BE49-F238E27FC236}">
                <a16:creationId xmlns:a16="http://schemas.microsoft.com/office/drawing/2014/main" id="{D03529AB-9B30-40A6-8EE8-501E2F262912}"/>
              </a:ext>
            </a:extLst>
          </p:cNvPr>
          <p:cNvSpPr>
            <a:spLocks noGrp="1"/>
          </p:cNvSpPr>
          <p:nvPr>
            <p:ph type="title"/>
          </p:nvPr>
        </p:nvSpPr>
        <p:spPr>
          <a:xfrm>
            <a:off x="838200" y="983456"/>
            <a:ext cx="10515600" cy="1325563"/>
          </a:xfrm>
        </p:spPr>
        <p:txBody>
          <a:bodyPr/>
          <a:lstStyle/>
          <a:p>
            <a:r>
              <a:rPr lang="en-US" dirty="0"/>
              <a:t>Click to edit Master title style</a:t>
            </a:r>
            <a:endParaRPr lang="en-ID" dirty="0"/>
          </a:p>
        </p:txBody>
      </p:sp>
      <p:sp>
        <p:nvSpPr>
          <p:cNvPr id="3" name="Vertical Text Placeholder 2">
            <a:extLst>
              <a:ext uri="{FF2B5EF4-FFF2-40B4-BE49-F238E27FC236}">
                <a16:creationId xmlns:a16="http://schemas.microsoft.com/office/drawing/2014/main" id="{4ABA1970-55B6-47D4-875D-6FDCF2082B80}"/>
              </a:ext>
            </a:extLst>
          </p:cNvPr>
          <p:cNvSpPr>
            <a:spLocks noGrp="1"/>
          </p:cNvSpPr>
          <p:nvPr>
            <p:ph type="body" orient="vert" idx="1"/>
          </p:nvPr>
        </p:nvSpPr>
        <p:spPr>
          <a:xfrm>
            <a:off x="838200" y="2421082"/>
            <a:ext cx="10515600" cy="3553692"/>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D" dirty="0"/>
          </a:p>
        </p:txBody>
      </p:sp>
      <p:sp>
        <p:nvSpPr>
          <p:cNvPr id="4" name="Date Placeholder 3">
            <a:extLst>
              <a:ext uri="{FF2B5EF4-FFF2-40B4-BE49-F238E27FC236}">
                <a16:creationId xmlns:a16="http://schemas.microsoft.com/office/drawing/2014/main" id="{001C8026-1BC2-40D0-80FA-0FD667AEF88A}"/>
              </a:ext>
            </a:extLst>
          </p:cNvPr>
          <p:cNvSpPr>
            <a:spLocks noGrp="1"/>
          </p:cNvSpPr>
          <p:nvPr>
            <p:ph type="dt" sz="half" idx="10"/>
          </p:nvPr>
        </p:nvSpPr>
        <p:spPr>
          <a:xfrm>
            <a:off x="838200" y="6086837"/>
            <a:ext cx="2743200" cy="365125"/>
          </a:xfrm>
        </p:spPr>
        <p:txBody>
          <a:bodyPr/>
          <a:lstStyle/>
          <a:p>
            <a:fld id="{3A9F8E58-A300-40EB-A5E7-A67043162A4A}" type="datetimeFigureOut">
              <a:rPr lang="en-ID" smtClean="0"/>
              <a:t>30/08/2024</a:t>
            </a:fld>
            <a:endParaRPr lang="en-ID" dirty="0"/>
          </a:p>
        </p:txBody>
      </p:sp>
      <p:sp>
        <p:nvSpPr>
          <p:cNvPr id="5" name="Footer Placeholder 4">
            <a:extLst>
              <a:ext uri="{FF2B5EF4-FFF2-40B4-BE49-F238E27FC236}">
                <a16:creationId xmlns:a16="http://schemas.microsoft.com/office/drawing/2014/main" id="{0505B1BA-C332-402F-B7EB-B3B658048F0E}"/>
              </a:ext>
            </a:extLst>
          </p:cNvPr>
          <p:cNvSpPr>
            <a:spLocks noGrp="1"/>
          </p:cNvSpPr>
          <p:nvPr>
            <p:ph type="ftr" sz="quarter" idx="11"/>
          </p:nvPr>
        </p:nvSpPr>
        <p:spPr>
          <a:xfrm>
            <a:off x="4038600" y="6086837"/>
            <a:ext cx="4114800" cy="365125"/>
          </a:xfrm>
        </p:spPr>
        <p:txBody>
          <a:bodyPr/>
          <a:lstStyle/>
          <a:p>
            <a:endParaRPr lang="en-ID"/>
          </a:p>
        </p:txBody>
      </p:sp>
      <p:sp>
        <p:nvSpPr>
          <p:cNvPr id="6" name="Slide Number Placeholder 5">
            <a:extLst>
              <a:ext uri="{FF2B5EF4-FFF2-40B4-BE49-F238E27FC236}">
                <a16:creationId xmlns:a16="http://schemas.microsoft.com/office/drawing/2014/main" id="{F3221DBE-8C2E-46FF-8606-74F567EF474E}"/>
              </a:ext>
            </a:extLst>
          </p:cNvPr>
          <p:cNvSpPr>
            <a:spLocks noGrp="1"/>
          </p:cNvSpPr>
          <p:nvPr>
            <p:ph type="sldNum" sz="quarter" idx="12"/>
          </p:nvPr>
        </p:nvSpPr>
        <p:spPr>
          <a:xfrm>
            <a:off x="8610600" y="6086837"/>
            <a:ext cx="2743200" cy="365125"/>
          </a:xfrm>
        </p:spPr>
        <p:txBody>
          <a:bodyPr/>
          <a:lstStyle/>
          <a:p>
            <a:fld id="{434AE045-B820-4685-9401-6FCCFB9EAE4B}" type="slidenum">
              <a:rPr lang="en-ID" smtClean="0"/>
              <a:t>‹#›</a:t>
            </a:fld>
            <a:endParaRPr lang="en-ID" dirty="0"/>
          </a:p>
        </p:txBody>
      </p:sp>
    </p:spTree>
    <p:extLst>
      <p:ext uri="{BB962C8B-B14F-4D97-AF65-F5344CB8AC3E}">
        <p14:creationId xmlns:p14="http://schemas.microsoft.com/office/powerpoint/2010/main" val="35699749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72EF27D1-E464-4E5D-A1F7-DF0B32DFFDC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703" y="0"/>
            <a:ext cx="12186594" cy="6858000"/>
          </a:xfrm>
          <a:prstGeom prst="rect">
            <a:avLst/>
          </a:prstGeom>
        </p:spPr>
      </p:pic>
      <p:sp>
        <p:nvSpPr>
          <p:cNvPr id="2" name="Vertical Title 1">
            <a:extLst>
              <a:ext uri="{FF2B5EF4-FFF2-40B4-BE49-F238E27FC236}">
                <a16:creationId xmlns:a16="http://schemas.microsoft.com/office/drawing/2014/main" id="{25D72D8B-BE93-4C44-AAD1-0224585BEA89}"/>
              </a:ext>
            </a:extLst>
          </p:cNvPr>
          <p:cNvSpPr>
            <a:spLocks noGrp="1"/>
          </p:cNvSpPr>
          <p:nvPr>
            <p:ph type="title" orient="vert"/>
          </p:nvPr>
        </p:nvSpPr>
        <p:spPr>
          <a:xfrm>
            <a:off x="8724900" y="1039091"/>
            <a:ext cx="2628900" cy="4946073"/>
          </a:xfrm>
        </p:spPr>
        <p:txBody>
          <a:bodyPr vert="eaVert"/>
          <a:lstStyle/>
          <a:p>
            <a:r>
              <a:rPr lang="en-US" dirty="0"/>
              <a:t>Click to edit Master title style</a:t>
            </a:r>
            <a:endParaRPr lang="en-ID" dirty="0"/>
          </a:p>
        </p:txBody>
      </p:sp>
      <p:sp>
        <p:nvSpPr>
          <p:cNvPr id="3" name="Vertical Text Placeholder 2">
            <a:extLst>
              <a:ext uri="{FF2B5EF4-FFF2-40B4-BE49-F238E27FC236}">
                <a16:creationId xmlns:a16="http://schemas.microsoft.com/office/drawing/2014/main" id="{045E7454-6605-4FC3-9743-9550A9C7911F}"/>
              </a:ext>
            </a:extLst>
          </p:cNvPr>
          <p:cNvSpPr>
            <a:spLocks noGrp="1"/>
          </p:cNvSpPr>
          <p:nvPr>
            <p:ph type="body" orient="vert" idx="1"/>
          </p:nvPr>
        </p:nvSpPr>
        <p:spPr>
          <a:xfrm>
            <a:off x="838200" y="1039089"/>
            <a:ext cx="7734300" cy="4946075"/>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D" dirty="0"/>
          </a:p>
        </p:txBody>
      </p:sp>
      <p:sp>
        <p:nvSpPr>
          <p:cNvPr id="4" name="Date Placeholder 3">
            <a:extLst>
              <a:ext uri="{FF2B5EF4-FFF2-40B4-BE49-F238E27FC236}">
                <a16:creationId xmlns:a16="http://schemas.microsoft.com/office/drawing/2014/main" id="{5909C7DF-388E-47EA-A075-7C9BAA28A4E4}"/>
              </a:ext>
            </a:extLst>
          </p:cNvPr>
          <p:cNvSpPr>
            <a:spLocks noGrp="1"/>
          </p:cNvSpPr>
          <p:nvPr>
            <p:ph type="dt" sz="half" idx="10"/>
          </p:nvPr>
        </p:nvSpPr>
        <p:spPr>
          <a:xfrm>
            <a:off x="838200" y="6148532"/>
            <a:ext cx="2743200" cy="365125"/>
          </a:xfrm>
        </p:spPr>
        <p:txBody>
          <a:bodyPr/>
          <a:lstStyle/>
          <a:p>
            <a:fld id="{3A9F8E58-A300-40EB-A5E7-A67043162A4A}" type="datetimeFigureOut">
              <a:rPr lang="en-ID" smtClean="0"/>
              <a:t>30/08/2024</a:t>
            </a:fld>
            <a:endParaRPr lang="en-ID"/>
          </a:p>
        </p:txBody>
      </p:sp>
      <p:sp>
        <p:nvSpPr>
          <p:cNvPr id="5" name="Footer Placeholder 4">
            <a:extLst>
              <a:ext uri="{FF2B5EF4-FFF2-40B4-BE49-F238E27FC236}">
                <a16:creationId xmlns:a16="http://schemas.microsoft.com/office/drawing/2014/main" id="{2863792C-EC41-4AF2-8998-424B5BF08561}"/>
              </a:ext>
            </a:extLst>
          </p:cNvPr>
          <p:cNvSpPr>
            <a:spLocks noGrp="1"/>
          </p:cNvSpPr>
          <p:nvPr>
            <p:ph type="ftr" sz="quarter" idx="11"/>
          </p:nvPr>
        </p:nvSpPr>
        <p:spPr>
          <a:xfrm>
            <a:off x="4038600" y="6148532"/>
            <a:ext cx="4114800" cy="365125"/>
          </a:xfrm>
        </p:spPr>
        <p:txBody>
          <a:bodyPr/>
          <a:lstStyle/>
          <a:p>
            <a:endParaRPr lang="en-ID"/>
          </a:p>
        </p:txBody>
      </p:sp>
      <p:sp>
        <p:nvSpPr>
          <p:cNvPr id="6" name="Slide Number Placeholder 5">
            <a:extLst>
              <a:ext uri="{FF2B5EF4-FFF2-40B4-BE49-F238E27FC236}">
                <a16:creationId xmlns:a16="http://schemas.microsoft.com/office/drawing/2014/main" id="{E536FF75-51A7-4671-9B63-47C3AF803C3B}"/>
              </a:ext>
            </a:extLst>
          </p:cNvPr>
          <p:cNvSpPr>
            <a:spLocks noGrp="1"/>
          </p:cNvSpPr>
          <p:nvPr>
            <p:ph type="sldNum" sz="quarter" idx="12"/>
          </p:nvPr>
        </p:nvSpPr>
        <p:spPr>
          <a:xfrm>
            <a:off x="8610600" y="6148532"/>
            <a:ext cx="2743200" cy="365125"/>
          </a:xfrm>
        </p:spPr>
        <p:txBody>
          <a:bodyPr/>
          <a:lstStyle/>
          <a:p>
            <a:fld id="{434AE045-B820-4685-9401-6FCCFB9EAE4B}" type="slidenum">
              <a:rPr lang="en-ID" smtClean="0"/>
              <a:t>‹#›</a:t>
            </a:fld>
            <a:endParaRPr lang="en-ID" dirty="0"/>
          </a:p>
        </p:txBody>
      </p:sp>
    </p:spTree>
    <p:extLst>
      <p:ext uri="{BB962C8B-B14F-4D97-AF65-F5344CB8AC3E}">
        <p14:creationId xmlns:p14="http://schemas.microsoft.com/office/powerpoint/2010/main" val="20830401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p>
            <a:r>
              <a:rPr lang="en-US"/>
              <a:t>Click to edit Master title style</a:t>
            </a:r>
          </a:p>
        </p:txBody>
      </p:sp>
      <p:sp>
        <p:nvSpPr>
          <p:cNvPr id="3" name="Text Placeholder 2"/>
          <p:cNvSpPr>
            <a:spLocks noGrp="1"/>
          </p:cNvSpPr>
          <p:nvPr>
            <p:ph type="body" sz="half" idx="1"/>
          </p:nvPr>
        </p:nvSpPr>
        <p:spPr>
          <a:xfrm>
            <a:off x="609600" y="1600201"/>
            <a:ext cx="53848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6197600" y="1600200"/>
            <a:ext cx="53848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6197600" y="3938589"/>
            <a:ext cx="53848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4">
            <a:extLst>
              <a:ext uri="{FF2B5EF4-FFF2-40B4-BE49-F238E27FC236}">
                <a16:creationId xmlns:a16="http://schemas.microsoft.com/office/drawing/2014/main" id="{7B503959-1680-4BB1-B16A-1DB6342C787A}"/>
              </a:ext>
            </a:extLst>
          </p:cNvPr>
          <p:cNvSpPr>
            <a:spLocks noGrp="1" noChangeArrowheads="1"/>
          </p:cNvSpPr>
          <p:nvPr>
            <p:ph type="dt" sz="half" idx="10"/>
          </p:nvPr>
        </p:nvSpPr>
        <p:spPr>
          <a:ln/>
        </p:spPr>
        <p:txBody>
          <a:bodyPr/>
          <a:lstStyle>
            <a:lvl1pPr>
              <a:defRPr/>
            </a:lvl1pPr>
          </a:lstStyle>
          <a:p>
            <a:pPr>
              <a:defRPr/>
            </a:pPr>
            <a:endParaRPr lang="en-US"/>
          </a:p>
        </p:txBody>
      </p:sp>
      <p:sp>
        <p:nvSpPr>
          <p:cNvPr id="7" name="Rectangle 5">
            <a:extLst>
              <a:ext uri="{FF2B5EF4-FFF2-40B4-BE49-F238E27FC236}">
                <a16:creationId xmlns:a16="http://schemas.microsoft.com/office/drawing/2014/main" id="{7540E69F-D516-4163-9FFD-22602CD896C4}"/>
              </a:ext>
            </a:extLst>
          </p:cNvPr>
          <p:cNvSpPr>
            <a:spLocks noGrp="1" noChangeArrowheads="1"/>
          </p:cNvSpPr>
          <p:nvPr>
            <p:ph type="ftr" sz="quarter" idx="11"/>
          </p:nvPr>
        </p:nvSpPr>
        <p:spPr>
          <a:ln/>
        </p:spPr>
        <p:txBody>
          <a:bodyPr/>
          <a:lstStyle>
            <a:lvl1pPr>
              <a:defRPr/>
            </a:lvl1pPr>
          </a:lstStyle>
          <a:p>
            <a:pPr>
              <a:defRPr/>
            </a:pPr>
            <a:endParaRPr lang="en-US"/>
          </a:p>
        </p:txBody>
      </p:sp>
      <p:sp>
        <p:nvSpPr>
          <p:cNvPr id="8" name="Rectangle 6">
            <a:extLst>
              <a:ext uri="{FF2B5EF4-FFF2-40B4-BE49-F238E27FC236}">
                <a16:creationId xmlns:a16="http://schemas.microsoft.com/office/drawing/2014/main" id="{6D419794-EB8D-4754-8075-D65EF04BB06E}"/>
              </a:ext>
            </a:extLst>
          </p:cNvPr>
          <p:cNvSpPr>
            <a:spLocks noGrp="1" noChangeArrowheads="1"/>
          </p:cNvSpPr>
          <p:nvPr>
            <p:ph type="sldNum" sz="quarter" idx="12"/>
          </p:nvPr>
        </p:nvSpPr>
        <p:spPr>
          <a:ln/>
        </p:spPr>
        <p:txBody>
          <a:bodyPr/>
          <a:lstStyle>
            <a:lvl1pPr>
              <a:defRPr/>
            </a:lvl1pPr>
          </a:lstStyle>
          <a:p>
            <a:fld id="{A2AF8ECE-FA9E-454E-BA7B-C6691C7B6631}" type="slidenum">
              <a:rPr lang="en-US" altLang="en-US"/>
              <a:pPr/>
              <a:t>‹#›</a:t>
            </a:fld>
            <a:endParaRPr lang="en-US" altLang="en-US"/>
          </a:p>
        </p:txBody>
      </p:sp>
    </p:spTree>
    <p:extLst>
      <p:ext uri="{BB962C8B-B14F-4D97-AF65-F5344CB8AC3E}">
        <p14:creationId xmlns:p14="http://schemas.microsoft.com/office/powerpoint/2010/main" val="5979592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fourObj">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609600" y="274638"/>
            <a:ext cx="10972800" cy="1143000"/>
          </a:xfrm>
        </p:spPr>
        <p:txBody>
          <a:bodyPr/>
          <a:lstStyle/>
          <a:p>
            <a:r>
              <a:rPr lang="en-US"/>
              <a:t>Click to edit Master title style</a:t>
            </a:r>
          </a:p>
        </p:txBody>
      </p:sp>
      <p:sp>
        <p:nvSpPr>
          <p:cNvPr id="3" name="Content Placeholder 2"/>
          <p:cNvSpPr>
            <a:spLocks noGrp="1"/>
          </p:cNvSpPr>
          <p:nvPr>
            <p:ph sz="quarter" idx="1"/>
          </p:nvPr>
        </p:nvSpPr>
        <p:spPr>
          <a:xfrm>
            <a:off x="609600" y="1600200"/>
            <a:ext cx="53848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6197600" y="1600200"/>
            <a:ext cx="53848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609600" y="3938589"/>
            <a:ext cx="53848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6197600" y="3938589"/>
            <a:ext cx="53848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a:extLst>
              <a:ext uri="{FF2B5EF4-FFF2-40B4-BE49-F238E27FC236}">
                <a16:creationId xmlns:a16="http://schemas.microsoft.com/office/drawing/2014/main" id="{A51F4D5A-B439-4082-910A-DB0DD3D66CD5}"/>
              </a:ext>
            </a:extLst>
          </p:cNvPr>
          <p:cNvSpPr>
            <a:spLocks noGrp="1" noChangeArrowheads="1"/>
          </p:cNvSpPr>
          <p:nvPr>
            <p:ph type="dt" sz="half" idx="10"/>
          </p:nvPr>
        </p:nvSpPr>
        <p:spPr>
          <a:ln/>
        </p:spPr>
        <p:txBody>
          <a:bodyPr/>
          <a:lstStyle>
            <a:lvl1pPr>
              <a:defRPr/>
            </a:lvl1pPr>
          </a:lstStyle>
          <a:p>
            <a:pPr>
              <a:defRPr/>
            </a:pPr>
            <a:endParaRPr lang="en-US"/>
          </a:p>
        </p:txBody>
      </p:sp>
      <p:sp>
        <p:nvSpPr>
          <p:cNvPr id="8" name="Rectangle 5">
            <a:extLst>
              <a:ext uri="{FF2B5EF4-FFF2-40B4-BE49-F238E27FC236}">
                <a16:creationId xmlns:a16="http://schemas.microsoft.com/office/drawing/2014/main" id="{64764AED-2BD2-4F7A-B4AB-C49CDEE8497F}"/>
              </a:ext>
            </a:extLst>
          </p:cNvPr>
          <p:cNvSpPr>
            <a:spLocks noGrp="1" noChangeArrowheads="1"/>
          </p:cNvSpPr>
          <p:nvPr>
            <p:ph type="ftr" sz="quarter" idx="11"/>
          </p:nvPr>
        </p:nvSpPr>
        <p:spPr>
          <a:ln/>
        </p:spPr>
        <p:txBody>
          <a:bodyPr/>
          <a:lstStyle>
            <a:lvl1pPr>
              <a:defRPr/>
            </a:lvl1pPr>
          </a:lstStyle>
          <a:p>
            <a:pPr>
              <a:defRPr/>
            </a:pPr>
            <a:endParaRPr lang="en-US"/>
          </a:p>
        </p:txBody>
      </p:sp>
      <p:sp>
        <p:nvSpPr>
          <p:cNvPr id="9" name="Rectangle 6">
            <a:extLst>
              <a:ext uri="{FF2B5EF4-FFF2-40B4-BE49-F238E27FC236}">
                <a16:creationId xmlns:a16="http://schemas.microsoft.com/office/drawing/2014/main" id="{56F3A682-9B75-4246-A9FD-AAE1C1DF4C01}"/>
              </a:ext>
            </a:extLst>
          </p:cNvPr>
          <p:cNvSpPr>
            <a:spLocks noGrp="1" noChangeArrowheads="1"/>
          </p:cNvSpPr>
          <p:nvPr>
            <p:ph type="sldNum" sz="quarter" idx="12"/>
          </p:nvPr>
        </p:nvSpPr>
        <p:spPr>
          <a:ln/>
        </p:spPr>
        <p:txBody>
          <a:bodyPr/>
          <a:lstStyle>
            <a:lvl1pPr>
              <a:defRPr/>
            </a:lvl1pPr>
          </a:lstStyle>
          <a:p>
            <a:fld id="{15796E97-7942-4CB1-B0BC-5E54B3B8CD51}" type="slidenum">
              <a:rPr lang="en-US" altLang="en-US"/>
              <a:pPr/>
              <a:t>‹#›</a:t>
            </a:fld>
            <a:endParaRPr lang="en-US" altLang="en-US"/>
          </a:p>
        </p:txBody>
      </p:sp>
    </p:spTree>
    <p:extLst>
      <p:ext uri="{BB962C8B-B14F-4D97-AF65-F5344CB8AC3E}">
        <p14:creationId xmlns:p14="http://schemas.microsoft.com/office/powerpoint/2010/main" val="7559817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2092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26279262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3074EE7F-FDC6-443C-8F65-F53FFF5708A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703" y="0"/>
            <a:ext cx="12186594" cy="6858000"/>
          </a:xfrm>
          <a:prstGeom prst="rect">
            <a:avLst/>
          </a:prstGeom>
        </p:spPr>
      </p:pic>
      <p:sp>
        <p:nvSpPr>
          <p:cNvPr id="2" name="Title 1">
            <a:extLst>
              <a:ext uri="{FF2B5EF4-FFF2-40B4-BE49-F238E27FC236}">
                <a16:creationId xmlns:a16="http://schemas.microsoft.com/office/drawing/2014/main" id="{D4FA26CC-BF3A-41C3-92B4-616EA05B222C}"/>
              </a:ext>
            </a:extLst>
          </p:cNvPr>
          <p:cNvSpPr>
            <a:spLocks noGrp="1"/>
          </p:cNvSpPr>
          <p:nvPr>
            <p:ph type="title"/>
          </p:nvPr>
        </p:nvSpPr>
        <p:spPr>
          <a:xfrm>
            <a:off x="838200" y="1026318"/>
            <a:ext cx="10515600" cy="1325563"/>
          </a:xfrm>
        </p:spPr>
        <p:txBody>
          <a:bodyPr/>
          <a:lstStyle/>
          <a:p>
            <a:r>
              <a:rPr lang="en-US" dirty="0"/>
              <a:t>Click to edit Master title style</a:t>
            </a:r>
            <a:endParaRPr lang="en-ID" dirty="0"/>
          </a:p>
        </p:txBody>
      </p:sp>
      <p:sp>
        <p:nvSpPr>
          <p:cNvPr id="3" name="Content Placeholder 2">
            <a:extLst>
              <a:ext uri="{FF2B5EF4-FFF2-40B4-BE49-F238E27FC236}">
                <a16:creationId xmlns:a16="http://schemas.microsoft.com/office/drawing/2014/main" id="{707F13EC-9F6E-41C3-B6F4-5F70FEC86412}"/>
              </a:ext>
            </a:extLst>
          </p:cNvPr>
          <p:cNvSpPr>
            <a:spLocks noGrp="1"/>
          </p:cNvSpPr>
          <p:nvPr>
            <p:ph idx="1"/>
          </p:nvPr>
        </p:nvSpPr>
        <p:spPr>
          <a:xfrm>
            <a:off x="838200" y="2506662"/>
            <a:ext cx="10515600" cy="3944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Tree>
    <p:extLst>
      <p:ext uri="{BB962C8B-B14F-4D97-AF65-F5344CB8AC3E}">
        <p14:creationId xmlns:p14="http://schemas.microsoft.com/office/powerpoint/2010/main" val="2056286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45F4F920-0A1B-413E-8C8D-2A90B580173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703" y="0"/>
            <a:ext cx="12186594" cy="6858000"/>
          </a:xfrm>
          <a:prstGeom prst="rect">
            <a:avLst/>
          </a:prstGeom>
        </p:spPr>
      </p:pic>
      <p:sp>
        <p:nvSpPr>
          <p:cNvPr id="2" name="Title 1">
            <a:extLst>
              <a:ext uri="{FF2B5EF4-FFF2-40B4-BE49-F238E27FC236}">
                <a16:creationId xmlns:a16="http://schemas.microsoft.com/office/drawing/2014/main" id="{6584B0E8-8FE6-435C-A27A-BD628A32374D}"/>
              </a:ext>
            </a:extLst>
          </p:cNvPr>
          <p:cNvSpPr>
            <a:spLocks noGrp="1"/>
          </p:cNvSpPr>
          <p:nvPr>
            <p:ph type="title"/>
          </p:nvPr>
        </p:nvSpPr>
        <p:spPr>
          <a:xfrm>
            <a:off x="831850" y="1252538"/>
            <a:ext cx="10515600" cy="2852737"/>
          </a:xfrm>
        </p:spPr>
        <p:txBody>
          <a:bodyPr anchor="b"/>
          <a:lstStyle>
            <a:lvl1pPr>
              <a:defRPr sz="6000"/>
            </a:lvl1pPr>
          </a:lstStyle>
          <a:p>
            <a:r>
              <a:rPr lang="en-US"/>
              <a:t>Click to edit Master title style</a:t>
            </a:r>
            <a:endParaRPr lang="en-ID"/>
          </a:p>
        </p:txBody>
      </p:sp>
      <p:sp>
        <p:nvSpPr>
          <p:cNvPr id="3" name="Text Placeholder 2">
            <a:extLst>
              <a:ext uri="{FF2B5EF4-FFF2-40B4-BE49-F238E27FC236}">
                <a16:creationId xmlns:a16="http://schemas.microsoft.com/office/drawing/2014/main" id="{0CAB61E7-BFC9-47DF-B353-2F96AC6888DD}"/>
              </a:ext>
            </a:extLst>
          </p:cNvPr>
          <p:cNvSpPr>
            <a:spLocks noGrp="1"/>
          </p:cNvSpPr>
          <p:nvPr>
            <p:ph type="body" idx="1"/>
          </p:nvPr>
        </p:nvSpPr>
        <p:spPr>
          <a:xfrm>
            <a:off x="831850" y="41322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0B8924A-8159-4393-89BA-BCAE4E6D6494}"/>
              </a:ext>
            </a:extLst>
          </p:cNvPr>
          <p:cNvSpPr>
            <a:spLocks noGrp="1"/>
          </p:cNvSpPr>
          <p:nvPr>
            <p:ph type="dt" sz="half" idx="10"/>
          </p:nvPr>
        </p:nvSpPr>
        <p:spPr>
          <a:xfrm>
            <a:off x="838200" y="5899150"/>
            <a:ext cx="2743200" cy="365125"/>
          </a:xfrm>
        </p:spPr>
        <p:txBody>
          <a:bodyPr/>
          <a:lstStyle/>
          <a:p>
            <a:fld id="{3A9F8E58-A300-40EB-A5E7-A67043162A4A}" type="datetimeFigureOut">
              <a:rPr lang="en-ID" smtClean="0"/>
              <a:t>30/08/2024</a:t>
            </a:fld>
            <a:endParaRPr lang="en-ID"/>
          </a:p>
        </p:txBody>
      </p:sp>
      <p:sp>
        <p:nvSpPr>
          <p:cNvPr id="5" name="Footer Placeholder 4">
            <a:extLst>
              <a:ext uri="{FF2B5EF4-FFF2-40B4-BE49-F238E27FC236}">
                <a16:creationId xmlns:a16="http://schemas.microsoft.com/office/drawing/2014/main" id="{DE9E7CC4-B517-4E8D-8CC5-B001F3C252CD}"/>
              </a:ext>
            </a:extLst>
          </p:cNvPr>
          <p:cNvSpPr>
            <a:spLocks noGrp="1"/>
          </p:cNvSpPr>
          <p:nvPr>
            <p:ph type="ftr" sz="quarter" idx="11"/>
          </p:nvPr>
        </p:nvSpPr>
        <p:spPr>
          <a:xfrm>
            <a:off x="4038600" y="5899150"/>
            <a:ext cx="4114800" cy="365125"/>
          </a:xfrm>
        </p:spPr>
        <p:txBody>
          <a:bodyPr/>
          <a:lstStyle/>
          <a:p>
            <a:endParaRPr lang="en-ID"/>
          </a:p>
        </p:txBody>
      </p:sp>
      <p:sp>
        <p:nvSpPr>
          <p:cNvPr id="6" name="Slide Number Placeholder 5">
            <a:extLst>
              <a:ext uri="{FF2B5EF4-FFF2-40B4-BE49-F238E27FC236}">
                <a16:creationId xmlns:a16="http://schemas.microsoft.com/office/drawing/2014/main" id="{317D0DF6-821C-4E7E-B5C7-027AE1E62FB8}"/>
              </a:ext>
            </a:extLst>
          </p:cNvPr>
          <p:cNvSpPr>
            <a:spLocks noGrp="1"/>
          </p:cNvSpPr>
          <p:nvPr>
            <p:ph type="sldNum" sz="quarter" idx="12"/>
          </p:nvPr>
        </p:nvSpPr>
        <p:spPr>
          <a:xfrm>
            <a:off x="8610600" y="5899150"/>
            <a:ext cx="2743200" cy="365125"/>
          </a:xfrm>
        </p:spPr>
        <p:txBody>
          <a:bodyPr/>
          <a:lstStyle/>
          <a:p>
            <a:fld id="{434AE045-B820-4685-9401-6FCCFB9EAE4B}" type="slidenum">
              <a:rPr lang="en-ID" smtClean="0"/>
              <a:t>‹#›</a:t>
            </a:fld>
            <a:endParaRPr lang="en-ID"/>
          </a:p>
        </p:txBody>
      </p:sp>
    </p:spTree>
    <p:extLst>
      <p:ext uri="{BB962C8B-B14F-4D97-AF65-F5344CB8AC3E}">
        <p14:creationId xmlns:p14="http://schemas.microsoft.com/office/powerpoint/2010/main" val="41007282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29AB7154-A6D5-4D9B-B7E0-46B5918E606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703" y="0"/>
            <a:ext cx="12186594" cy="6858000"/>
          </a:xfrm>
          <a:prstGeom prst="rect">
            <a:avLst/>
          </a:prstGeom>
        </p:spPr>
      </p:pic>
      <p:sp>
        <p:nvSpPr>
          <p:cNvPr id="2" name="Title 1">
            <a:extLst>
              <a:ext uri="{FF2B5EF4-FFF2-40B4-BE49-F238E27FC236}">
                <a16:creationId xmlns:a16="http://schemas.microsoft.com/office/drawing/2014/main" id="{3A28C910-15EB-4B0D-9805-486ED4D727E2}"/>
              </a:ext>
            </a:extLst>
          </p:cNvPr>
          <p:cNvSpPr>
            <a:spLocks noGrp="1"/>
          </p:cNvSpPr>
          <p:nvPr>
            <p:ph type="title"/>
          </p:nvPr>
        </p:nvSpPr>
        <p:spPr>
          <a:xfrm>
            <a:off x="838200" y="1030143"/>
            <a:ext cx="10515600" cy="1325563"/>
          </a:xfrm>
        </p:spPr>
        <p:txBody>
          <a:bodyPr/>
          <a:lstStyle/>
          <a:p>
            <a:r>
              <a:rPr lang="en-US" dirty="0"/>
              <a:t>Click to edit Master title style</a:t>
            </a:r>
            <a:endParaRPr lang="en-ID" dirty="0"/>
          </a:p>
        </p:txBody>
      </p:sp>
      <p:sp>
        <p:nvSpPr>
          <p:cNvPr id="3" name="Content Placeholder 2">
            <a:extLst>
              <a:ext uri="{FF2B5EF4-FFF2-40B4-BE49-F238E27FC236}">
                <a16:creationId xmlns:a16="http://schemas.microsoft.com/office/drawing/2014/main" id="{04F4E374-5DEE-4BCF-837E-0C91F240B728}"/>
              </a:ext>
            </a:extLst>
          </p:cNvPr>
          <p:cNvSpPr>
            <a:spLocks noGrp="1"/>
          </p:cNvSpPr>
          <p:nvPr>
            <p:ph sz="half" idx="1"/>
          </p:nvPr>
        </p:nvSpPr>
        <p:spPr>
          <a:xfrm>
            <a:off x="838200" y="2431184"/>
            <a:ext cx="5181600" cy="395922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D" dirty="0"/>
          </a:p>
        </p:txBody>
      </p:sp>
      <p:sp>
        <p:nvSpPr>
          <p:cNvPr id="4" name="Content Placeholder 3">
            <a:extLst>
              <a:ext uri="{FF2B5EF4-FFF2-40B4-BE49-F238E27FC236}">
                <a16:creationId xmlns:a16="http://schemas.microsoft.com/office/drawing/2014/main" id="{2108389B-892C-4AB7-92D3-1A64E93A8CFC}"/>
              </a:ext>
            </a:extLst>
          </p:cNvPr>
          <p:cNvSpPr>
            <a:spLocks noGrp="1"/>
          </p:cNvSpPr>
          <p:nvPr>
            <p:ph sz="half" idx="2"/>
          </p:nvPr>
        </p:nvSpPr>
        <p:spPr>
          <a:xfrm>
            <a:off x="6172200" y="2431184"/>
            <a:ext cx="5181600" cy="39592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Tree>
    <p:extLst>
      <p:ext uri="{BB962C8B-B14F-4D97-AF65-F5344CB8AC3E}">
        <p14:creationId xmlns:p14="http://schemas.microsoft.com/office/powerpoint/2010/main" val="9325436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72518AF5-9AFC-4E54-BF8F-AA980B56FA5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703" y="0"/>
            <a:ext cx="12186594" cy="6858000"/>
          </a:xfrm>
          <a:prstGeom prst="rect">
            <a:avLst/>
          </a:prstGeom>
        </p:spPr>
      </p:pic>
      <p:sp>
        <p:nvSpPr>
          <p:cNvPr id="2" name="Title 1">
            <a:extLst>
              <a:ext uri="{FF2B5EF4-FFF2-40B4-BE49-F238E27FC236}">
                <a16:creationId xmlns:a16="http://schemas.microsoft.com/office/drawing/2014/main" id="{42464E1C-1A8D-42F0-96F4-4C2B8722E4B3}"/>
              </a:ext>
            </a:extLst>
          </p:cNvPr>
          <p:cNvSpPr>
            <a:spLocks noGrp="1"/>
          </p:cNvSpPr>
          <p:nvPr>
            <p:ph type="title"/>
          </p:nvPr>
        </p:nvSpPr>
        <p:spPr>
          <a:xfrm>
            <a:off x="839788" y="945357"/>
            <a:ext cx="10515600" cy="1325563"/>
          </a:xfrm>
        </p:spPr>
        <p:txBody>
          <a:bodyPr/>
          <a:lstStyle/>
          <a:p>
            <a:r>
              <a:rPr lang="en-US"/>
              <a:t>Click to edit Master title style</a:t>
            </a:r>
            <a:endParaRPr lang="en-ID"/>
          </a:p>
        </p:txBody>
      </p:sp>
      <p:sp>
        <p:nvSpPr>
          <p:cNvPr id="3" name="Text Placeholder 2">
            <a:extLst>
              <a:ext uri="{FF2B5EF4-FFF2-40B4-BE49-F238E27FC236}">
                <a16:creationId xmlns:a16="http://schemas.microsoft.com/office/drawing/2014/main" id="{C9EB0070-FC98-40A7-863F-8B5B9D65E16A}"/>
              </a:ext>
            </a:extLst>
          </p:cNvPr>
          <p:cNvSpPr>
            <a:spLocks noGrp="1"/>
          </p:cNvSpPr>
          <p:nvPr>
            <p:ph type="body" idx="1"/>
          </p:nvPr>
        </p:nvSpPr>
        <p:spPr>
          <a:xfrm>
            <a:off x="839788" y="2392364"/>
            <a:ext cx="5157787" cy="830591"/>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A769880A-ABE6-4AD9-BD36-CBA2C2AD3F52}"/>
              </a:ext>
            </a:extLst>
          </p:cNvPr>
          <p:cNvSpPr>
            <a:spLocks noGrp="1"/>
          </p:cNvSpPr>
          <p:nvPr>
            <p:ph sz="half" idx="2"/>
          </p:nvPr>
        </p:nvSpPr>
        <p:spPr>
          <a:xfrm>
            <a:off x="839788" y="3216277"/>
            <a:ext cx="5157787" cy="31637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5" name="Text Placeholder 4">
            <a:extLst>
              <a:ext uri="{FF2B5EF4-FFF2-40B4-BE49-F238E27FC236}">
                <a16:creationId xmlns:a16="http://schemas.microsoft.com/office/drawing/2014/main" id="{DF30C13B-83D1-4D1D-B61B-85248B02DA3D}"/>
              </a:ext>
            </a:extLst>
          </p:cNvPr>
          <p:cNvSpPr>
            <a:spLocks noGrp="1"/>
          </p:cNvSpPr>
          <p:nvPr>
            <p:ph type="body" sz="quarter" idx="3"/>
          </p:nvPr>
        </p:nvSpPr>
        <p:spPr>
          <a:xfrm>
            <a:off x="6172200" y="2392364"/>
            <a:ext cx="5183188" cy="830591"/>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65E5C66E-D6D4-4E19-91E5-A197C0F8D7E2}"/>
              </a:ext>
            </a:extLst>
          </p:cNvPr>
          <p:cNvSpPr>
            <a:spLocks noGrp="1"/>
          </p:cNvSpPr>
          <p:nvPr>
            <p:ph sz="quarter" idx="4"/>
          </p:nvPr>
        </p:nvSpPr>
        <p:spPr>
          <a:xfrm>
            <a:off x="6172200" y="3216277"/>
            <a:ext cx="5183188" cy="31637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Tree>
    <p:extLst>
      <p:ext uri="{BB962C8B-B14F-4D97-AF65-F5344CB8AC3E}">
        <p14:creationId xmlns:p14="http://schemas.microsoft.com/office/powerpoint/2010/main" val="39582563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86BA571-8BAE-4863-98AF-D806DF56A8B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703" y="0"/>
            <a:ext cx="12186594" cy="6858000"/>
          </a:xfrm>
          <a:prstGeom prst="rect">
            <a:avLst/>
          </a:prstGeom>
        </p:spPr>
      </p:pic>
      <p:sp>
        <p:nvSpPr>
          <p:cNvPr id="2" name="Title 1">
            <a:extLst>
              <a:ext uri="{FF2B5EF4-FFF2-40B4-BE49-F238E27FC236}">
                <a16:creationId xmlns:a16="http://schemas.microsoft.com/office/drawing/2014/main" id="{161D6C32-4556-4248-8E3A-C3BDC2D2B4DC}"/>
              </a:ext>
            </a:extLst>
          </p:cNvPr>
          <p:cNvSpPr>
            <a:spLocks noGrp="1"/>
          </p:cNvSpPr>
          <p:nvPr>
            <p:ph type="title"/>
          </p:nvPr>
        </p:nvSpPr>
        <p:spPr>
          <a:xfrm>
            <a:off x="838200" y="1189831"/>
            <a:ext cx="10515600" cy="1325563"/>
          </a:xfrm>
        </p:spPr>
        <p:txBody>
          <a:bodyPr/>
          <a:lstStyle/>
          <a:p>
            <a:r>
              <a:rPr lang="en-US" dirty="0"/>
              <a:t>Click to edit Master title style</a:t>
            </a:r>
            <a:endParaRPr lang="en-ID" dirty="0"/>
          </a:p>
        </p:txBody>
      </p:sp>
      <p:sp>
        <p:nvSpPr>
          <p:cNvPr id="3" name="Date Placeholder 2">
            <a:extLst>
              <a:ext uri="{FF2B5EF4-FFF2-40B4-BE49-F238E27FC236}">
                <a16:creationId xmlns:a16="http://schemas.microsoft.com/office/drawing/2014/main" id="{ABF02817-8E9E-4241-B5C6-953E18BB999F}"/>
              </a:ext>
            </a:extLst>
          </p:cNvPr>
          <p:cNvSpPr>
            <a:spLocks noGrp="1"/>
          </p:cNvSpPr>
          <p:nvPr>
            <p:ph type="dt" sz="half" idx="10"/>
          </p:nvPr>
        </p:nvSpPr>
        <p:spPr/>
        <p:txBody>
          <a:bodyPr/>
          <a:lstStyle/>
          <a:p>
            <a:fld id="{3A9F8E58-A300-40EB-A5E7-A67043162A4A}" type="datetimeFigureOut">
              <a:rPr lang="en-ID" smtClean="0"/>
              <a:t>30/08/2024</a:t>
            </a:fld>
            <a:endParaRPr lang="en-ID"/>
          </a:p>
        </p:txBody>
      </p:sp>
      <p:sp>
        <p:nvSpPr>
          <p:cNvPr id="4" name="Footer Placeholder 3">
            <a:extLst>
              <a:ext uri="{FF2B5EF4-FFF2-40B4-BE49-F238E27FC236}">
                <a16:creationId xmlns:a16="http://schemas.microsoft.com/office/drawing/2014/main" id="{2D9D1B7E-37D0-4106-B155-A6AA04A43231}"/>
              </a:ext>
            </a:extLst>
          </p:cNvPr>
          <p:cNvSpPr>
            <a:spLocks noGrp="1"/>
          </p:cNvSpPr>
          <p:nvPr>
            <p:ph type="ftr" sz="quarter" idx="11"/>
          </p:nvPr>
        </p:nvSpPr>
        <p:spPr/>
        <p:txBody>
          <a:bodyPr/>
          <a:lstStyle/>
          <a:p>
            <a:endParaRPr lang="en-ID"/>
          </a:p>
        </p:txBody>
      </p:sp>
      <p:sp>
        <p:nvSpPr>
          <p:cNvPr id="5" name="Slide Number Placeholder 4">
            <a:extLst>
              <a:ext uri="{FF2B5EF4-FFF2-40B4-BE49-F238E27FC236}">
                <a16:creationId xmlns:a16="http://schemas.microsoft.com/office/drawing/2014/main" id="{7D6FC05B-71F7-437D-8A9E-D19E413593A8}"/>
              </a:ext>
            </a:extLst>
          </p:cNvPr>
          <p:cNvSpPr>
            <a:spLocks noGrp="1"/>
          </p:cNvSpPr>
          <p:nvPr>
            <p:ph type="sldNum" sz="quarter" idx="12"/>
          </p:nvPr>
        </p:nvSpPr>
        <p:spPr/>
        <p:txBody>
          <a:bodyPr/>
          <a:lstStyle/>
          <a:p>
            <a:fld id="{434AE045-B820-4685-9401-6FCCFB9EAE4B}" type="slidenum">
              <a:rPr lang="en-ID" smtClean="0"/>
              <a:t>‹#›</a:t>
            </a:fld>
            <a:endParaRPr lang="en-ID"/>
          </a:p>
        </p:txBody>
      </p:sp>
    </p:spTree>
    <p:extLst>
      <p:ext uri="{BB962C8B-B14F-4D97-AF65-F5344CB8AC3E}">
        <p14:creationId xmlns:p14="http://schemas.microsoft.com/office/powerpoint/2010/main" val="34781561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1062CA04-41DD-4C62-88EB-830F5955F12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703" y="0"/>
            <a:ext cx="12186594" cy="6858000"/>
          </a:xfrm>
          <a:prstGeom prst="rect">
            <a:avLst/>
          </a:prstGeom>
        </p:spPr>
      </p:pic>
      <p:sp>
        <p:nvSpPr>
          <p:cNvPr id="2" name="Date Placeholder 1">
            <a:extLst>
              <a:ext uri="{FF2B5EF4-FFF2-40B4-BE49-F238E27FC236}">
                <a16:creationId xmlns:a16="http://schemas.microsoft.com/office/drawing/2014/main" id="{C00F48B2-CCB4-4DA6-8F0A-DECE2DA162E4}"/>
              </a:ext>
            </a:extLst>
          </p:cNvPr>
          <p:cNvSpPr>
            <a:spLocks noGrp="1"/>
          </p:cNvSpPr>
          <p:nvPr>
            <p:ph type="dt" sz="half" idx="10"/>
          </p:nvPr>
        </p:nvSpPr>
        <p:spPr/>
        <p:txBody>
          <a:bodyPr/>
          <a:lstStyle/>
          <a:p>
            <a:fld id="{3A9F8E58-A300-40EB-A5E7-A67043162A4A}" type="datetimeFigureOut">
              <a:rPr lang="en-ID" smtClean="0"/>
              <a:t>30/08/2024</a:t>
            </a:fld>
            <a:endParaRPr lang="en-ID"/>
          </a:p>
        </p:txBody>
      </p:sp>
      <p:sp>
        <p:nvSpPr>
          <p:cNvPr id="3" name="Footer Placeholder 2">
            <a:extLst>
              <a:ext uri="{FF2B5EF4-FFF2-40B4-BE49-F238E27FC236}">
                <a16:creationId xmlns:a16="http://schemas.microsoft.com/office/drawing/2014/main" id="{58DF3EC1-F8A8-4B08-8D42-C6DFE26E019C}"/>
              </a:ext>
            </a:extLst>
          </p:cNvPr>
          <p:cNvSpPr>
            <a:spLocks noGrp="1"/>
          </p:cNvSpPr>
          <p:nvPr>
            <p:ph type="ftr" sz="quarter" idx="11"/>
          </p:nvPr>
        </p:nvSpPr>
        <p:spPr/>
        <p:txBody>
          <a:bodyPr/>
          <a:lstStyle/>
          <a:p>
            <a:endParaRPr lang="en-ID"/>
          </a:p>
        </p:txBody>
      </p:sp>
      <p:sp>
        <p:nvSpPr>
          <p:cNvPr id="4" name="Slide Number Placeholder 3">
            <a:extLst>
              <a:ext uri="{FF2B5EF4-FFF2-40B4-BE49-F238E27FC236}">
                <a16:creationId xmlns:a16="http://schemas.microsoft.com/office/drawing/2014/main" id="{F8C48E4D-6CC9-4788-AF65-1AFF2BE4553B}"/>
              </a:ext>
            </a:extLst>
          </p:cNvPr>
          <p:cNvSpPr>
            <a:spLocks noGrp="1"/>
          </p:cNvSpPr>
          <p:nvPr>
            <p:ph type="sldNum" sz="quarter" idx="12"/>
          </p:nvPr>
        </p:nvSpPr>
        <p:spPr/>
        <p:txBody>
          <a:bodyPr/>
          <a:lstStyle/>
          <a:p>
            <a:fld id="{434AE045-B820-4685-9401-6FCCFB9EAE4B}" type="slidenum">
              <a:rPr lang="en-ID" smtClean="0"/>
              <a:t>‹#›</a:t>
            </a:fld>
            <a:endParaRPr lang="en-ID"/>
          </a:p>
        </p:txBody>
      </p:sp>
    </p:spTree>
    <p:extLst>
      <p:ext uri="{BB962C8B-B14F-4D97-AF65-F5344CB8AC3E}">
        <p14:creationId xmlns:p14="http://schemas.microsoft.com/office/powerpoint/2010/main" val="35677029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FB1C5BEA-C193-4E36-9F14-F6801CC1F3A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703" y="0"/>
            <a:ext cx="12186594" cy="6858000"/>
          </a:xfrm>
          <a:prstGeom prst="rect">
            <a:avLst/>
          </a:prstGeom>
        </p:spPr>
      </p:pic>
      <p:sp>
        <p:nvSpPr>
          <p:cNvPr id="2" name="Title 1">
            <a:extLst>
              <a:ext uri="{FF2B5EF4-FFF2-40B4-BE49-F238E27FC236}">
                <a16:creationId xmlns:a16="http://schemas.microsoft.com/office/drawing/2014/main" id="{693BC5FC-F3D2-4326-9A66-AF278B6A8EEE}"/>
              </a:ext>
            </a:extLst>
          </p:cNvPr>
          <p:cNvSpPr>
            <a:spLocks noGrp="1"/>
          </p:cNvSpPr>
          <p:nvPr>
            <p:ph type="title"/>
          </p:nvPr>
        </p:nvSpPr>
        <p:spPr>
          <a:xfrm>
            <a:off x="839788" y="1009650"/>
            <a:ext cx="3932237" cy="1047750"/>
          </a:xfrm>
        </p:spPr>
        <p:txBody>
          <a:bodyPr anchor="b"/>
          <a:lstStyle>
            <a:lvl1pPr>
              <a:defRPr sz="3200"/>
            </a:lvl1pPr>
          </a:lstStyle>
          <a:p>
            <a:r>
              <a:rPr lang="en-US" dirty="0"/>
              <a:t>Click to edit Master title style</a:t>
            </a:r>
            <a:endParaRPr lang="en-ID" dirty="0"/>
          </a:p>
        </p:txBody>
      </p:sp>
      <p:sp>
        <p:nvSpPr>
          <p:cNvPr id="3" name="Content Placeholder 2">
            <a:extLst>
              <a:ext uri="{FF2B5EF4-FFF2-40B4-BE49-F238E27FC236}">
                <a16:creationId xmlns:a16="http://schemas.microsoft.com/office/drawing/2014/main" id="{B81DF5B0-08C9-4BCF-8DDB-A454F422D2F0}"/>
              </a:ext>
            </a:extLst>
          </p:cNvPr>
          <p:cNvSpPr>
            <a:spLocks noGrp="1"/>
          </p:cNvSpPr>
          <p:nvPr>
            <p:ph idx="1"/>
          </p:nvPr>
        </p:nvSpPr>
        <p:spPr>
          <a:xfrm>
            <a:off x="5183188" y="987425"/>
            <a:ext cx="6172200" cy="498547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Text Placeholder 3">
            <a:extLst>
              <a:ext uri="{FF2B5EF4-FFF2-40B4-BE49-F238E27FC236}">
                <a16:creationId xmlns:a16="http://schemas.microsoft.com/office/drawing/2014/main" id="{1D1050CB-CC7C-4603-8F25-5938B1781484}"/>
              </a:ext>
            </a:extLst>
          </p:cNvPr>
          <p:cNvSpPr>
            <a:spLocks noGrp="1"/>
          </p:cNvSpPr>
          <p:nvPr>
            <p:ph type="body" sz="half" idx="2"/>
          </p:nvPr>
        </p:nvSpPr>
        <p:spPr>
          <a:xfrm>
            <a:off x="839788" y="2161309"/>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82913CB7-1F6C-4A57-8476-7E78A2A27107}"/>
              </a:ext>
            </a:extLst>
          </p:cNvPr>
          <p:cNvSpPr>
            <a:spLocks noGrp="1"/>
          </p:cNvSpPr>
          <p:nvPr>
            <p:ph type="dt" sz="half" idx="10"/>
          </p:nvPr>
        </p:nvSpPr>
        <p:spPr>
          <a:xfrm>
            <a:off x="838200" y="6076806"/>
            <a:ext cx="2743200" cy="365125"/>
          </a:xfrm>
        </p:spPr>
        <p:txBody>
          <a:bodyPr/>
          <a:lstStyle/>
          <a:p>
            <a:fld id="{3A9F8E58-A300-40EB-A5E7-A67043162A4A}" type="datetimeFigureOut">
              <a:rPr lang="en-ID" smtClean="0"/>
              <a:t>30/08/2024</a:t>
            </a:fld>
            <a:endParaRPr lang="en-ID"/>
          </a:p>
        </p:txBody>
      </p:sp>
      <p:sp>
        <p:nvSpPr>
          <p:cNvPr id="6" name="Footer Placeholder 5">
            <a:extLst>
              <a:ext uri="{FF2B5EF4-FFF2-40B4-BE49-F238E27FC236}">
                <a16:creationId xmlns:a16="http://schemas.microsoft.com/office/drawing/2014/main" id="{95B970AB-E0DB-4411-AF10-F1212F3074F3}"/>
              </a:ext>
            </a:extLst>
          </p:cNvPr>
          <p:cNvSpPr>
            <a:spLocks noGrp="1"/>
          </p:cNvSpPr>
          <p:nvPr>
            <p:ph type="ftr" sz="quarter" idx="11"/>
          </p:nvPr>
        </p:nvSpPr>
        <p:spPr>
          <a:xfrm>
            <a:off x="4038600" y="6076806"/>
            <a:ext cx="4114800" cy="365125"/>
          </a:xfrm>
        </p:spPr>
        <p:txBody>
          <a:bodyPr/>
          <a:lstStyle/>
          <a:p>
            <a:endParaRPr lang="en-ID"/>
          </a:p>
        </p:txBody>
      </p:sp>
      <p:sp>
        <p:nvSpPr>
          <p:cNvPr id="7" name="Slide Number Placeholder 6">
            <a:extLst>
              <a:ext uri="{FF2B5EF4-FFF2-40B4-BE49-F238E27FC236}">
                <a16:creationId xmlns:a16="http://schemas.microsoft.com/office/drawing/2014/main" id="{080F70E3-9791-4ED4-8506-52603346983A}"/>
              </a:ext>
            </a:extLst>
          </p:cNvPr>
          <p:cNvSpPr>
            <a:spLocks noGrp="1"/>
          </p:cNvSpPr>
          <p:nvPr>
            <p:ph type="sldNum" sz="quarter" idx="12"/>
          </p:nvPr>
        </p:nvSpPr>
        <p:spPr>
          <a:xfrm>
            <a:off x="8610600" y="6076806"/>
            <a:ext cx="2743200" cy="365125"/>
          </a:xfrm>
        </p:spPr>
        <p:txBody>
          <a:bodyPr/>
          <a:lstStyle/>
          <a:p>
            <a:fld id="{434AE045-B820-4685-9401-6FCCFB9EAE4B}" type="slidenum">
              <a:rPr lang="en-ID" smtClean="0"/>
              <a:t>‹#›</a:t>
            </a:fld>
            <a:endParaRPr lang="en-ID"/>
          </a:p>
        </p:txBody>
      </p:sp>
    </p:spTree>
    <p:extLst>
      <p:ext uri="{BB962C8B-B14F-4D97-AF65-F5344CB8AC3E}">
        <p14:creationId xmlns:p14="http://schemas.microsoft.com/office/powerpoint/2010/main" val="25336394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B0FD5E5E-962E-4BCA-9604-65B713CA4BA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703" y="0"/>
            <a:ext cx="12186594" cy="6858000"/>
          </a:xfrm>
          <a:prstGeom prst="rect">
            <a:avLst/>
          </a:prstGeom>
        </p:spPr>
      </p:pic>
      <p:sp>
        <p:nvSpPr>
          <p:cNvPr id="2" name="Title 1">
            <a:extLst>
              <a:ext uri="{FF2B5EF4-FFF2-40B4-BE49-F238E27FC236}">
                <a16:creationId xmlns:a16="http://schemas.microsoft.com/office/drawing/2014/main" id="{BDE7B0C5-D4BE-421B-8CB8-3428E4AB8035}"/>
              </a:ext>
            </a:extLst>
          </p:cNvPr>
          <p:cNvSpPr>
            <a:spLocks noGrp="1"/>
          </p:cNvSpPr>
          <p:nvPr>
            <p:ph type="title"/>
          </p:nvPr>
        </p:nvSpPr>
        <p:spPr>
          <a:xfrm>
            <a:off x="839788" y="987424"/>
            <a:ext cx="3932237" cy="1069975"/>
          </a:xfrm>
        </p:spPr>
        <p:txBody>
          <a:bodyPr anchor="b"/>
          <a:lstStyle>
            <a:lvl1pPr>
              <a:defRPr sz="3200"/>
            </a:lvl1pPr>
          </a:lstStyle>
          <a:p>
            <a:r>
              <a:rPr lang="en-US" dirty="0"/>
              <a:t>Click to edit Master title style</a:t>
            </a:r>
            <a:endParaRPr lang="en-ID" dirty="0"/>
          </a:p>
        </p:txBody>
      </p:sp>
      <p:sp>
        <p:nvSpPr>
          <p:cNvPr id="3" name="Picture Placeholder 2">
            <a:extLst>
              <a:ext uri="{FF2B5EF4-FFF2-40B4-BE49-F238E27FC236}">
                <a16:creationId xmlns:a16="http://schemas.microsoft.com/office/drawing/2014/main" id="{1E8080EA-C1F1-42AF-A13F-993E6568BFB5}"/>
              </a:ext>
            </a:extLst>
          </p:cNvPr>
          <p:cNvSpPr>
            <a:spLocks noGrp="1"/>
          </p:cNvSpPr>
          <p:nvPr>
            <p:ph type="pic" idx="1"/>
          </p:nvPr>
        </p:nvSpPr>
        <p:spPr>
          <a:xfrm>
            <a:off x="5183188" y="987425"/>
            <a:ext cx="6172200" cy="498547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D"/>
          </a:p>
        </p:txBody>
      </p:sp>
      <p:sp>
        <p:nvSpPr>
          <p:cNvPr id="4" name="Text Placeholder 3">
            <a:extLst>
              <a:ext uri="{FF2B5EF4-FFF2-40B4-BE49-F238E27FC236}">
                <a16:creationId xmlns:a16="http://schemas.microsoft.com/office/drawing/2014/main" id="{FCF13B1B-1185-44EA-AB5E-3E4EEE3138CA}"/>
              </a:ext>
            </a:extLst>
          </p:cNvPr>
          <p:cNvSpPr>
            <a:spLocks noGrp="1"/>
          </p:cNvSpPr>
          <p:nvPr>
            <p:ph type="body" sz="half" idx="2"/>
          </p:nvPr>
        </p:nvSpPr>
        <p:spPr>
          <a:xfrm>
            <a:off x="839788" y="2161309"/>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7C7191DE-FE79-4762-AC44-45A204E5EA74}"/>
              </a:ext>
            </a:extLst>
          </p:cNvPr>
          <p:cNvSpPr>
            <a:spLocks noGrp="1"/>
          </p:cNvSpPr>
          <p:nvPr>
            <p:ph type="dt" sz="half" idx="10"/>
          </p:nvPr>
        </p:nvSpPr>
        <p:spPr>
          <a:xfrm>
            <a:off x="838200" y="6076807"/>
            <a:ext cx="2743200" cy="365125"/>
          </a:xfrm>
        </p:spPr>
        <p:txBody>
          <a:bodyPr/>
          <a:lstStyle/>
          <a:p>
            <a:fld id="{3A9F8E58-A300-40EB-A5E7-A67043162A4A}" type="datetimeFigureOut">
              <a:rPr lang="en-ID" smtClean="0"/>
              <a:t>30/08/2024</a:t>
            </a:fld>
            <a:endParaRPr lang="en-ID"/>
          </a:p>
        </p:txBody>
      </p:sp>
      <p:sp>
        <p:nvSpPr>
          <p:cNvPr id="6" name="Footer Placeholder 5">
            <a:extLst>
              <a:ext uri="{FF2B5EF4-FFF2-40B4-BE49-F238E27FC236}">
                <a16:creationId xmlns:a16="http://schemas.microsoft.com/office/drawing/2014/main" id="{6ABA635F-3381-4085-B4FD-3D6A98122564}"/>
              </a:ext>
            </a:extLst>
          </p:cNvPr>
          <p:cNvSpPr>
            <a:spLocks noGrp="1"/>
          </p:cNvSpPr>
          <p:nvPr>
            <p:ph type="ftr" sz="quarter" idx="11"/>
          </p:nvPr>
        </p:nvSpPr>
        <p:spPr>
          <a:xfrm>
            <a:off x="4038600" y="6076807"/>
            <a:ext cx="4114800" cy="365125"/>
          </a:xfrm>
        </p:spPr>
        <p:txBody>
          <a:bodyPr/>
          <a:lstStyle/>
          <a:p>
            <a:endParaRPr lang="en-ID"/>
          </a:p>
        </p:txBody>
      </p:sp>
      <p:sp>
        <p:nvSpPr>
          <p:cNvPr id="7" name="Slide Number Placeholder 6">
            <a:extLst>
              <a:ext uri="{FF2B5EF4-FFF2-40B4-BE49-F238E27FC236}">
                <a16:creationId xmlns:a16="http://schemas.microsoft.com/office/drawing/2014/main" id="{14B895B3-1397-4081-99AE-7717B39936C5}"/>
              </a:ext>
            </a:extLst>
          </p:cNvPr>
          <p:cNvSpPr>
            <a:spLocks noGrp="1"/>
          </p:cNvSpPr>
          <p:nvPr>
            <p:ph type="sldNum" sz="quarter" idx="12"/>
          </p:nvPr>
        </p:nvSpPr>
        <p:spPr>
          <a:xfrm>
            <a:off x="8610600" y="6076807"/>
            <a:ext cx="2743200" cy="365125"/>
          </a:xfrm>
        </p:spPr>
        <p:txBody>
          <a:bodyPr/>
          <a:lstStyle/>
          <a:p>
            <a:fld id="{434AE045-B820-4685-9401-6FCCFB9EAE4B}" type="slidenum">
              <a:rPr lang="en-ID" smtClean="0"/>
              <a:t>‹#›</a:t>
            </a:fld>
            <a:endParaRPr lang="en-ID" dirty="0"/>
          </a:p>
        </p:txBody>
      </p:sp>
    </p:spTree>
    <p:extLst>
      <p:ext uri="{BB962C8B-B14F-4D97-AF65-F5344CB8AC3E}">
        <p14:creationId xmlns:p14="http://schemas.microsoft.com/office/powerpoint/2010/main" val="6232187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jp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7">
            <a:lum/>
          </a:blip>
          <a:srcRect/>
          <a:stretch>
            <a:fillRect t="-9000" b="-9000"/>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0A1295-E915-4E84-8EE1-0B5DEC4D866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D"/>
          </a:p>
        </p:txBody>
      </p:sp>
      <p:sp>
        <p:nvSpPr>
          <p:cNvPr id="3" name="Text Placeholder 2">
            <a:extLst>
              <a:ext uri="{FF2B5EF4-FFF2-40B4-BE49-F238E27FC236}">
                <a16:creationId xmlns:a16="http://schemas.microsoft.com/office/drawing/2014/main" id="{F3CEDBD3-C45B-4DF4-88ED-E2B790E7A28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6C27624B-8C86-4388-8477-A5D14E2E5F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A9F8E58-A300-40EB-A5E7-A67043162A4A}" type="datetimeFigureOut">
              <a:rPr lang="en-ID" smtClean="0"/>
              <a:t>30/08/2024</a:t>
            </a:fld>
            <a:endParaRPr lang="en-ID"/>
          </a:p>
        </p:txBody>
      </p:sp>
      <p:sp>
        <p:nvSpPr>
          <p:cNvPr id="5" name="Footer Placeholder 4">
            <a:extLst>
              <a:ext uri="{FF2B5EF4-FFF2-40B4-BE49-F238E27FC236}">
                <a16:creationId xmlns:a16="http://schemas.microsoft.com/office/drawing/2014/main" id="{2B547FE1-C069-4B70-A551-144448FA46D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D"/>
          </a:p>
        </p:txBody>
      </p:sp>
      <p:sp>
        <p:nvSpPr>
          <p:cNvPr id="6" name="Slide Number Placeholder 5">
            <a:extLst>
              <a:ext uri="{FF2B5EF4-FFF2-40B4-BE49-F238E27FC236}">
                <a16:creationId xmlns:a16="http://schemas.microsoft.com/office/drawing/2014/main" id="{5BAE2786-FF2C-4C22-8B63-288A2E0F3E8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34AE045-B820-4685-9401-6FCCFB9EAE4B}" type="slidenum">
              <a:rPr lang="en-ID" smtClean="0"/>
              <a:t>‹#›</a:t>
            </a:fld>
            <a:endParaRPr lang="en-ID"/>
          </a:p>
        </p:txBody>
      </p:sp>
    </p:spTree>
    <p:extLst>
      <p:ext uri="{BB962C8B-B14F-4D97-AF65-F5344CB8AC3E}">
        <p14:creationId xmlns:p14="http://schemas.microsoft.com/office/powerpoint/2010/main" val="25321860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9.jpeg"/><Relationship Id="rId3" Type="http://schemas.openxmlformats.org/officeDocument/2006/relationships/image" Target="../media/image5.jpeg"/><Relationship Id="rId7"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14.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hyperlink" Target="http://www.free-powerpoint-templates-design.com/free-powerpoint-templates-design" TargetMode="External"/><Relationship Id="rId9" Type="http://schemas.openxmlformats.org/officeDocument/2006/relationships/image" Target="../media/image10.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5.xml"/><Relationship Id="rId4" Type="http://schemas.openxmlformats.org/officeDocument/2006/relationships/image" Target="../media/image11.png"/></Relationships>
</file>

<file path=ppt/slides/_rels/slide20.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hyperlink" Target="https://almanhaj.or.id/2101-makna-syahadatain-rukun-syarat-konsekuensi-dan-yang-membatalkannya.html"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slide" Target="slide9.xml"/><Relationship Id="rId7" Type="http://schemas.openxmlformats.org/officeDocument/2006/relationships/slide" Target="slide4.xml"/><Relationship Id="rId2" Type="http://schemas.openxmlformats.org/officeDocument/2006/relationships/slide" Target="slide7.xml"/><Relationship Id="rId1" Type="http://schemas.openxmlformats.org/officeDocument/2006/relationships/slideLayout" Target="../slideLayouts/slideLayout2.xml"/><Relationship Id="rId6" Type="http://schemas.openxmlformats.org/officeDocument/2006/relationships/slide" Target="slide13.xml"/><Relationship Id="rId5" Type="http://schemas.openxmlformats.org/officeDocument/2006/relationships/slide" Target="slide12.xml"/><Relationship Id="rId4" Type="http://schemas.openxmlformats.org/officeDocument/2006/relationships/slide" Target="slide11.xml"/></Relationships>
</file>

<file path=ppt/slides/_rels/slide7.xml.rels><?xml version="1.0" encoding="UTF-8" standalone="yes"?>
<Relationships xmlns="http://schemas.openxmlformats.org/package/2006/relationships"><Relationship Id="rId2" Type="http://schemas.openxmlformats.org/officeDocument/2006/relationships/slide" Target="slide8.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804F5272-9875-4B43-A1BC-F6C1CC34B338}"/>
              </a:ext>
            </a:extLst>
          </p:cNvPr>
          <p:cNvSpPr/>
          <p:nvPr/>
        </p:nvSpPr>
        <p:spPr>
          <a:xfrm>
            <a:off x="-1" y="1544300"/>
            <a:ext cx="8673737" cy="5313700"/>
          </a:xfrm>
          <a:prstGeom prst="rect">
            <a:avLst/>
          </a:prstGeom>
          <a:blipFill dpi="0" rotWithShape="1">
            <a:blip r:embed="rId3">
              <a:alphaModFix amt="8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hlinkClick r:id="rId4"/>
          </p:cNvPr>
          <p:cNvSpPr txBox="1"/>
          <p:nvPr/>
        </p:nvSpPr>
        <p:spPr>
          <a:xfrm>
            <a:off x="122432" y="6601455"/>
            <a:ext cx="11664619" cy="261610"/>
          </a:xfrm>
          <a:prstGeom prst="rect">
            <a:avLst/>
          </a:prstGeom>
          <a:noFill/>
        </p:spPr>
        <p:txBody>
          <a:bodyPr wrap="square" rtlCol="0">
            <a:spAutoFit/>
          </a:bodyPr>
          <a:lstStyle/>
          <a:p>
            <a:r>
              <a:rPr lang="en-US" altLang="ko-KR" sz="1100" dirty="0">
                <a:solidFill>
                  <a:schemeClr val="tx1">
                    <a:lumMod val="75000"/>
                    <a:lumOff val="25000"/>
                  </a:schemeClr>
                </a:solidFill>
                <a:latin typeface="Arial" pitchFamily="34" charset="0"/>
                <a:cs typeface="Arial" pitchFamily="34" charset="0"/>
              </a:rPr>
              <a:t>https://elearning.uib.ac.id/login/index.php</a:t>
            </a:r>
            <a:endParaRPr lang="ko-KR" altLang="en-US" sz="1100" dirty="0">
              <a:solidFill>
                <a:schemeClr val="tx1">
                  <a:lumMod val="75000"/>
                  <a:lumOff val="25000"/>
                </a:schemeClr>
              </a:solidFill>
              <a:latin typeface="Arial" pitchFamily="34" charset="0"/>
              <a:cs typeface="Arial" pitchFamily="34" charset="0"/>
            </a:endParaRPr>
          </a:p>
        </p:txBody>
      </p:sp>
      <p:pic>
        <p:nvPicPr>
          <p:cNvPr id="15" name="Picture 14">
            <a:extLst>
              <a:ext uri="{FF2B5EF4-FFF2-40B4-BE49-F238E27FC236}">
                <a16:creationId xmlns:a16="http://schemas.microsoft.com/office/drawing/2014/main" id="{06B72490-0AE3-4D0B-BFD1-2789C7BF2DE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74320" y="196403"/>
            <a:ext cx="2207623" cy="515153"/>
          </a:xfrm>
          <a:prstGeom prst="rect">
            <a:avLst/>
          </a:prstGeom>
        </p:spPr>
      </p:pic>
      <p:pic>
        <p:nvPicPr>
          <p:cNvPr id="19" name="Picture 18">
            <a:extLst>
              <a:ext uri="{FF2B5EF4-FFF2-40B4-BE49-F238E27FC236}">
                <a16:creationId xmlns:a16="http://schemas.microsoft.com/office/drawing/2014/main" id="{B4025AC5-E791-4931-B9A8-DD2760F7482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706270" y="143501"/>
            <a:ext cx="2342038" cy="568056"/>
          </a:xfrm>
          <a:prstGeom prst="rect">
            <a:avLst/>
          </a:prstGeom>
        </p:spPr>
      </p:pic>
      <p:sp>
        <p:nvSpPr>
          <p:cNvPr id="20" name="TextBox 19">
            <a:extLst>
              <a:ext uri="{FF2B5EF4-FFF2-40B4-BE49-F238E27FC236}">
                <a16:creationId xmlns:a16="http://schemas.microsoft.com/office/drawing/2014/main" id="{9A52FAB2-BB46-46D5-914F-74EA5F88B5D7}"/>
              </a:ext>
            </a:extLst>
          </p:cNvPr>
          <p:cNvSpPr txBox="1"/>
          <p:nvPr/>
        </p:nvSpPr>
        <p:spPr>
          <a:xfrm>
            <a:off x="4439451" y="5576805"/>
            <a:ext cx="3313099" cy="400110"/>
          </a:xfrm>
          <a:prstGeom prst="rect">
            <a:avLst/>
          </a:prstGeom>
          <a:noFill/>
        </p:spPr>
        <p:txBody>
          <a:bodyPr wrap="square" rtlCol="0">
            <a:spAutoFit/>
          </a:bodyPr>
          <a:lstStyle/>
          <a:p>
            <a:r>
              <a:rPr lang="en-US" sz="2000" dirty="0">
                <a:latin typeface="STHupo" panose="02010800040101010101" pitchFamily="2" charset="-122"/>
                <a:ea typeface="STHupo" panose="02010800040101010101" pitchFamily="2" charset="-122"/>
              </a:rPr>
              <a:t>TIM DOSEN AGAMA ISLAM</a:t>
            </a:r>
          </a:p>
        </p:txBody>
      </p:sp>
      <p:pic>
        <p:nvPicPr>
          <p:cNvPr id="21" name="Picture 20">
            <a:extLst>
              <a:ext uri="{FF2B5EF4-FFF2-40B4-BE49-F238E27FC236}">
                <a16:creationId xmlns:a16="http://schemas.microsoft.com/office/drawing/2014/main" id="{B62B9AF2-AAF7-4FC1-978E-A7346F072603}"/>
              </a:ext>
            </a:extLst>
          </p:cNvPr>
          <p:cNvPicPr>
            <a:picLocks noChangeAspect="1"/>
          </p:cNvPicPr>
          <p:nvPr/>
        </p:nvPicPr>
        <p:blipFill rotWithShape="1">
          <a:blip r:embed="rId7">
            <a:extLst>
              <a:ext uri="{28A0092B-C50C-407E-A947-70E740481C1C}">
                <a14:useLocalDpi xmlns:a14="http://schemas.microsoft.com/office/drawing/2010/main" val="0"/>
              </a:ext>
            </a:extLst>
          </a:blip>
          <a:srcRect t="25374" b="31611"/>
          <a:stretch/>
        </p:blipFill>
        <p:spPr>
          <a:xfrm>
            <a:off x="3927182" y="113427"/>
            <a:ext cx="4337637" cy="1049521"/>
          </a:xfrm>
          <a:prstGeom prst="rect">
            <a:avLst/>
          </a:prstGeom>
        </p:spPr>
      </p:pic>
      <p:sp>
        <p:nvSpPr>
          <p:cNvPr id="23" name="TextBox 22">
            <a:extLst>
              <a:ext uri="{FF2B5EF4-FFF2-40B4-BE49-F238E27FC236}">
                <a16:creationId xmlns:a16="http://schemas.microsoft.com/office/drawing/2014/main" id="{4597C268-A54B-41A8-BD83-B9814A0978D1}"/>
              </a:ext>
            </a:extLst>
          </p:cNvPr>
          <p:cNvSpPr txBox="1"/>
          <p:nvPr/>
        </p:nvSpPr>
        <p:spPr>
          <a:xfrm>
            <a:off x="0" y="6016104"/>
            <a:ext cx="12192000" cy="646331"/>
          </a:xfrm>
          <a:prstGeom prst="rect">
            <a:avLst/>
          </a:prstGeom>
          <a:noFill/>
        </p:spPr>
        <p:txBody>
          <a:bodyPr wrap="square">
            <a:spAutoFit/>
          </a:bodyPr>
          <a:lstStyle/>
          <a:p>
            <a:pPr algn="ctr"/>
            <a:r>
              <a:rPr lang="en-US" sz="1800" dirty="0">
                <a:latin typeface="Bahnschrift Condensed" panose="020B0502040204020203" pitchFamily="34" charset="0"/>
              </a:rPr>
              <a:t>Ade Jaya Saputra, S.T., M.Eng.; </a:t>
            </a:r>
            <a:r>
              <a:rPr lang="en-US" sz="1800" dirty="0" err="1">
                <a:latin typeface="Bahnschrift Condensed" panose="020B0502040204020203" pitchFamily="34" charset="0"/>
              </a:rPr>
              <a:t>Jasirwan.S.Ag</a:t>
            </a:r>
            <a:r>
              <a:rPr lang="en-US" sz="1800" dirty="0">
                <a:latin typeface="Bahnschrift Condensed" panose="020B0502040204020203" pitchFamily="34" charset="0"/>
              </a:rPr>
              <a:t>. </a:t>
            </a:r>
            <a:r>
              <a:rPr lang="en-US" sz="1800" dirty="0" err="1">
                <a:latin typeface="Bahnschrift Condensed" panose="020B0502040204020203" pitchFamily="34" charset="0"/>
              </a:rPr>
              <a:t>M.Pd.I</a:t>
            </a:r>
            <a:r>
              <a:rPr lang="en-US" sz="1800" dirty="0">
                <a:latin typeface="Bahnschrift Condensed" panose="020B0502040204020203" pitchFamily="34" charset="0"/>
              </a:rPr>
              <a:t>.; </a:t>
            </a:r>
            <a:r>
              <a:rPr lang="en-US" sz="1800" dirty="0" err="1">
                <a:latin typeface="Bahnschrift Condensed" panose="020B0502040204020203" pitchFamily="34" charset="0"/>
              </a:rPr>
              <a:t>Subur</a:t>
            </a:r>
            <a:r>
              <a:rPr lang="en-US" sz="1800" dirty="0">
                <a:latin typeface="Bahnschrift Condensed" panose="020B0502040204020203" pitchFamily="34" charset="0"/>
              </a:rPr>
              <a:t>, S.</a:t>
            </a:r>
            <a:r>
              <a:rPr lang="en-US" sz="1800" dirty="0" err="1">
                <a:latin typeface="Bahnschrift Condensed" panose="020B0502040204020203" pitchFamily="34" charset="0"/>
              </a:rPr>
              <a:t>Sos</a:t>
            </a:r>
            <a:r>
              <a:rPr lang="en-US" sz="1800" dirty="0">
                <a:latin typeface="Bahnschrift Condensed" panose="020B0502040204020203" pitchFamily="34" charset="0"/>
              </a:rPr>
              <a:t>.,</a:t>
            </a:r>
            <a:r>
              <a:rPr lang="en-US" sz="1800" dirty="0" err="1">
                <a:latin typeface="Bahnschrift Condensed" panose="020B0502040204020203" pitchFamily="34" charset="0"/>
              </a:rPr>
              <a:t>M.Pd</a:t>
            </a:r>
            <a:r>
              <a:rPr lang="en-US" sz="1800" dirty="0">
                <a:latin typeface="Bahnschrift Condensed" panose="020B0502040204020203" pitchFamily="34" charset="0"/>
              </a:rPr>
              <a:t>.; </a:t>
            </a:r>
            <a:r>
              <a:rPr lang="it-IT" sz="1800" dirty="0">
                <a:latin typeface="Bahnschrift Condensed" panose="020B0502040204020203" pitchFamily="34" charset="0"/>
              </a:rPr>
              <a:t>Andi Amma Ruhmah, MA. Ek; Juli Hartati, SPd.I., MP.d</a:t>
            </a:r>
          </a:p>
          <a:p>
            <a:pPr algn="ctr"/>
            <a:endParaRPr lang="en-US" sz="1800" dirty="0">
              <a:latin typeface="Bahnschrift Condensed" panose="020B0502040204020203" pitchFamily="34" charset="0"/>
            </a:endParaRPr>
          </a:p>
        </p:txBody>
      </p:sp>
      <p:grpSp>
        <p:nvGrpSpPr>
          <p:cNvPr id="2" name="Group 1">
            <a:extLst>
              <a:ext uri="{FF2B5EF4-FFF2-40B4-BE49-F238E27FC236}">
                <a16:creationId xmlns:a16="http://schemas.microsoft.com/office/drawing/2014/main" id="{9691EFB6-299F-48F4-BB69-13B6044DAD5D}"/>
              </a:ext>
            </a:extLst>
          </p:cNvPr>
          <p:cNvGrpSpPr/>
          <p:nvPr/>
        </p:nvGrpSpPr>
        <p:grpSpPr>
          <a:xfrm>
            <a:off x="510329" y="911266"/>
            <a:ext cx="6480043" cy="1164866"/>
            <a:chOff x="510329" y="1055033"/>
            <a:chExt cx="6480043" cy="1164866"/>
          </a:xfrm>
        </p:grpSpPr>
        <p:sp>
          <p:nvSpPr>
            <p:cNvPr id="4" name="TextBox 3"/>
            <p:cNvSpPr txBox="1"/>
            <p:nvPr/>
          </p:nvSpPr>
          <p:spPr>
            <a:xfrm>
              <a:off x="510330" y="1819789"/>
              <a:ext cx="6480040" cy="400110"/>
            </a:xfrm>
            <a:prstGeom prst="rect">
              <a:avLst/>
            </a:prstGeom>
            <a:noFill/>
          </p:spPr>
          <p:txBody>
            <a:bodyPr wrap="square">
              <a:spAutoFit/>
            </a:bodyPr>
            <a:lstStyle/>
            <a:p>
              <a:pPr>
                <a:defRPr/>
              </a:pPr>
              <a:r>
                <a:rPr lang="en-US" altLang="ko-KR" sz="2000" b="1" dirty="0">
                  <a:solidFill>
                    <a:schemeClr val="tx1">
                      <a:lumMod val="75000"/>
                      <a:lumOff val="25000"/>
                    </a:schemeClr>
                  </a:solidFill>
                  <a:latin typeface="Arial" pitchFamily="34" charset="0"/>
                  <a:cs typeface="Arial" pitchFamily="34" charset="0"/>
                </a:rPr>
                <a:t>PERTEMUAN 2 – MK AGAMA ISLAM</a:t>
              </a:r>
            </a:p>
          </p:txBody>
        </p:sp>
        <p:sp>
          <p:nvSpPr>
            <p:cNvPr id="5" name="TextBox 1"/>
            <p:cNvSpPr txBox="1">
              <a:spLocks noChangeArrowheads="1"/>
            </p:cNvSpPr>
            <p:nvPr/>
          </p:nvSpPr>
          <p:spPr bwMode="auto">
            <a:xfrm>
              <a:off x="510329" y="1055033"/>
              <a:ext cx="6480043" cy="830997"/>
            </a:xfrm>
            <a:prstGeom prst="rect">
              <a:avLst/>
            </a:prstGeom>
            <a:noFill/>
            <a:ln w="9525">
              <a:noFill/>
              <a:miter lim="800000"/>
              <a:headEnd/>
              <a:tailEnd/>
            </a:ln>
          </p:spPr>
          <p:txBody>
            <a:bodyPr wrap="square">
              <a:spAutoFit/>
            </a:bodyPr>
            <a:lstStyle/>
            <a:p>
              <a:r>
                <a:rPr lang="en-US" altLang="ko-KR" sz="4800" b="1" dirty="0">
                  <a:solidFill>
                    <a:schemeClr val="tx1">
                      <a:lumMod val="75000"/>
                      <a:lumOff val="25000"/>
                    </a:schemeClr>
                  </a:solidFill>
                  <a:latin typeface="Arial" pitchFamily="34" charset="0"/>
                  <a:ea typeface="맑은 고딕" pitchFamily="50" charset="-127"/>
                  <a:cs typeface="Arial" pitchFamily="34" charset="0"/>
                </a:rPr>
                <a:t>SYAHADAT</a:t>
              </a:r>
            </a:p>
          </p:txBody>
        </p:sp>
        <p:pic>
          <p:nvPicPr>
            <p:cNvPr id="13314" name="Picture 2" descr="Pengertian Rukun Islam Hikmah dan Juga Maknanya">
              <a:extLst>
                <a:ext uri="{FF2B5EF4-FFF2-40B4-BE49-F238E27FC236}">
                  <a16:creationId xmlns:a16="http://schemas.microsoft.com/office/drawing/2014/main" id="{B4F9B161-F634-48F9-B8E8-9F73FD4A52E3}"/>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l="14080" t="40388" r="15257" b="32377"/>
            <a:stretch/>
          </p:blipFill>
          <p:spPr bwMode="auto">
            <a:xfrm>
              <a:off x="4159399" y="1691678"/>
              <a:ext cx="2168435" cy="470413"/>
            </a:xfrm>
            <a:prstGeom prst="rect">
              <a:avLst/>
            </a:prstGeom>
            <a:noFill/>
            <a:extLst>
              <a:ext uri="{909E8E84-426E-40DD-AFC4-6F175D3DCCD1}">
                <a14:hiddenFill xmlns:a14="http://schemas.microsoft.com/office/drawing/2010/main">
                  <a:solidFill>
                    <a:srgbClr val="FFFFFF"/>
                  </a:solidFill>
                </a14:hiddenFill>
              </a:ext>
            </a:extLst>
          </p:spPr>
        </p:pic>
      </p:grpSp>
      <p:pic>
        <p:nvPicPr>
          <p:cNvPr id="12" name="Picture 2" descr="Memahami Kalimat Syahadat - dakwatuna.com">
            <a:extLst>
              <a:ext uri="{FF2B5EF4-FFF2-40B4-BE49-F238E27FC236}">
                <a16:creationId xmlns:a16="http://schemas.microsoft.com/office/drawing/2014/main" id="{48970BA1-788B-41C3-B48A-996723CD4669}"/>
              </a:ext>
            </a:extLst>
          </p:cNvPr>
          <p:cNvPicPr>
            <a:picLocks noChangeAspect="1" noChangeArrowheads="1"/>
          </p:cNvPicPr>
          <p:nvPr/>
        </p:nvPicPr>
        <p:blipFill rotWithShape="1">
          <a:blip r:embed="rId9">
            <a:extLst>
              <a:ext uri="{28A0092B-C50C-407E-A947-70E740481C1C}">
                <a14:useLocalDpi xmlns:a14="http://schemas.microsoft.com/office/drawing/2010/main" val="0"/>
              </a:ext>
            </a:extLst>
          </a:blip>
          <a:srcRect t="4152" b="50069"/>
          <a:stretch/>
        </p:blipFill>
        <p:spPr bwMode="auto">
          <a:xfrm>
            <a:off x="633061" y="2146436"/>
            <a:ext cx="5694772" cy="1466470"/>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descr="Memahami Kalimat Syahadat - dakwatuna.com">
            <a:extLst>
              <a:ext uri="{FF2B5EF4-FFF2-40B4-BE49-F238E27FC236}">
                <a16:creationId xmlns:a16="http://schemas.microsoft.com/office/drawing/2014/main" id="{7B66C845-6D61-4FD5-B146-266F299FEA6F}"/>
              </a:ext>
            </a:extLst>
          </p:cNvPr>
          <p:cNvPicPr>
            <a:picLocks noChangeAspect="1" noChangeArrowheads="1"/>
          </p:cNvPicPr>
          <p:nvPr/>
        </p:nvPicPr>
        <p:blipFill rotWithShape="1">
          <a:blip r:embed="rId9">
            <a:extLst>
              <a:ext uri="{28A0092B-C50C-407E-A947-70E740481C1C}">
                <a14:useLocalDpi xmlns:a14="http://schemas.microsoft.com/office/drawing/2010/main" val="0"/>
              </a:ext>
            </a:extLst>
          </a:blip>
          <a:srcRect t="51830" b="9049"/>
          <a:stretch/>
        </p:blipFill>
        <p:spPr bwMode="auto">
          <a:xfrm>
            <a:off x="633060" y="3767174"/>
            <a:ext cx="5694773" cy="1253136"/>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a:extLst>
              <a:ext uri="{FF2B5EF4-FFF2-40B4-BE49-F238E27FC236}">
                <a16:creationId xmlns:a16="http://schemas.microsoft.com/office/drawing/2014/main" id="{0FA25139-2839-4F1B-B206-434BC249A24A}"/>
              </a:ext>
            </a:extLst>
          </p:cNvPr>
          <p:cNvSpPr txBox="1"/>
          <p:nvPr/>
        </p:nvSpPr>
        <p:spPr>
          <a:xfrm>
            <a:off x="7209543" y="2430291"/>
            <a:ext cx="4838765" cy="1077218"/>
          </a:xfrm>
          <a:prstGeom prst="rect">
            <a:avLst/>
          </a:prstGeom>
          <a:noFill/>
        </p:spPr>
        <p:txBody>
          <a:bodyPr wrap="square">
            <a:spAutoFit/>
          </a:bodyPr>
          <a:lstStyle/>
          <a:p>
            <a:pPr algn="ctr"/>
            <a:r>
              <a:rPr lang="it-IT" sz="3200" b="1" dirty="0"/>
              <a:t>Disampaikan pada semester Ganjil 2024/2025</a:t>
            </a:r>
            <a:endParaRPr lang="en-US" sz="3200" b="1" dirty="0"/>
          </a:p>
        </p:txBody>
      </p:sp>
    </p:spTree>
    <p:extLst>
      <p:ext uri="{BB962C8B-B14F-4D97-AF65-F5344CB8AC3E}">
        <p14:creationId xmlns:p14="http://schemas.microsoft.com/office/powerpoint/2010/main" val="3034478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barn(inVertical)">
                                      <p:cBhvr>
                                        <p:cTn id="1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a:extLst>
              <a:ext uri="{FF2B5EF4-FFF2-40B4-BE49-F238E27FC236}">
                <a16:creationId xmlns:a16="http://schemas.microsoft.com/office/drawing/2014/main" id="{CBDEEE34-A234-419C-906B-DB7981B2FD52}"/>
              </a:ext>
            </a:extLst>
          </p:cNvPr>
          <p:cNvSpPr>
            <a:spLocks noGrp="1"/>
          </p:cNvSpPr>
          <p:nvPr>
            <p:ph type="title"/>
          </p:nvPr>
        </p:nvSpPr>
        <p:spPr>
          <a:xfrm>
            <a:off x="1066800" y="606422"/>
            <a:ext cx="10998200" cy="5500687"/>
          </a:xfrm>
        </p:spPr>
        <p:txBody>
          <a:bodyPr/>
          <a:lstStyle/>
          <a:p>
            <a:pPr eaLnBrk="1" hangingPunct="1"/>
            <a:r>
              <a:rPr lang="en-US" altLang="en-US" b="1" i="1" dirty="0" err="1"/>
              <a:t>Firman</a:t>
            </a:r>
            <a:r>
              <a:rPr lang="en-US" altLang="en-US" b="1" i="1" dirty="0"/>
              <a:t> Allah </a:t>
            </a:r>
            <a:r>
              <a:rPr lang="en-US" altLang="en-US" b="1" i="1" dirty="0" err="1"/>
              <a:t>Subhanahu</a:t>
            </a:r>
            <a:r>
              <a:rPr lang="en-US" altLang="en-US" b="1" i="1" dirty="0"/>
              <a:t> </a:t>
            </a:r>
            <a:r>
              <a:rPr lang="en-US" altLang="en-US" b="1" i="1" dirty="0" err="1"/>
              <a:t>wata’ala</a:t>
            </a:r>
            <a:br>
              <a:rPr lang="en-US" altLang="en-US" b="1" i="1" dirty="0"/>
            </a:br>
            <a:br>
              <a:rPr lang="en-US" altLang="en-US" i="1" dirty="0"/>
            </a:br>
            <a:r>
              <a:rPr lang="en-US" altLang="en-US" i="1" dirty="0"/>
              <a:t>“</a:t>
            </a:r>
            <a:r>
              <a:rPr lang="en-US" altLang="en-US" i="1" dirty="0" err="1"/>
              <a:t>Katakanlah</a:t>
            </a:r>
            <a:r>
              <a:rPr lang="en-US" altLang="en-US" i="1" dirty="0"/>
              <a:t>:”</a:t>
            </a:r>
            <a:r>
              <a:rPr lang="en-US" altLang="en-US" i="1" dirty="0" err="1"/>
              <a:t>Sesungguhnya</a:t>
            </a:r>
            <a:r>
              <a:rPr lang="en-US" altLang="en-US" i="1" dirty="0"/>
              <a:t> </a:t>
            </a:r>
            <a:r>
              <a:rPr lang="en-US" altLang="en-US" i="1" dirty="0" err="1"/>
              <a:t>sholatku</a:t>
            </a:r>
            <a:r>
              <a:rPr lang="en-US" altLang="en-US" i="1" dirty="0"/>
              <a:t>, </a:t>
            </a:r>
            <a:r>
              <a:rPr lang="en-US" altLang="en-US" i="1" dirty="0" err="1"/>
              <a:t>ibadatku</a:t>
            </a:r>
            <a:r>
              <a:rPr lang="en-US" altLang="en-US" i="1" dirty="0"/>
              <a:t>, </a:t>
            </a:r>
            <a:r>
              <a:rPr lang="en-US" altLang="en-US" i="1" dirty="0" err="1"/>
              <a:t>hidupku</a:t>
            </a:r>
            <a:r>
              <a:rPr lang="en-US" altLang="en-US" i="1" dirty="0"/>
              <a:t> dan </a:t>
            </a:r>
            <a:r>
              <a:rPr lang="en-US" altLang="en-US" i="1" dirty="0" err="1"/>
              <a:t>matiku</a:t>
            </a:r>
            <a:r>
              <a:rPr lang="en-US" altLang="en-US" i="1" dirty="0"/>
              <a:t> </a:t>
            </a:r>
            <a:r>
              <a:rPr lang="en-US" altLang="en-US" i="1" dirty="0" err="1"/>
              <a:t>hanyalah</a:t>
            </a:r>
            <a:r>
              <a:rPr lang="en-US" altLang="en-US" i="1" dirty="0"/>
              <a:t> </a:t>
            </a:r>
            <a:r>
              <a:rPr lang="en-US" altLang="en-US" i="1" dirty="0" err="1"/>
              <a:t>untuk</a:t>
            </a:r>
            <a:r>
              <a:rPr lang="en-US" altLang="en-US" i="1" dirty="0"/>
              <a:t> Allah, </a:t>
            </a:r>
            <a:r>
              <a:rPr lang="en-US" altLang="en-US" i="1" dirty="0" err="1"/>
              <a:t>Tuhan</a:t>
            </a:r>
            <a:r>
              <a:rPr lang="en-US" altLang="en-US" i="1" dirty="0"/>
              <a:t> </a:t>
            </a:r>
            <a:r>
              <a:rPr lang="en-US" altLang="en-US" i="1" dirty="0" err="1"/>
              <a:t>semesta</a:t>
            </a:r>
            <a:r>
              <a:rPr lang="en-US" altLang="en-US" i="1" dirty="0"/>
              <a:t> </a:t>
            </a:r>
            <a:r>
              <a:rPr lang="en-US" altLang="en-US" i="1" dirty="0" err="1"/>
              <a:t>alam</a:t>
            </a:r>
            <a:r>
              <a:rPr lang="en-US" altLang="en-US" i="1" dirty="0"/>
              <a:t>”.</a:t>
            </a:r>
            <a:br>
              <a:rPr lang="en-US" altLang="en-US" dirty="0"/>
            </a:br>
            <a:r>
              <a:rPr lang="en-US" altLang="en-US" dirty="0"/>
              <a:t>(QS. Al </a:t>
            </a:r>
            <a:r>
              <a:rPr lang="en-US" altLang="en-US" dirty="0" err="1"/>
              <a:t>An’am</a:t>
            </a:r>
            <a:r>
              <a:rPr lang="en-US" altLang="en-US" dirty="0"/>
              <a:t> (6): 162)</a:t>
            </a:r>
          </a:p>
        </p:txBody>
      </p:sp>
    </p:spTree>
  </p:cSld>
  <p:clrMapOvr>
    <a:masterClrMapping/>
  </p:clrMapOvr>
  <p:transition spd="slow">
    <p:randomBar dir="ver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a:extLst>
              <a:ext uri="{FF2B5EF4-FFF2-40B4-BE49-F238E27FC236}">
                <a16:creationId xmlns:a16="http://schemas.microsoft.com/office/drawing/2014/main" id="{FA093A34-5248-405D-AD5A-8AC3E97462D1}"/>
              </a:ext>
            </a:extLst>
          </p:cNvPr>
          <p:cNvSpPr>
            <a:spLocks noGrp="1"/>
          </p:cNvSpPr>
          <p:nvPr>
            <p:ph type="title"/>
          </p:nvPr>
        </p:nvSpPr>
        <p:spPr>
          <a:xfrm>
            <a:off x="1981200" y="1096964"/>
            <a:ext cx="8229600" cy="917575"/>
          </a:xfrm>
          <a:solidFill>
            <a:schemeClr val="accent1">
              <a:lumMod val="50000"/>
            </a:schemeClr>
          </a:solidFill>
        </p:spPr>
        <p:txBody>
          <a:bodyPr/>
          <a:lstStyle/>
          <a:p>
            <a:pPr algn="ctr" eaLnBrk="1" hangingPunct="1"/>
            <a:r>
              <a:rPr lang="ar-SA" altLang="en-US" b="1">
                <a:solidFill>
                  <a:srgbClr val="FFFF00"/>
                </a:solidFill>
              </a:rPr>
              <a:t>أَسَاسُ اْلاِنْقِلاَبِ</a:t>
            </a:r>
            <a:endParaRPr lang="en-US" altLang="en-US" b="1">
              <a:solidFill>
                <a:srgbClr val="FFFF00"/>
              </a:solidFill>
            </a:endParaRPr>
          </a:p>
        </p:txBody>
      </p:sp>
      <p:sp>
        <p:nvSpPr>
          <p:cNvPr id="3" name="Content Placeholder 2">
            <a:extLst>
              <a:ext uri="{FF2B5EF4-FFF2-40B4-BE49-F238E27FC236}">
                <a16:creationId xmlns:a16="http://schemas.microsoft.com/office/drawing/2014/main" id="{C7405D45-EE45-4258-8E47-B7934A8CEE0E}"/>
              </a:ext>
            </a:extLst>
          </p:cNvPr>
          <p:cNvSpPr>
            <a:spLocks noGrp="1"/>
          </p:cNvSpPr>
          <p:nvPr>
            <p:ph idx="1"/>
          </p:nvPr>
        </p:nvSpPr>
        <p:spPr/>
        <p:txBody>
          <a:bodyPr>
            <a:normAutofit/>
          </a:bodyPr>
          <a:lstStyle/>
          <a:p>
            <a:pPr eaLnBrk="1" hangingPunct="1">
              <a:lnSpc>
                <a:spcPct val="90000"/>
              </a:lnSpc>
              <a:buFont typeface="Arial" charset="0"/>
              <a:buNone/>
              <a:defRPr/>
            </a:pPr>
            <a:r>
              <a:rPr lang="en-US"/>
              <a:t>Kisah Umar Ibnul Khattab ra :</a:t>
            </a:r>
          </a:p>
          <a:p>
            <a:pPr eaLnBrk="1" hangingPunct="1">
              <a:lnSpc>
                <a:spcPct val="90000"/>
              </a:lnSpc>
              <a:buFont typeface="Arial" charset="0"/>
              <a:buChar char="•"/>
              <a:defRPr/>
            </a:pPr>
            <a:r>
              <a:rPr lang="en-US" b="1"/>
              <a:t>Kafir</a:t>
            </a:r>
            <a:r>
              <a:rPr lang="en-US"/>
              <a:t> : Mengubur anak perempuan hidup-hidup, SUPER JAHILIYAH</a:t>
            </a:r>
          </a:p>
          <a:p>
            <a:pPr eaLnBrk="1" hangingPunct="1">
              <a:lnSpc>
                <a:spcPct val="90000"/>
              </a:lnSpc>
              <a:buFont typeface="Arial" charset="0"/>
              <a:buChar char="•"/>
              <a:defRPr/>
            </a:pPr>
            <a:r>
              <a:rPr lang="en-US" b="1"/>
              <a:t>Muslim</a:t>
            </a:r>
            <a:r>
              <a:rPr lang="en-US"/>
              <a:t> : Termasuk 10 sahabat dijamin surga, Amirul Mukminin.</a:t>
            </a:r>
            <a:endParaRPr lang="id-ID"/>
          </a:p>
          <a:p>
            <a:pPr eaLnBrk="1" hangingPunct="1">
              <a:lnSpc>
                <a:spcPct val="90000"/>
              </a:lnSpc>
              <a:buFont typeface="Arial" charset="0"/>
              <a:buChar char="•"/>
              <a:defRPr/>
            </a:pPr>
            <a:endParaRPr lang="en-US"/>
          </a:p>
          <a:p>
            <a:pPr algn="ctr" eaLnBrk="1" hangingPunct="1">
              <a:lnSpc>
                <a:spcPct val="90000"/>
              </a:lnSpc>
              <a:buFont typeface="Arial" charset="0"/>
              <a:buNone/>
              <a:defRPr/>
            </a:pPr>
            <a:r>
              <a:rPr lang="ar-SA"/>
              <a:t>إِنَّ اللَّهَ لاَ يُغَيِّرُ مَا بِقَوْمٍ حَتَّى يُغَيِّرُوا مَا بِأَنْفُسِهِمْ</a:t>
            </a:r>
            <a:endParaRPr lang="en-US"/>
          </a:p>
          <a:p>
            <a:pPr algn="ctr" eaLnBrk="1" hangingPunct="1">
              <a:lnSpc>
                <a:spcPct val="90000"/>
              </a:lnSpc>
              <a:buFont typeface="Arial" charset="0"/>
              <a:buNone/>
              <a:defRPr/>
            </a:pPr>
            <a:r>
              <a:rPr lang="id-ID" sz="2400" i="1"/>
              <a:t>“Sesungguhnya Allah tidak akan merubah kondisi suatu kaum, hingga mereka mau merubah diri mereka sendiri.”</a:t>
            </a:r>
            <a:endParaRPr lang="en-US" sz="2400" i="1"/>
          </a:p>
          <a:p>
            <a:pPr algn="ctr" eaLnBrk="1" hangingPunct="1">
              <a:lnSpc>
                <a:spcPct val="90000"/>
              </a:lnSpc>
              <a:buFont typeface="Arial" charset="0"/>
              <a:buNone/>
              <a:defRPr/>
            </a:pPr>
            <a:r>
              <a:rPr lang="en-US" sz="2400"/>
              <a:t>(QS. Ar Ra’d (13): 11)</a:t>
            </a:r>
          </a:p>
          <a:p>
            <a:pPr eaLnBrk="1" hangingPunct="1">
              <a:lnSpc>
                <a:spcPct val="90000"/>
              </a:lnSpc>
              <a:buFont typeface="Arial" charset="0"/>
              <a:buNone/>
              <a:defRPr/>
            </a:pPr>
            <a:endParaRPr lang="en-US"/>
          </a:p>
        </p:txBody>
      </p:sp>
    </p:spTree>
  </p:cSld>
  <p:clrMapOvr>
    <a:masterClrMapping/>
  </p:clrMapOvr>
  <p:transition spd="slow">
    <p:randomBar dir="ver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a:extLst>
              <a:ext uri="{FF2B5EF4-FFF2-40B4-BE49-F238E27FC236}">
                <a16:creationId xmlns:a16="http://schemas.microsoft.com/office/drawing/2014/main" id="{7A330871-A1D8-40CE-8340-B0940FBB3D8E}"/>
              </a:ext>
            </a:extLst>
          </p:cNvPr>
          <p:cNvSpPr>
            <a:spLocks noGrp="1"/>
          </p:cNvSpPr>
          <p:nvPr>
            <p:ph type="title"/>
          </p:nvPr>
        </p:nvSpPr>
        <p:spPr>
          <a:xfrm>
            <a:off x="1981200" y="1160464"/>
            <a:ext cx="8229600" cy="917575"/>
          </a:xfrm>
          <a:solidFill>
            <a:schemeClr val="accent1">
              <a:lumMod val="50000"/>
            </a:schemeClr>
          </a:solidFill>
        </p:spPr>
        <p:txBody>
          <a:bodyPr/>
          <a:lstStyle/>
          <a:p>
            <a:pPr algn="ctr" eaLnBrk="1" hangingPunct="1"/>
            <a:r>
              <a:rPr lang="ar-SA" altLang="en-US" b="1">
                <a:solidFill>
                  <a:srgbClr val="FFFF00"/>
                </a:solidFill>
              </a:rPr>
              <a:t>حَقِيْقَةُ دَعْوَةِ الرُّسُلِ</a:t>
            </a:r>
            <a:endParaRPr lang="en-US" altLang="en-US" b="1">
              <a:solidFill>
                <a:srgbClr val="FFFF00"/>
              </a:solidFill>
            </a:endParaRPr>
          </a:p>
        </p:txBody>
      </p:sp>
      <p:sp>
        <p:nvSpPr>
          <p:cNvPr id="3" name="Content Placeholder 2">
            <a:extLst>
              <a:ext uri="{FF2B5EF4-FFF2-40B4-BE49-F238E27FC236}">
                <a16:creationId xmlns:a16="http://schemas.microsoft.com/office/drawing/2014/main" id="{A8577009-51B4-4885-8E68-BE71A11F4040}"/>
              </a:ext>
            </a:extLst>
          </p:cNvPr>
          <p:cNvSpPr>
            <a:spLocks noGrp="1"/>
          </p:cNvSpPr>
          <p:nvPr>
            <p:ph idx="1"/>
          </p:nvPr>
        </p:nvSpPr>
        <p:spPr/>
        <p:txBody>
          <a:bodyPr rtlCol="0">
            <a:normAutofit/>
          </a:bodyPr>
          <a:lstStyle/>
          <a:p>
            <a:pPr>
              <a:buNone/>
              <a:defRPr/>
            </a:pPr>
            <a:r>
              <a:rPr lang="en-US" dirty="0" err="1"/>
              <a:t>Hakikat</a:t>
            </a:r>
            <a:r>
              <a:rPr lang="en-US" dirty="0"/>
              <a:t> </a:t>
            </a:r>
            <a:r>
              <a:rPr lang="en-US" dirty="0" err="1"/>
              <a:t>Da’wah</a:t>
            </a:r>
            <a:r>
              <a:rPr lang="en-US" dirty="0"/>
              <a:t> </a:t>
            </a:r>
            <a:r>
              <a:rPr lang="en-US" dirty="0" err="1"/>
              <a:t>Rasulullah</a:t>
            </a:r>
            <a:r>
              <a:rPr lang="en-US" dirty="0"/>
              <a:t>:</a:t>
            </a:r>
          </a:p>
          <a:p>
            <a:pPr marL="514350" indent="-514350">
              <a:buFont typeface="+mj-lt"/>
              <a:buAutoNum type="arabicPeriod"/>
              <a:defRPr/>
            </a:pPr>
            <a:r>
              <a:rPr lang="en-US" dirty="0"/>
              <a:t>Men –TAUHID - </a:t>
            </a:r>
            <a:r>
              <a:rPr lang="en-US" dirty="0" err="1"/>
              <a:t>kan</a:t>
            </a:r>
            <a:r>
              <a:rPr lang="en-US" dirty="0"/>
              <a:t> Allah </a:t>
            </a:r>
            <a:r>
              <a:rPr lang="en-US" dirty="0" err="1"/>
              <a:t>Subhanahu</a:t>
            </a:r>
            <a:r>
              <a:rPr lang="en-US" dirty="0"/>
              <a:t> </a:t>
            </a:r>
            <a:r>
              <a:rPr lang="en-US" dirty="0" err="1"/>
              <a:t>wata’ala</a:t>
            </a:r>
            <a:endParaRPr lang="en-US" dirty="0"/>
          </a:p>
          <a:p>
            <a:pPr marL="514350" indent="-514350">
              <a:buFont typeface="+mj-lt"/>
              <a:buAutoNum type="arabicPeriod"/>
              <a:defRPr/>
            </a:pPr>
            <a:r>
              <a:rPr lang="en-US" dirty="0" err="1"/>
              <a:t>Menggunakan</a:t>
            </a:r>
            <a:r>
              <a:rPr lang="en-US" dirty="0"/>
              <a:t> </a:t>
            </a:r>
            <a:r>
              <a:rPr lang="en-US" dirty="0" err="1"/>
              <a:t>metode</a:t>
            </a:r>
            <a:r>
              <a:rPr lang="en-US" dirty="0"/>
              <a:t> (</a:t>
            </a:r>
            <a:r>
              <a:rPr lang="en-US" dirty="0" err="1"/>
              <a:t>manhaj</a:t>
            </a:r>
            <a:r>
              <a:rPr lang="en-US" dirty="0"/>
              <a:t>) Rasulullah </a:t>
            </a:r>
            <a:r>
              <a:rPr lang="en-US" dirty="0" err="1"/>
              <a:t>sallallahu</a:t>
            </a:r>
            <a:r>
              <a:rPr lang="en-US" dirty="0"/>
              <a:t> </a:t>
            </a:r>
            <a:r>
              <a:rPr lang="en-US" dirty="0" err="1"/>
              <a:t>alaihi</a:t>
            </a:r>
            <a:r>
              <a:rPr lang="en-US" dirty="0"/>
              <a:t> </a:t>
            </a:r>
            <a:r>
              <a:rPr lang="en-US" dirty="0" err="1"/>
              <a:t>wasallam</a:t>
            </a:r>
            <a:r>
              <a:rPr lang="en-US" dirty="0"/>
              <a:t> </a:t>
            </a:r>
            <a:r>
              <a:rPr lang="en-US" dirty="0" err="1"/>
              <a:t>dalam</a:t>
            </a:r>
            <a:r>
              <a:rPr lang="en-US" dirty="0"/>
              <a:t> </a:t>
            </a:r>
            <a:r>
              <a:rPr lang="en-US" dirty="0" err="1"/>
              <a:t>merealisasikan</a:t>
            </a:r>
            <a:r>
              <a:rPr lang="en-US" dirty="0"/>
              <a:t> ibadah</a:t>
            </a:r>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a:extLst>
              <a:ext uri="{FF2B5EF4-FFF2-40B4-BE49-F238E27FC236}">
                <a16:creationId xmlns:a16="http://schemas.microsoft.com/office/drawing/2014/main" id="{3122E33D-2738-41C5-8468-CD2481A96A17}"/>
              </a:ext>
            </a:extLst>
          </p:cNvPr>
          <p:cNvSpPr>
            <a:spLocks noGrp="1"/>
          </p:cNvSpPr>
          <p:nvPr>
            <p:ph type="title"/>
          </p:nvPr>
        </p:nvSpPr>
        <p:spPr>
          <a:xfrm>
            <a:off x="1981200" y="1265238"/>
            <a:ext cx="8229600" cy="774700"/>
          </a:xfrm>
          <a:solidFill>
            <a:schemeClr val="accent1">
              <a:lumMod val="50000"/>
            </a:schemeClr>
          </a:solidFill>
        </p:spPr>
        <p:txBody>
          <a:bodyPr/>
          <a:lstStyle/>
          <a:p>
            <a:pPr algn="ctr" eaLnBrk="1" hangingPunct="1"/>
            <a:r>
              <a:rPr lang="ar-SA" altLang="en-US" b="1">
                <a:solidFill>
                  <a:srgbClr val="FFFF00"/>
                </a:solidFill>
              </a:rPr>
              <a:t>فَضَائِلُ عَظِيْمَةٍ</a:t>
            </a:r>
            <a:endParaRPr lang="en-US" altLang="en-US" b="1">
              <a:solidFill>
                <a:srgbClr val="FFFF00"/>
              </a:solidFill>
            </a:endParaRPr>
          </a:p>
        </p:txBody>
      </p:sp>
      <p:sp>
        <p:nvSpPr>
          <p:cNvPr id="3" name="Content Placeholder 2">
            <a:extLst>
              <a:ext uri="{FF2B5EF4-FFF2-40B4-BE49-F238E27FC236}">
                <a16:creationId xmlns:a16="http://schemas.microsoft.com/office/drawing/2014/main" id="{F4BE0B87-CDC3-4139-B1AE-5949DD3995EC}"/>
              </a:ext>
            </a:extLst>
          </p:cNvPr>
          <p:cNvSpPr>
            <a:spLocks noGrp="1"/>
          </p:cNvSpPr>
          <p:nvPr>
            <p:ph idx="1"/>
          </p:nvPr>
        </p:nvSpPr>
        <p:spPr/>
        <p:txBody>
          <a:bodyPr rtlCol="0">
            <a:normAutofit lnSpcReduction="10000"/>
          </a:bodyPr>
          <a:lstStyle/>
          <a:p>
            <a:pPr>
              <a:defRPr/>
            </a:pPr>
            <a:r>
              <a:rPr lang="ar-SA" sz="4300" dirty="0"/>
              <a:t>عَنْ عُبَادَةَ بْنِ الصَّامِتِ أَنَّهُ قَالَ سَمِعْتُ رَسُولَ اللَّهِ صَلَّى اللَّهُ عَلَيْهِ وَسَلَّمَ يَقُولُ مَنْ شَهِدَ أَنْ لاَ إِلَهَ إِلاَّ اللَّهُ وَأَنَّ مُحَمَّدًارَسُولُ اللَّهِ حَرَّمَ اللَّهُ عَلَيْهِ النَّارَ</a:t>
            </a:r>
            <a:endParaRPr lang="en-US" sz="4300" dirty="0"/>
          </a:p>
          <a:p>
            <a:pPr>
              <a:buNone/>
              <a:defRPr/>
            </a:pPr>
            <a:r>
              <a:rPr lang="ar-SA" dirty="0"/>
              <a:t> </a:t>
            </a:r>
            <a:r>
              <a:rPr lang="id-ID" sz="3000" i="1" dirty="0"/>
              <a:t>“Dari Ubadah bin al-Shamit, aku mendengar Rasulullah sallallahu alaihi wasallam</a:t>
            </a:r>
            <a:r>
              <a:rPr lang="en-US" sz="3000" i="1" dirty="0"/>
              <a:t> </a:t>
            </a:r>
            <a:r>
              <a:rPr lang="id-ID" sz="3000" i="1" dirty="0"/>
              <a:t> bersabda, ‘Barang siapa yang bersaksi tiada tuhan selain Allah dan bahwasanya Muhammad adalah utusan Allah, maka Allah akan mengharamkam neraka baginya”.</a:t>
            </a:r>
            <a:r>
              <a:rPr lang="id-ID" sz="3000" dirty="0"/>
              <a:t> (HR. Muslim)</a:t>
            </a:r>
            <a:endParaRPr lang="en-US" sz="3000" dirty="0"/>
          </a:p>
          <a:p>
            <a:pPr>
              <a:buNone/>
              <a:defRPr/>
            </a:pPr>
            <a:endParaRPr lang="en-US" dirty="0"/>
          </a:p>
          <a:p>
            <a:pPr>
              <a:defRPr/>
            </a:pPr>
            <a:endParaRPr lang="en-US" dirty="0"/>
          </a:p>
        </p:txBody>
      </p:sp>
    </p:spTree>
  </p:cSld>
  <p:clrMapOvr>
    <a:masterClrMapping/>
  </p:clrMapOvr>
  <p:transition spd="slow">
    <p:randomBar dir="ver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8977519-0A7C-4BF7-9142-B34AC74B9AEA}"/>
              </a:ext>
            </a:extLst>
          </p:cNvPr>
          <p:cNvSpPr>
            <a:spLocks noGrp="1"/>
          </p:cNvSpPr>
          <p:nvPr>
            <p:ph idx="1"/>
          </p:nvPr>
        </p:nvSpPr>
        <p:spPr>
          <a:xfrm>
            <a:off x="277457" y="2697012"/>
            <a:ext cx="6633883" cy="3944938"/>
          </a:xfrm>
        </p:spPr>
        <p:txBody>
          <a:bodyPr>
            <a:normAutofit fontScale="92500"/>
          </a:bodyPr>
          <a:lstStyle/>
          <a:p>
            <a:pPr>
              <a:lnSpc>
                <a:spcPct val="110000"/>
              </a:lnSpc>
              <a:buFont typeface="Wingdings" panose="05000000000000000000" pitchFamily="2" charset="2"/>
              <a:buChar char="§"/>
            </a:pPr>
            <a:r>
              <a:rPr lang="en-US" b="1" dirty="0">
                <a:effectLst/>
                <a:latin typeface="Calibri" panose="020F0502020204030204" pitchFamily="34" charset="0"/>
                <a:ea typeface="Calibri" panose="020F0502020204030204" pitchFamily="34" charset="0"/>
                <a:cs typeface="Times New Roman" panose="02020603050405020304" pitchFamily="18" charset="0"/>
              </a:rPr>
              <a:t>An-</a:t>
            </a:r>
            <a:r>
              <a:rPr lang="en-US" b="1" dirty="0" err="1">
                <a:effectLst/>
                <a:latin typeface="Calibri" panose="020F0502020204030204" pitchFamily="34" charset="0"/>
                <a:ea typeface="Calibri" panose="020F0502020204030204" pitchFamily="34" charset="0"/>
                <a:cs typeface="Times New Roman" panose="02020603050405020304" pitchFamily="18" charset="0"/>
              </a:rPr>
              <a:t>Nafyu</a:t>
            </a:r>
            <a:r>
              <a:rPr lang="en-US" b="1" dirty="0">
                <a:effectLst/>
                <a:latin typeface="Calibri" panose="020F0502020204030204" pitchFamily="34" charset="0"/>
                <a:ea typeface="Calibri" panose="020F0502020204030204" pitchFamily="34" charset="0"/>
                <a:cs typeface="Times New Roman" panose="02020603050405020304" pitchFamily="18" charset="0"/>
              </a:rPr>
              <a:t> </a:t>
            </a:r>
            <a:r>
              <a:rPr lang="en-US" b="1" dirty="0" err="1">
                <a:effectLst/>
                <a:latin typeface="Calibri" panose="020F0502020204030204" pitchFamily="34" charset="0"/>
                <a:ea typeface="Calibri" panose="020F0502020204030204" pitchFamily="34" charset="0"/>
                <a:cs typeface="Times New Roman" panose="02020603050405020304" pitchFamily="18" charset="0"/>
              </a:rPr>
              <a:t>atau</a:t>
            </a:r>
            <a:r>
              <a:rPr lang="en-US" b="1" dirty="0">
                <a:effectLst/>
                <a:latin typeface="Calibri" panose="020F0502020204030204" pitchFamily="34" charset="0"/>
                <a:ea typeface="Calibri" panose="020F0502020204030204" pitchFamily="34" charset="0"/>
                <a:cs typeface="Times New Roman" panose="02020603050405020304" pitchFamily="18" charset="0"/>
              </a:rPr>
              <a:t> </a:t>
            </a:r>
            <a:r>
              <a:rPr lang="en-US" b="1" dirty="0" err="1">
                <a:effectLst/>
                <a:latin typeface="Calibri" panose="020F0502020204030204" pitchFamily="34" charset="0"/>
                <a:ea typeface="Calibri" panose="020F0502020204030204" pitchFamily="34" charset="0"/>
                <a:cs typeface="Times New Roman" panose="02020603050405020304" pitchFamily="18" charset="0"/>
              </a:rPr>
              <a:t>peniadaan</a:t>
            </a:r>
            <a:r>
              <a:rPr lang="en-US" b="1" dirty="0">
                <a:latin typeface="Calibri" panose="020F0502020204030204" pitchFamily="34" charset="0"/>
                <a:ea typeface="Calibri" panose="020F0502020204030204" pitchFamily="34" charset="0"/>
                <a:cs typeface="Times New Roman" panose="02020603050405020304" pitchFamily="18" charset="0"/>
              </a:rPr>
              <a:t>: </a:t>
            </a:r>
            <a:r>
              <a:rPr lang="en-US" b="1" dirty="0">
                <a:solidFill>
                  <a:srgbClr val="FF0000"/>
                </a:solidFill>
                <a:latin typeface="Calibri" panose="020F0502020204030204" pitchFamily="34" charset="0"/>
                <a:ea typeface="Calibri" panose="020F0502020204030204" pitchFamily="34" charset="0"/>
                <a:cs typeface="Times New Roman" panose="02020603050405020304" pitchFamily="18" charset="0"/>
              </a:rPr>
              <a:t>“</a:t>
            </a:r>
            <a:r>
              <a:rPr lang="en-US" b="1" dirty="0" err="1">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Laa</a:t>
            </a:r>
            <a:r>
              <a:rPr lang="en-US" b="1"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 </a:t>
            </a:r>
            <a:r>
              <a:rPr lang="en-US" b="1" dirty="0" err="1">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ilaha</a:t>
            </a:r>
            <a:r>
              <a:rPr lang="en-US" b="1"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a:t>
            </a:r>
            <a:r>
              <a:rPr lang="en-US" dirty="0">
                <a:effectLst/>
                <a:latin typeface="Calibri" panose="020F0502020204030204" pitchFamily="34" charset="0"/>
                <a:ea typeface="Calibri" panose="020F0502020204030204" pitchFamily="34" charset="0"/>
                <a:cs typeface="Times New Roman" panose="02020603050405020304" pitchFamily="18" charset="0"/>
              </a:rPr>
              <a:t> </a:t>
            </a:r>
            <a:r>
              <a:rPr lang="en-US" dirty="0" err="1">
                <a:effectLst/>
                <a:latin typeface="Calibri" panose="020F0502020204030204" pitchFamily="34" charset="0"/>
                <a:ea typeface="Calibri" panose="020F0502020204030204" pitchFamily="34" charset="0"/>
                <a:cs typeface="Times New Roman" panose="02020603050405020304" pitchFamily="18" charset="0"/>
              </a:rPr>
              <a:t>membatalkan</a:t>
            </a:r>
            <a:r>
              <a:rPr lang="en-US" dirty="0">
                <a:effectLst/>
                <a:latin typeface="Calibri" panose="020F0502020204030204" pitchFamily="34" charset="0"/>
                <a:ea typeface="Calibri" panose="020F0502020204030204" pitchFamily="34" charset="0"/>
                <a:cs typeface="Times New Roman" panose="02020603050405020304" pitchFamily="18" charset="0"/>
              </a:rPr>
              <a:t> </a:t>
            </a:r>
            <a:r>
              <a:rPr lang="en-US" dirty="0" err="1">
                <a:effectLst/>
                <a:latin typeface="Calibri" panose="020F0502020204030204" pitchFamily="34" charset="0"/>
                <a:ea typeface="Calibri" panose="020F0502020204030204" pitchFamily="34" charset="0"/>
                <a:cs typeface="Times New Roman" panose="02020603050405020304" pitchFamily="18" charset="0"/>
              </a:rPr>
              <a:t>syirik</a:t>
            </a:r>
            <a:r>
              <a:rPr lang="en-US" dirty="0">
                <a:effectLst/>
                <a:latin typeface="Calibri" panose="020F0502020204030204" pitchFamily="34" charset="0"/>
                <a:ea typeface="Calibri" panose="020F0502020204030204" pitchFamily="34" charset="0"/>
                <a:cs typeface="Times New Roman" panose="02020603050405020304" pitchFamily="18" charset="0"/>
              </a:rPr>
              <a:t> </a:t>
            </a:r>
            <a:r>
              <a:rPr lang="en-US" dirty="0" err="1">
                <a:effectLst/>
                <a:latin typeface="Calibri" panose="020F0502020204030204" pitchFamily="34" charset="0"/>
                <a:ea typeface="Calibri" panose="020F0502020204030204" pitchFamily="34" charset="0"/>
                <a:cs typeface="Times New Roman" panose="02020603050405020304" pitchFamily="18" charset="0"/>
              </a:rPr>
              <a:t>dengan</a:t>
            </a:r>
            <a:r>
              <a:rPr lang="en-US" dirty="0">
                <a:effectLst/>
                <a:latin typeface="Calibri" panose="020F0502020204030204" pitchFamily="34" charset="0"/>
                <a:ea typeface="Calibri" panose="020F0502020204030204" pitchFamily="34" charset="0"/>
                <a:cs typeface="Times New Roman" panose="02020603050405020304" pitchFamily="18" charset="0"/>
              </a:rPr>
              <a:t> </a:t>
            </a:r>
            <a:r>
              <a:rPr lang="en-US" dirty="0" err="1">
                <a:effectLst/>
                <a:latin typeface="Calibri" panose="020F0502020204030204" pitchFamily="34" charset="0"/>
                <a:ea typeface="Calibri" panose="020F0502020204030204" pitchFamily="34" charset="0"/>
                <a:cs typeface="Times New Roman" panose="02020603050405020304" pitchFamily="18" charset="0"/>
              </a:rPr>
              <a:t>segala</a:t>
            </a:r>
            <a:r>
              <a:rPr lang="en-US" dirty="0">
                <a:effectLst/>
                <a:latin typeface="Calibri" panose="020F0502020204030204" pitchFamily="34" charset="0"/>
                <a:ea typeface="Calibri" panose="020F0502020204030204" pitchFamily="34" charset="0"/>
                <a:cs typeface="Times New Roman" panose="02020603050405020304" pitchFamily="18" charset="0"/>
              </a:rPr>
              <a:t> </a:t>
            </a:r>
            <a:r>
              <a:rPr lang="en-US" dirty="0" err="1">
                <a:effectLst/>
                <a:latin typeface="Calibri" panose="020F0502020204030204" pitchFamily="34" charset="0"/>
                <a:ea typeface="Calibri" panose="020F0502020204030204" pitchFamily="34" charset="0"/>
                <a:cs typeface="Times New Roman" panose="02020603050405020304" pitchFamily="18" charset="0"/>
              </a:rPr>
              <a:t>bentuknya</a:t>
            </a:r>
            <a:r>
              <a:rPr lang="en-US" dirty="0">
                <a:effectLst/>
                <a:latin typeface="Calibri" panose="020F0502020204030204" pitchFamily="34" charset="0"/>
                <a:ea typeface="Calibri" panose="020F0502020204030204" pitchFamily="34" charset="0"/>
                <a:cs typeface="Times New Roman" panose="02020603050405020304" pitchFamily="18" charset="0"/>
              </a:rPr>
              <a:t> dan </a:t>
            </a:r>
            <a:r>
              <a:rPr lang="en-US" dirty="0" err="1">
                <a:effectLst/>
                <a:latin typeface="Calibri" panose="020F0502020204030204" pitchFamily="34" charset="0"/>
                <a:ea typeface="Calibri" panose="020F0502020204030204" pitchFamily="34" charset="0"/>
                <a:cs typeface="Times New Roman" panose="02020603050405020304" pitchFamily="18" charset="0"/>
              </a:rPr>
              <a:t>mewajibkan</a:t>
            </a:r>
            <a:r>
              <a:rPr lang="en-US" dirty="0">
                <a:effectLst/>
                <a:latin typeface="Calibri" panose="020F0502020204030204" pitchFamily="34" charset="0"/>
                <a:ea typeface="Calibri" panose="020F0502020204030204" pitchFamily="34" charset="0"/>
                <a:cs typeface="Times New Roman" panose="02020603050405020304" pitchFamily="18" charset="0"/>
              </a:rPr>
              <a:t> </a:t>
            </a:r>
            <a:r>
              <a:rPr lang="en-US" dirty="0" err="1">
                <a:effectLst/>
                <a:latin typeface="Calibri" panose="020F0502020204030204" pitchFamily="34" charset="0"/>
                <a:ea typeface="Calibri" panose="020F0502020204030204" pitchFamily="34" charset="0"/>
                <a:cs typeface="Times New Roman" panose="02020603050405020304" pitchFamily="18" charset="0"/>
              </a:rPr>
              <a:t>kekafiran</a:t>
            </a:r>
            <a:r>
              <a:rPr lang="en-US" dirty="0">
                <a:effectLst/>
                <a:latin typeface="Calibri" panose="020F0502020204030204" pitchFamily="34" charset="0"/>
                <a:ea typeface="Calibri" panose="020F0502020204030204" pitchFamily="34" charset="0"/>
                <a:cs typeface="Times New Roman" panose="02020603050405020304" pitchFamily="18" charset="0"/>
              </a:rPr>
              <a:t> </a:t>
            </a:r>
            <a:r>
              <a:rPr lang="en-US" dirty="0" err="1">
                <a:effectLst/>
                <a:latin typeface="Calibri" panose="020F0502020204030204" pitchFamily="34" charset="0"/>
                <a:ea typeface="Calibri" panose="020F0502020204030204" pitchFamily="34" charset="0"/>
                <a:cs typeface="Times New Roman" panose="02020603050405020304" pitchFamily="18" charset="0"/>
              </a:rPr>
              <a:t>terhadap</a:t>
            </a:r>
            <a:r>
              <a:rPr lang="en-US" dirty="0">
                <a:effectLst/>
                <a:latin typeface="Calibri" panose="020F0502020204030204" pitchFamily="34" charset="0"/>
                <a:ea typeface="Calibri" panose="020F0502020204030204" pitchFamily="34" charset="0"/>
                <a:cs typeface="Times New Roman" panose="02020603050405020304" pitchFamily="18" charset="0"/>
              </a:rPr>
              <a:t> </a:t>
            </a:r>
            <a:r>
              <a:rPr lang="en-US" dirty="0" err="1">
                <a:effectLst/>
                <a:latin typeface="Calibri" panose="020F0502020204030204" pitchFamily="34" charset="0"/>
                <a:ea typeface="Calibri" panose="020F0502020204030204" pitchFamily="34" charset="0"/>
                <a:cs typeface="Times New Roman" panose="02020603050405020304" pitchFamily="18" charset="0"/>
              </a:rPr>
              <a:t>segala</a:t>
            </a:r>
            <a:r>
              <a:rPr lang="en-US" dirty="0">
                <a:effectLst/>
                <a:latin typeface="Calibri" panose="020F0502020204030204" pitchFamily="34" charset="0"/>
                <a:ea typeface="Calibri" panose="020F0502020204030204" pitchFamily="34" charset="0"/>
                <a:cs typeface="Times New Roman" panose="02020603050405020304" pitchFamily="18" charset="0"/>
              </a:rPr>
              <a:t> </a:t>
            </a:r>
            <a:r>
              <a:rPr lang="en-US" dirty="0" err="1">
                <a:effectLst/>
                <a:latin typeface="Calibri" panose="020F0502020204030204" pitchFamily="34" charset="0"/>
                <a:ea typeface="Calibri" panose="020F0502020204030204" pitchFamily="34" charset="0"/>
                <a:cs typeface="Times New Roman" panose="02020603050405020304" pitchFamily="18" charset="0"/>
              </a:rPr>
              <a:t>apa</a:t>
            </a:r>
            <a:r>
              <a:rPr lang="en-US" dirty="0">
                <a:effectLst/>
                <a:latin typeface="Calibri" panose="020F0502020204030204" pitchFamily="34" charset="0"/>
                <a:ea typeface="Calibri" panose="020F0502020204030204" pitchFamily="34" charset="0"/>
                <a:cs typeface="Times New Roman" panose="02020603050405020304" pitchFamily="18" charset="0"/>
              </a:rPr>
              <a:t> yang </a:t>
            </a:r>
            <a:r>
              <a:rPr lang="en-US" dirty="0" err="1">
                <a:effectLst/>
                <a:latin typeface="Calibri" panose="020F0502020204030204" pitchFamily="34" charset="0"/>
                <a:ea typeface="Calibri" panose="020F0502020204030204" pitchFamily="34" charset="0"/>
                <a:cs typeface="Times New Roman" panose="02020603050405020304" pitchFamily="18" charset="0"/>
              </a:rPr>
              <a:t>disembah</a:t>
            </a:r>
            <a:r>
              <a:rPr lang="en-US" dirty="0">
                <a:effectLst/>
                <a:latin typeface="Calibri" panose="020F0502020204030204" pitchFamily="34" charset="0"/>
                <a:ea typeface="Calibri" panose="020F0502020204030204" pitchFamily="34" charset="0"/>
                <a:cs typeface="Times New Roman" panose="02020603050405020304" pitchFamily="18" charset="0"/>
              </a:rPr>
              <a:t> </a:t>
            </a:r>
            <a:r>
              <a:rPr lang="en-US" dirty="0" err="1">
                <a:effectLst/>
                <a:latin typeface="Calibri" panose="020F0502020204030204" pitchFamily="34" charset="0"/>
                <a:ea typeface="Calibri" panose="020F0502020204030204" pitchFamily="34" charset="0"/>
                <a:cs typeface="Times New Roman" panose="02020603050405020304" pitchFamily="18" charset="0"/>
              </a:rPr>
              <a:t>selain</a:t>
            </a:r>
            <a:r>
              <a:rPr lang="en-US" dirty="0">
                <a:effectLst/>
                <a:latin typeface="Calibri" panose="020F0502020204030204" pitchFamily="34" charset="0"/>
                <a:ea typeface="Calibri" panose="020F0502020204030204" pitchFamily="34" charset="0"/>
                <a:cs typeface="Times New Roman" panose="02020603050405020304" pitchFamily="18" charset="0"/>
              </a:rPr>
              <a:t> Allah.</a:t>
            </a:r>
          </a:p>
          <a:p>
            <a:pPr>
              <a:lnSpc>
                <a:spcPct val="110000"/>
              </a:lnSpc>
              <a:buFont typeface="Wingdings" panose="05000000000000000000" pitchFamily="2" charset="2"/>
              <a:buChar char="§"/>
            </a:pPr>
            <a:r>
              <a:rPr lang="en-US" b="1" dirty="0">
                <a:effectLst/>
                <a:latin typeface="Calibri" panose="020F0502020204030204" pitchFamily="34" charset="0"/>
                <a:ea typeface="Calibri" panose="020F0502020204030204" pitchFamily="34" charset="0"/>
                <a:cs typeface="Times New Roman" panose="02020603050405020304" pitchFamily="18" charset="0"/>
              </a:rPr>
              <a:t>Al-</a:t>
            </a:r>
            <a:r>
              <a:rPr lang="en-US" b="1" dirty="0" err="1">
                <a:effectLst/>
                <a:latin typeface="Calibri" panose="020F0502020204030204" pitchFamily="34" charset="0"/>
                <a:ea typeface="Calibri" panose="020F0502020204030204" pitchFamily="34" charset="0"/>
                <a:cs typeface="Times New Roman" panose="02020603050405020304" pitchFamily="18" charset="0"/>
              </a:rPr>
              <a:t>Itsbat</a:t>
            </a:r>
            <a:r>
              <a:rPr lang="en-US" b="1" dirty="0">
                <a:effectLst/>
                <a:latin typeface="Calibri" panose="020F0502020204030204" pitchFamily="34" charset="0"/>
                <a:ea typeface="Calibri" panose="020F0502020204030204" pitchFamily="34" charset="0"/>
                <a:cs typeface="Times New Roman" panose="02020603050405020304" pitchFamily="18" charset="0"/>
              </a:rPr>
              <a:t> (</a:t>
            </a:r>
            <a:r>
              <a:rPr lang="en-US" b="1" dirty="0" err="1">
                <a:effectLst/>
                <a:latin typeface="Calibri" panose="020F0502020204030204" pitchFamily="34" charset="0"/>
                <a:ea typeface="Calibri" panose="020F0502020204030204" pitchFamily="34" charset="0"/>
                <a:cs typeface="Times New Roman" panose="02020603050405020304" pitchFamily="18" charset="0"/>
              </a:rPr>
              <a:t>penetapan</a:t>
            </a:r>
            <a:r>
              <a:rPr lang="en-US" b="1" dirty="0">
                <a:effectLst/>
                <a:latin typeface="Calibri" panose="020F0502020204030204" pitchFamily="34" charset="0"/>
                <a:ea typeface="Calibri" panose="020F0502020204030204" pitchFamily="34" charset="0"/>
                <a:cs typeface="Times New Roman" panose="02020603050405020304" pitchFamily="18" charset="0"/>
              </a:rPr>
              <a:t>): </a:t>
            </a:r>
            <a:r>
              <a:rPr lang="en-US" b="1"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a:t>
            </a:r>
            <a:r>
              <a:rPr lang="en-US" b="1" dirty="0" err="1">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illallah</a:t>
            </a:r>
            <a:r>
              <a:rPr lang="en-US" b="1"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a:t>
            </a:r>
            <a:r>
              <a:rPr lang="en-US" dirty="0">
                <a:effectLst/>
                <a:latin typeface="Calibri" panose="020F0502020204030204" pitchFamily="34" charset="0"/>
                <a:ea typeface="Calibri" panose="020F0502020204030204" pitchFamily="34" charset="0"/>
                <a:cs typeface="Times New Roman" panose="02020603050405020304" pitchFamily="18" charset="0"/>
              </a:rPr>
              <a:t> </a:t>
            </a:r>
            <a:r>
              <a:rPr lang="en-US" dirty="0" err="1">
                <a:effectLst/>
                <a:latin typeface="Calibri" panose="020F0502020204030204" pitchFamily="34" charset="0"/>
                <a:ea typeface="Calibri" panose="020F0502020204030204" pitchFamily="34" charset="0"/>
                <a:cs typeface="Times New Roman" panose="02020603050405020304" pitchFamily="18" charset="0"/>
              </a:rPr>
              <a:t>menetapkan</a:t>
            </a:r>
            <a:r>
              <a:rPr lang="en-US" dirty="0">
                <a:effectLst/>
                <a:latin typeface="Calibri" panose="020F0502020204030204" pitchFamily="34" charset="0"/>
                <a:ea typeface="Calibri" panose="020F0502020204030204" pitchFamily="34" charset="0"/>
                <a:cs typeface="Times New Roman" panose="02020603050405020304" pitchFamily="18" charset="0"/>
              </a:rPr>
              <a:t> </a:t>
            </a:r>
            <a:r>
              <a:rPr lang="en-US" dirty="0" err="1">
                <a:effectLst/>
                <a:latin typeface="Calibri" panose="020F0502020204030204" pitchFamily="34" charset="0"/>
                <a:ea typeface="Calibri" panose="020F0502020204030204" pitchFamily="34" charset="0"/>
                <a:cs typeface="Times New Roman" panose="02020603050405020304" pitchFamily="18" charset="0"/>
              </a:rPr>
              <a:t>bahwa</a:t>
            </a:r>
            <a:r>
              <a:rPr lang="en-US" dirty="0">
                <a:effectLst/>
                <a:latin typeface="Calibri" panose="020F0502020204030204" pitchFamily="34" charset="0"/>
                <a:ea typeface="Calibri" panose="020F0502020204030204" pitchFamily="34" charset="0"/>
                <a:cs typeface="Times New Roman" panose="02020603050405020304" pitchFamily="18" charset="0"/>
              </a:rPr>
              <a:t> </a:t>
            </a:r>
            <a:r>
              <a:rPr lang="en-US" dirty="0" err="1">
                <a:effectLst/>
                <a:latin typeface="Calibri" panose="020F0502020204030204" pitchFamily="34" charset="0"/>
                <a:ea typeface="Calibri" panose="020F0502020204030204" pitchFamily="34" charset="0"/>
                <a:cs typeface="Times New Roman" panose="02020603050405020304" pitchFamily="18" charset="0"/>
              </a:rPr>
              <a:t>tidak</a:t>
            </a:r>
            <a:r>
              <a:rPr lang="en-US" dirty="0">
                <a:effectLst/>
                <a:latin typeface="Calibri" panose="020F0502020204030204" pitchFamily="34" charset="0"/>
                <a:ea typeface="Calibri" panose="020F0502020204030204" pitchFamily="34" charset="0"/>
                <a:cs typeface="Times New Roman" panose="02020603050405020304" pitchFamily="18" charset="0"/>
              </a:rPr>
              <a:t> </a:t>
            </a:r>
            <a:r>
              <a:rPr lang="en-US" dirty="0" err="1">
                <a:effectLst/>
                <a:latin typeface="Calibri" panose="020F0502020204030204" pitchFamily="34" charset="0"/>
                <a:ea typeface="Calibri" panose="020F0502020204030204" pitchFamily="34" charset="0"/>
                <a:cs typeface="Times New Roman" panose="02020603050405020304" pitchFamily="18" charset="0"/>
              </a:rPr>
              <a:t>ada</a:t>
            </a:r>
            <a:r>
              <a:rPr lang="en-US" dirty="0">
                <a:effectLst/>
                <a:latin typeface="Calibri" panose="020F0502020204030204" pitchFamily="34" charset="0"/>
                <a:ea typeface="Calibri" panose="020F0502020204030204" pitchFamily="34" charset="0"/>
                <a:cs typeface="Times New Roman" panose="02020603050405020304" pitchFamily="18" charset="0"/>
              </a:rPr>
              <a:t> yang </a:t>
            </a:r>
            <a:r>
              <a:rPr lang="en-US" dirty="0" err="1">
                <a:effectLst/>
                <a:latin typeface="Calibri" panose="020F0502020204030204" pitchFamily="34" charset="0"/>
                <a:ea typeface="Calibri" panose="020F0502020204030204" pitchFamily="34" charset="0"/>
                <a:cs typeface="Times New Roman" panose="02020603050405020304" pitchFamily="18" charset="0"/>
              </a:rPr>
              <a:t>berhak</a:t>
            </a:r>
            <a:r>
              <a:rPr lang="en-US" dirty="0">
                <a:effectLst/>
                <a:latin typeface="Calibri" panose="020F0502020204030204" pitchFamily="34" charset="0"/>
                <a:ea typeface="Calibri" panose="020F0502020204030204" pitchFamily="34" charset="0"/>
                <a:cs typeface="Times New Roman" panose="02020603050405020304" pitchFamily="18" charset="0"/>
              </a:rPr>
              <a:t> </a:t>
            </a:r>
            <a:r>
              <a:rPr lang="en-US" dirty="0" err="1">
                <a:effectLst/>
                <a:latin typeface="Calibri" panose="020F0502020204030204" pitchFamily="34" charset="0"/>
                <a:ea typeface="Calibri" panose="020F0502020204030204" pitchFamily="34" charset="0"/>
                <a:cs typeface="Times New Roman" panose="02020603050405020304" pitchFamily="18" charset="0"/>
              </a:rPr>
              <a:t>disembah</a:t>
            </a:r>
            <a:r>
              <a:rPr lang="en-US" dirty="0">
                <a:effectLst/>
                <a:latin typeface="Calibri" panose="020F0502020204030204" pitchFamily="34" charset="0"/>
                <a:ea typeface="Calibri" panose="020F0502020204030204" pitchFamily="34" charset="0"/>
                <a:cs typeface="Times New Roman" panose="02020603050405020304" pitchFamily="18" charset="0"/>
              </a:rPr>
              <a:t> </a:t>
            </a:r>
            <a:r>
              <a:rPr lang="en-US" dirty="0" err="1">
                <a:effectLst/>
                <a:latin typeface="Calibri" panose="020F0502020204030204" pitchFamily="34" charset="0"/>
                <a:ea typeface="Calibri" panose="020F0502020204030204" pitchFamily="34" charset="0"/>
                <a:cs typeface="Times New Roman" panose="02020603050405020304" pitchFamily="18" charset="0"/>
              </a:rPr>
              <a:t>kecuali</a:t>
            </a:r>
            <a:r>
              <a:rPr lang="en-US" dirty="0">
                <a:effectLst/>
                <a:latin typeface="Calibri" panose="020F0502020204030204" pitchFamily="34" charset="0"/>
                <a:ea typeface="Calibri" panose="020F0502020204030204" pitchFamily="34" charset="0"/>
                <a:cs typeface="Times New Roman" panose="02020603050405020304" pitchFamily="18" charset="0"/>
              </a:rPr>
              <a:t> Allah dan </a:t>
            </a:r>
            <a:r>
              <a:rPr lang="en-US" dirty="0" err="1">
                <a:effectLst/>
                <a:latin typeface="Calibri" panose="020F0502020204030204" pitchFamily="34" charset="0"/>
                <a:ea typeface="Calibri" panose="020F0502020204030204" pitchFamily="34" charset="0"/>
                <a:cs typeface="Times New Roman" panose="02020603050405020304" pitchFamily="18" charset="0"/>
              </a:rPr>
              <a:t>mewajibkan</a:t>
            </a:r>
            <a:r>
              <a:rPr lang="en-US" dirty="0">
                <a:effectLst/>
                <a:latin typeface="Calibri" panose="020F0502020204030204" pitchFamily="34" charset="0"/>
                <a:ea typeface="Calibri" panose="020F0502020204030204" pitchFamily="34" charset="0"/>
                <a:cs typeface="Times New Roman" panose="02020603050405020304" pitchFamily="18" charset="0"/>
              </a:rPr>
              <a:t> </a:t>
            </a:r>
            <a:r>
              <a:rPr lang="en-US" dirty="0" err="1">
                <a:effectLst/>
                <a:latin typeface="Calibri" panose="020F0502020204030204" pitchFamily="34" charset="0"/>
                <a:ea typeface="Calibri" panose="020F0502020204030204" pitchFamily="34" charset="0"/>
                <a:cs typeface="Times New Roman" panose="02020603050405020304" pitchFamily="18" charset="0"/>
              </a:rPr>
              <a:t>pengamalan</a:t>
            </a:r>
            <a:r>
              <a:rPr lang="en-US" dirty="0">
                <a:effectLst/>
                <a:latin typeface="Calibri" panose="020F0502020204030204" pitchFamily="34" charset="0"/>
                <a:ea typeface="Calibri" panose="020F0502020204030204" pitchFamily="34" charset="0"/>
                <a:cs typeface="Times New Roman" panose="02020603050405020304" pitchFamily="18" charset="0"/>
              </a:rPr>
              <a:t> </a:t>
            </a:r>
            <a:r>
              <a:rPr lang="en-US" dirty="0" err="1">
                <a:effectLst/>
                <a:latin typeface="Calibri" panose="020F0502020204030204" pitchFamily="34" charset="0"/>
                <a:ea typeface="Calibri" panose="020F0502020204030204" pitchFamily="34" charset="0"/>
                <a:cs typeface="Times New Roman" panose="02020603050405020304" pitchFamily="18" charset="0"/>
              </a:rPr>
              <a:t>sesuai</a:t>
            </a:r>
            <a:r>
              <a:rPr lang="en-US" dirty="0">
                <a:effectLst/>
                <a:latin typeface="Calibri" panose="020F0502020204030204" pitchFamily="34" charset="0"/>
                <a:ea typeface="Calibri" panose="020F0502020204030204" pitchFamily="34" charset="0"/>
                <a:cs typeface="Times New Roman" panose="02020603050405020304" pitchFamily="18" charset="0"/>
              </a:rPr>
              <a:t> </a:t>
            </a:r>
            <a:r>
              <a:rPr lang="en-US" dirty="0" err="1">
                <a:effectLst/>
                <a:latin typeface="Calibri" panose="020F0502020204030204" pitchFamily="34" charset="0"/>
                <a:ea typeface="Calibri" panose="020F0502020204030204" pitchFamily="34" charset="0"/>
                <a:cs typeface="Times New Roman" panose="02020603050405020304" pitchFamily="18" charset="0"/>
              </a:rPr>
              <a:t>dengan</a:t>
            </a:r>
            <a:r>
              <a:rPr lang="en-US" dirty="0">
                <a:effectLst/>
                <a:latin typeface="Calibri" panose="020F0502020204030204" pitchFamily="34" charset="0"/>
                <a:ea typeface="Calibri" panose="020F0502020204030204" pitchFamily="34" charset="0"/>
                <a:cs typeface="Times New Roman" panose="02020603050405020304" pitchFamily="18" charset="0"/>
              </a:rPr>
              <a:t> </a:t>
            </a:r>
            <a:r>
              <a:rPr lang="en-US" dirty="0" err="1">
                <a:effectLst/>
                <a:latin typeface="Calibri" panose="020F0502020204030204" pitchFamily="34" charset="0"/>
                <a:ea typeface="Calibri" panose="020F0502020204030204" pitchFamily="34" charset="0"/>
                <a:cs typeface="Times New Roman" panose="02020603050405020304" pitchFamily="18" charset="0"/>
              </a:rPr>
              <a:t>konsekuensinya</a:t>
            </a:r>
            <a:r>
              <a:rPr lang="en-US" dirty="0">
                <a:effectLst/>
                <a:latin typeface="Calibri" panose="020F0502020204030204" pitchFamily="34" charset="0"/>
                <a:ea typeface="Calibri" panose="020F0502020204030204" pitchFamily="34" charset="0"/>
                <a:cs typeface="Times New Roman" panose="02020603050405020304" pitchFamily="18" charset="0"/>
              </a:rPr>
              <a:t>.</a:t>
            </a:r>
          </a:p>
        </p:txBody>
      </p:sp>
      <p:sp>
        <p:nvSpPr>
          <p:cNvPr id="5" name="Title 1">
            <a:extLst>
              <a:ext uri="{FF2B5EF4-FFF2-40B4-BE49-F238E27FC236}">
                <a16:creationId xmlns:a16="http://schemas.microsoft.com/office/drawing/2014/main" id="{980C8648-9EC2-4B98-A1A7-F777B9DF9D9A}"/>
              </a:ext>
            </a:extLst>
          </p:cNvPr>
          <p:cNvSpPr txBox="1">
            <a:spLocks/>
          </p:cNvSpPr>
          <p:nvPr/>
        </p:nvSpPr>
        <p:spPr>
          <a:xfrm>
            <a:off x="2514599" y="954443"/>
            <a:ext cx="7162801" cy="1179157"/>
          </a:xfrm>
          <a:prstGeom prst="rect">
            <a:avLst/>
          </a:prstGeom>
          <a:solidFill>
            <a:schemeClr val="accent1">
              <a:lumMod val="50000"/>
            </a:schemeClr>
          </a:solidFill>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en-US" sz="4000" b="1" dirty="0">
                <a:solidFill>
                  <a:srgbClr val="FFFF00"/>
                </a:solidFill>
              </a:rPr>
              <a:t>RUKUN SYAHADATAIN</a:t>
            </a:r>
          </a:p>
          <a:p>
            <a:pPr algn="ctr"/>
            <a:r>
              <a:rPr lang="en-US" sz="4000" b="1" dirty="0">
                <a:solidFill>
                  <a:schemeClr val="bg1"/>
                </a:solidFill>
              </a:rPr>
              <a:t>( </a:t>
            </a:r>
            <a:r>
              <a:rPr lang="en-US" sz="4000" b="1" dirty="0" err="1">
                <a:solidFill>
                  <a:schemeClr val="bg1"/>
                </a:solidFill>
              </a:rPr>
              <a:t>لَا</a:t>
            </a:r>
            <a:r>
              <a:rPr lang="en-US" sz="4000" b="1" dirty="0">
                <a:solidFill>
                  <a:schemeClr val="bg1"/>
                </a:solidFill>
              </a:rPr>
              <a:t> </a:t>
            </a:r>
            <a:r>
              <a:rPr lang="en-US" sz="4000" b="1" dirty="0" err="1">
                <a:solidFill>
                  <a:schemeClr val="bg1"/>
                </a:solidFill>
              </a:rPr>
              <a:t>إِلَهَ</a:t>
            </a:r>
            <a:r>
              <a:rPr lang="en-US" sz="4000" b="1" dirty="0">
                <a:solidFill>
                  <a:schemeClr val="bg1"/>
                </a:solidFill>
              </a:rPr>
              <a:t> </a:t>
            </a:r>
            <a:r>
              <a:rPr lang="en-US" sz="4000" b="1" dirty="0" err="1">
                <a:solidFill>
                  <a:schemeClr val="bg1"/>
                </a:solidFill>
              </a:rPr>
              <a:t>إِلَّا</a:t>
            </a:r>
            <a:r>
              <a:rPr lang="en-US" sz="4000" b="1" dirty="0">
                <a:solidFill>
                  <a:schemeClr val="bg1"/>
                </a:solidFill>
              </a:rPr>
              <a:t> </a:t>
            </a:r>
            <a:r>
              <a:rPr lang="en-US" sz="4000" b="1" dirty="0" err="1">
                <a:solidFill>
                  <a:schemeClr val="bg1"/>
                </a:solidFill>
              </a:rPr>
              <a:t>اللَّهُ</a:t>
            </a:r>
            <a:r>
              <a:rPr lang="en-US" sz="4000" b="1" dirty="0">
                <a:solidFill>
                  <a:schemeClr val="bg1"/>
                </a:solidFill>
              </a:rPr>
              <a:t> )  “</a:t>
            </a:r>
            <a:r>
              <a:rPr lang="en-US" sz="4000" b="1" dirty="0" err="1">
                <a:solidFill>
                  <a:schemeClr val="bg1"/>
                </a:solidFill>
              </a:rPr>
              <a:t>Laa</a:t>
            </a:r>
            <a:r>
              <a:rPr lang="en-US" sz="4000" b="1" dirty="0">
                <a:solidFill>
                  <a:schemeClr val="bg1"/>
                </a:solidFill>
              </a:rPr>
              <a:t> </a:t>
            </a:r>
            <a:r>
              <a:rPr lang="en-US" sz="4000" b="1" dirty="0" err="1">
                <a:solidFill>
                  <a:schemeClr val="bg1"/>
                </a:solidFill>
              </a:rPr>
              <a:t>ilaaha</a:t>
            </a:r>
            <a:r>
              <a:rPr lang="en-US" sz="4000" b="1" dirty="0">
                <a:solidFill>
                  <a:schemeClr val="bg1"/>
                </a:solidFill>
              </a:rPr>
              <a:t> </a:t>
            </a:r>
            <a:r>
              <a:rPr lang="en-US" sz="4000" b="1" dirty="0" err="1">
                <a:solidFill>
                  <a:schemeClr val="bg1"/>
                </a:solidFill>
              </a:rPr>
              <a:t>illallah</a:t>
            </a:r>
            <a:endParaRPr lang="en-US" altLang="en-US" sz="4000" b="1" dirty="0">
              <a:solidFill>
                <a:schemeClr val="bg1"/>
              </a:solidFill>
            </a:endParaRPr>
          </a:p>
        </p:txBody>
      </p:sp>
      <p:pic>
        <p:nvPicPr>
          <p:cNvPr id="14340" name="Picture 4" descr="La ilaha illallah means that you have to abandon worshipping anyone besides  Allah 10509746 Vector Art at Vecteezy">
            <a:extLst>
              <a:ext uri="{FF2B5EF4-FFF2-40B4-BE49-F238E27FC236}">
                <a16:creationId xmlns:a16="http://schemas.microsoft.com/office/drawing/2014/main" id="{23B53DC7-7754-4274-89CC-A8DB7C6E006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11340" y="2133600"/>
            <a:ext cx="5155154" cy="34367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847741"/>
      </p:ext>
    </p:extLst>
  </p:cSld>
  <p:clrMapOvr>
    <a:masterClrMapping/>
  </p:clrMapOvr>
  <p:transition spd="slow">
    <p:randomBar dir="ver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8977519-0A7C-4BF7-9142-B34AC74B9AEA}"/>
              </a:ext>
            </a:extLst>
          </p:cNvPr>
          <p:cNvSpPr>
            <a:spLocks noGrp="1"/>
          </p:cNvSpPr>
          <p:nvPr>
            <p:ph idx="1"/>
          </p:nvPr>
        </p:nvSpPr>
        <p:spPr>
          <a:xfrm>
            <a:off x="277457" y="2050869"/>
            <a:ext cx="11645602" cy="4591081"/>
          </a:xfrm>
        </p:spPr>
        <p:txBody>
          <a:bodyPr>
            <a:normAutofit/>
          </a:bodyPr>
          <a:lstStyle/>
          <a:p>
            <a:pPr marL="0" indent="0">
              <a:lnSpc>
                <a:spcPct val="120000"/>
              </a:lnSpc>
              <a:buNone/>
            </a:pPr>
            <a:r>
              <a:rPr lang="en-US" sz="2400" dirty="0" err="1">
                <a:effectLst/>
                <a:latin typeface="Calibri" panose="020F0502020204030204" pitchFamily="34" charset="0"/>
                <a:ea typeface="Calibri" panose="020F0502020204030204" pitchFamily="34" charset="0"/>
                <a:cs typeface="Times New Roman" panose="02020603050405020304" pitchFamily="18" charset="0"/>
              </a:rPr>
              <a:t>Makna</a:t>
            </a:r>
            <a:r>
              <a:rPr lang="en-US" sz="2400" dirty="0">
                <a:effectLst/>
                <a:latin typeface="Calibri" panose="020F0502020204030204" pitchFamily="34" charset="0"/>
                <a:ea typeface="Calibri" panose="020F0502020204030204" pitchFamily="34" charset="0"/>
                <a:cs typeface="Times New Roman" panose="02020603050405020304" pitchFamily="18" charset="0"/>
              </a:rPr>
              <a:t> </a:t>
            </a:r>
            <a:r>
              <a:rPr lang="en-US" sz="2400" dirty="0" err="1">
                <a:effectLst/>
                <a:latin typeface="Calibri" panose="020F0502020204030204" pitchFamily="34" charset="0"/>
                <a:ea typeface="Calibri" panose="020F0502020204030204" pitchFamily="34" charset="0"/>
                <a:cs typeface="Times New Roman" panose="02020603050405020304" pitchFamily="18" charset="0"/>
              </a:rPr>
              <a:t>dua</a:t>
            </a:r>
            <a:r>
              <a:rPr lang="en-US" sz="2400" dirty="0">
                <a:effectLst/>
                <a:latin typeface="Calibri" panose="020F0502020204030204" pitchFamily="34" charset="0"/>
                <a:ea typeface="Calibri" panose="020F0502020204030204" pitchFamily="34" charset="0"/>
                <a:cs typeface="Times New Roman" panose="02020603050405020304" pitchFamily="18" charset="0"/>
              </a:rPr>
              <a:t> </a:t>
            </a:r>
            <a:r>
              <a:rPr lang="en-US" sz="2400" dirty="0" err="1">
                <a:effectLst/>
                <a:latin typeface="Calibri" panose="020F0502020204030204" pitchFamily="34" charset="0"/>
                <a:ea typeface="Calibri" panose="020F0502020204030204" pitchFamily="34" charset="0"/>
                <a:cs typeface="Times New Roman" panose="02020603050405020304" pitchFamily="18" charset="0"/>
              </a:rPr>
              <a:t>rukun</a:t>
            </a:r>
            <a:r>
              <a:rPr lang="en-US" sz="2400" dirty="0">
                <a:effectLst/>
                <a:latin typeface="Calibri" panose="020F0502020204030204" pitchFamily="34" charset="0"/>
                <a:ea typeface="Calibri" panose="020F0502020204030204" pitchFamily="34" charset="0"/>
                <a:cs typeface="Times New Roman" panose="02020603050405020304" pitchFamily="18" charset="0"/>
              </a:rPr>
              <a:t> </a:t>
            </a:r>
            <a:r>
              <a:rPr lang="en-US" sz="2400" dirty="0" err="1">
                <a:effectLst/>
                <a:latin typeface="Calibri" panose="020F0502020204030204" pitchFamily="34" charset="0"/>
                <a:ea typeface="Calibri" panose="020F0502020204030204" pitchFamily="34" charset="0"/>
                <a:cs typeface="Times New Roman" panose="02020603050405020304" pitchFamily="18" charset="0"/>
              </a:rPr>
              <a:t>ini</a:t>
            </a:r>
            <a:r>
              <a:rPr lang="en-US" sz="2400" dirty="0">
                <a:effectLst/>
                <a:latin typeface="Calibri" panose="020F0502020204030204" pitchFamily="34" charset="0"/>
                <a:ea typeface="Calibri" panose="020F0502020204030204" pitchFamily="34" charset="0"/>
                <a:cs typeface="Times New Roman" panose="02020603050405020304" pitchFamily="18" charset="0"/>
              </a:rPr>
              <a:t> </a:t>
            </a:r>
            <a:r>
              <a:rPr lang="en-US" sz="2400" dirty="0" err="1">
                <a:effectLst/>
                <a:latin typeface="Calibri" panose="020F0502020204030204" pitchFamily="34" charset="0"/>
                <a:ea typeface="Calibri" panose="020F0502020204030204" pitchFamily="34" charset="0"/>
                <a:cs typeface="Times New Roman" panose="02020603050405020304" pitchFamily="18" charset="0"/>
              </a:rPr>
              <a:t>banyak</a:t>
            </a:r>
            <a:r>
              <a:rPr lang="en-US" sz="2400" dirty="0">
                <a:effectLst/>
                <a:latin typeface="Calibri" panose="020F0502020204030204" pitchFamily="34" charset="0"/>
                <a:ea typeface="Calibri" panose="020F0502020204030204" pitchFamily="34" charset="0"/>
                <a:cs typeface="Times New Roman" panose="02020603050405020304" pitchFamily="18" charset="0"/>
              </a:rPr>
              <a:t> </a:t>
            </a:r>
            <a:r>
              <a:rPr lang="en-US" sz="2400" dirty="0" err="1">
                <a:effectLst/>
                <a:latin typeface="Calibri" panose="020F0502020204030204" pitchFamily="34" charset="0"/>
                <a:ea typeface="Calibri" panose="020F0502020204030204" pitchFamily="34" charset="0"/>
                <a:cs typeface="Times New Roman" panose="02020603050405020304" pitchFamily="18" charset="0"/>
              </a:rPr>
              <a:t>disebut</a:t>
            </a:r>
            <a:r>
              <a:rPr lang="en-US" sz="2400" dirty="0">
                <a:effectLst/>
                <a:latin typeface="Calibri" panose="020F0502020204030204" pitchFamily="34" charset="0"/>
                <a:ea typeface="Calibri" panose="020F0502020204030204" pitchFamily="34" charset="0"/>
                <a:cs typeface="Times New Roman" panose="02020603050405020304" pitchFamily="18" charset="0"/>
              </a:rPr>
              <a:t> </a:t>
            </a:r>
            <a:r>
              <a:rPr lang="en-US" sz="2400" dirty="0" err="1">
                <a:effectLst/>
                <a:latin typeface="Calibri" panose="020F0502020204030204" pitchFamily="34" charset="0"/>
                <a:ea typeface="Calibri" panose="020F0502020204030204" pitchFamily="34" charset="0"/>
                <a:cs typeface="Times New Roman" panose="02020603050405020304" pitchFamily="18" charset="0"/>
              </a:rPr>
              <a:t>dalam</a:t>
            </a:r>
            <a:r>
              <a:rPr lang="en-US" sz="2400" dirty="0">
                <a:effectLst/>
                <a:latin typeface="Calibri" panose="020F0502020204030204" pitchFamily="34" charset="0"/>
                <a:ea typeface="Calibri" panose="020F0502020204030204" pitchFamily="34" charset="0"/>
                <a:cs typeface="Times New Roman" panose="02020603050405020304" pitchFamily="18" charset="0"/>
              </a:rPr>
              <a:t> </a:t>
            </a:r>
            <a:r>
              <a:rPr lang="en-US" sz="2400" dirty="0" err="1">
                <a:effectLst/>
                <a:latin typeface="Calibri" panose="020F0502020204030204" pitchFamily="34" charset="0"/>
                <a:ea typeface="Calibri" panose="020F0502020204030204" pitchFamily="34" charset="0"/>
                <a:cs typeface="Times New Roman" panose="02020603050405020304" pitchFamily="18" charset="0"/>
              </a:rPr>
              <a:t>ayat</a:t>
            </a:r>
            <a:r>
              <a:rPr lang="en-US" sz="2400" dirty="0">
                <a:effectLst/>
                <a:latin typeface="Calibri" panose="020F0502020204030204" pitchFamily="34" charset="0"/>
                <a:ea typeface="Calibri" panose="020F0502020204030204" pitchFamily="34" charset="0"/>
                <a:cs typeface="Times New Roman" panose="02020603050405020304" pitchFamily="18" charset="0"/>
              </a:rPr>
              <a:t> Al-Qur’an, </a:t>
            </a:r>
            <a:r>
              <a:rPr lang="en-US" sz="2400" dirty="0" err="1">
                <a:effectLst/>
                <a:latin typeface="Calibri" panose="020F0502020204030204" pitchFamily="34" charset="0"/>
                <a:ea typeface="Calibri" panose="020F0502020204030204" pitchFamily="34" charset="0"/>
                <a:cs typeface="Times New Roman" panose="02020603050405020304" pitchFamily="18" charset="0"/>
              </a:rPr>
              <a:t>seperti</a:t>
            </a:r>
            <a:r>
              <a:rPr lang="en-US" sz="2400" dirty="0">
                <a:effectLst/>
                <a:latin typeface="Calibri" panose="020F0502020204030204" pitchFamily="34" charset="0"/>
                <a:ea typeface="Calibri" panose="020F0502020204030204" pitchFamily="34" charset="0"/>
                <a:cs typeface="Times New Roman" panose="02020603050405020304" pitchFamily="18" charset="0"/>
              </a:rPr>
              <a:t> </a:t>
            </a:r>
            <a:r>
              <a:rPr lang="en-US" sz="2400" dirty="0" err="1">
                <a:effectLst/>
                <a:latin typeface="Calibri" panose="020F0502020204030204" pitchFamily="34" charset="0"/>
                <a:ea typeface="Calibri" panose="020F0502020204030204" pitchFamily="34" charset="0"/>
                <a:cs typeface="Times New Roman" panose="02020603050405020304" pitchFamily="18" charset="0"/>
              </a:rPr>
              <a:t>firman</a:t>
            </a:r>
            <a:r>
              <a:rPr lang="en-US" sz="2400" dirty="0">
                <a:effectLst/>
                <a:latin typeface="Calibri" panose="020F0502020204030204" pitchFamily="34" charset="0"/>
                <a:ea typeface="Calibri" panose="020F0502020204030204" pitchFamily="34" charset="0"/>
                <a:cs typeface="Times New Roman" panose="02020603050405020304" pitchFamily="18" charset="0"/>
              </a:rPr>
              <a:t> Allah </a:t>
            </a:r>
            <a:r>
              <a:rPr lang="en-US" sz="2400" dirty="0" err="1">
                <a:effectLst/>
                <a:latin typeface="Calibri" panose="020F0502020204030204" pitchFamily="34" charset="0"/>
                <a:ea typeface="Calibri" panose="020F0502020204030204" pitchFamily="34" charset="0"/>
                <a:cs typeface="Times New Roman" panose="02020603050405020304" pitchFamily="18" charset="0"/>
              </a:rPr>
              <a:t>Subhanahu</a:t>
            </a:r>
            <a:r>
              <a:rPr lang="en-US" sz="2400" dirty="0">
                <a:effectLst/>
                <a:latin typeface="Calibri" panose="020F0502020204030204" pitchFamily="34" charset="0"/>
                <a:ea typeface="Calibri" panose="020F0502020204030204" pitchFamily="34" charset="0"/>
                <a:cs typeface="Times New Roman" panose="02020603050405020304" pitchFamily="18" charset="0"/>
              </a:rPr>
              <a:t> </a:t>
            </a:r>
            <a:r>
              <a:rPr lang="en-US" sz="2400" dirty="0" err="1">
                <a:effectLst/>
                <a:latin typeface="Calibri" panose="020F0502020204030204" pitchFamily="34" charset="0"/>
                <a:ea typeface="Calibri" panose="020F0502020204030204" pitchFamily="34" charset="0"/>
                <a:cs typeface="Times New Roman" panose="02020603050405020304" pitchFamily="18" charset="0"/>
              </a:rPr>
              <a:t>wa</a:t>
            </a:r>
            <a:r>
              <a:rPr lang="en-US" sz="2400" dirty="0">
                <a:effectLst/>
                <a:latin typeface="Calibri" panose="020F0502020204030204" pitchFamily="34" charset="0"/>
                <a:ea typeface="Calibri" panose="020F0502020204030204" pitchFamily="34" charset="0"/>
                <a:cs typeface="Times New Roman" panose="02020603050405020304" pitchFamily="18" charset="0"/>
              </a:rPr>
              <a:t> </a:t>
            </a:r>
            <a:r>
              <a:rPr lang="en-US" sz="2400" dirty="0" err="1">
                <a:effectLst/>
                <a:latin typeface="Calibri" panose="020F0502020204030204" pitchFamily="34" charset="0"/>
                <a:ea typeface="Calibri" panose="020F0502020204030204" pitchFamily="34" charset="0"/>
                <a:cs typeface="Times New Roman" panose="02020603050405020304" pitchFamily="18" charset="0"/>
              </a:rPr>
              <a:t>Ta’ala</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ctr">
              <a:lnSpc>
                <a:spcPct val="120000"/>
              </a:lnSpc>
              <a:buNone/>
            </a:pPr>
            <a:r>
              <a:rPr lang="ar-AE" sz="3900" dirty="0">
                <a:effectLst/>
                <a:latin typeface="Calibri" panose="020F0502020204030204" pitchFamily="34" charset="0"/>
                <a:ea typeface="Calibri" panose="020F0502020204030204" pitchFamily="34" charset="0"/>
                <a:cs typeface="Times New Roman" panose="02020603050405020304" pitchFamily="18" charset="0"/>
              </a:rPr>
              <a:t>فَمَنْ يَّكْفُرْ بِالطَّاغُوْتِ وَيُؤْمِنْۢ بِاللّٰهِ فَقَدِ اسْتَمْسَكَ بِالْعُرْوَةِ الْوُثْقٰى لَا انْفِصَامَ لَهَا</a:t>
            </a:r>
          </a:p>
          <a:p>
            <a:pPr marL="0" indent="0">
              <a:lnSpc>
                <a:spcPct val="120000"/>
              </a:lnSpc>
              <a:buNone/>
            </a:pPr>
            <a:r>
              <a:rPr lang="ar-AE" sz="2400" dirty="0">
                <a:effectLst/>
                <a:latin typeface="Calibri" panose="020F0502020204030204" pitchFamily="34" charset="0"/>
                <a:ea typeface="Calibri" panose="020F0502020204030204" pitchFamily="34" charset="0"/>
                <a:cs typeface="Times New Roman" panose="02020603050405020304" pitchFamily="18" charset="0"/>
              </a:rPr>
              <a:t>“</a:t>
            </a:r>
            <a:r>
              <a:rPr lang="en-US" sz="2400" dirty="0">
                <a:effectLst/>
                <a:latin typeface="Calibri" panose="020F0502020204030204" pitchFamily="34" charset="0"/>
                <a:ea typeface="Calibri" panose="020F0502020204030204" pitchFamily="34" charset="0"/>
                <a:cs typeface="Times New Roman" panose="02020603050405020304" pitchFamily="18" charset="0"/>
              </a:rPr>
              <a:t>Karena </a:t>
            </a:r>
            <a:r>
              <a:rPr lang="en-US" sz="2400" dirty="0" err="1">
                <a:effectLst/>
                <a:latin typeface="Calibri" panose="020F0502020204030204" pitchFamily="34" charset="0"/>
                <a:ea typeface="Calibri" panose="020F0502020204030204" pitchFamily="34" charset="0"/>
                <a:cs typeface="Times New Roman" panose="02020603050405020304" pitchFamily="18" charset="0"/>
              </a:rPr>
              <a:t>itu</a:t>
            </a:r>
            <a:r>
              <a:rPr lang="en-US" sz="2400" dirty="0">
                <a:effectLst/>
                <a:latin typeface="Calibri" panose="020F0502020204030204" pitchFamily="34" charset="0"/>
                <a:ea typeface="Calibri" panose="020F0502020204030204" pitchFamily="34" charset="0"/>
                <a:cs typeface="Times New Roman" panose="02020603050405020304" pitchFamily="18" charset="0"/>
              </a:rPr>
              <a:t> </a:t>
            </a:r>
            <a:r>
              <a:rPr lang="en-US" sz="2400" dirty="0" err="1">
                <a:effectLst/>
                <a:latin typeface="Calibri" panose="020F0502020204030204" pitchFamily="34" charset="0"/>
                <a:ea typeface="Calibri" panose="020F0502020204030204" pitchFamily="34" charset="0"/>
                <a:cs typeface="Times New Roman" panose="02020603050405020304" pitchFamily="18" charset="0"/>
              </a:rPr>
              <a:t>barangsiapa</a:t>
            </a:r>
            <a:r>
              <a:rPr lang="en-US" sz="2400" dirty="0">
                <a:effectLst/>
                <a:latin typeface="Calibri" panose="020F0502020204030204" pitchFamily="34" charset="0"/>
                <a:ea typeface="Calibri" panose="020F0502020204030204" pitchFamily="34" charset="0"/>
                <a:cs typeface="Times New Roman" panose="02020603050405020304" pitchFamily="18" charset="0"/>
              </a:rPr>
              <a:t> yang </a:t>
            </a:r>
            <a:r>
              <a:rPr lang="en-US" sz="2400" dirty="0" err="1">
                <a:effectLst/>
                <a:latin typeface="Calibri" panose="020F0502020204030204" pitchFamily="34" charset="0"/>
                <a:ea typeface="Calibri" panose="020F0502020204030204" pitchFamily="34" charset="0"/>
                <a:cs typeface="Times New Roman" panose="02020603050405020304" pitchFamily="18" charset="0"/>
              </a:rPr>
              <a:t>ingkar</a:t>
            </a:r>
            <a:r>
              <a:rPr lang="en-US" sz="2400" dirty="0">
                <a:effectLst/>
                <a:latin typeface="Calibri" panose="020F0502020204030204" pitchFamily="34" charset="0"/>
                <a:ea typeface="Calibri" panose="020F0502020204030204" pitchFamily="34" charset="0"/>
                <a:cs typeface="Times New Roman" panose="02020603050405020304" pitchFamily="18" charset="0"/>
              </a:rPr>
              <a:t> </a:t>
            </a:r>
            <a:r>
              <a:rPr lang="en-US" sz="2400" dirty="0" err="1">
                <a:effectLst/>
                <a:latin typeface="Calibri" panose="020F0502020204030204" pitchFamily="34" charset="0"/>
                <a:ea typeface="Calibri" panose="020F0502020204030204" pitchFamily="34" charset="0"/>
                <a:cs typeface="Times New Roman" panose="02020603050405020304" pitchFamily="18" charset="0"/>
              </a:rPr>
              <a:t>kepada</a:t>
            </a:r>
            <a:r>
              <a:rPr lang="en-US" sz="2400" dirty="0">
                <a:effectLst/>
                <a:latin typeface="Calibri" panose="020F0502020204030204" pitchFamily="34" charset="0"/>
                <a:ea typeface="Calibri" panose="020F0502020204030204" pitchFamily="34" charset="0"/>
                <a:cs typeface="Times New Roman" panose="02020603050405020304" pitchFamily="18" charset="0"/>
              </a:rPr>
              <a:t> </a:t>
            </a:r>
            <a:r>
              <a:rPr lang="en-US" sz="2400" dirty="0" err="1">
                <a:effectLst/>
                <a:latin typeface="Calibri" panose="020F0502020204030204" pitchFamily="34" charset="0"/>
                <a:ea typeface="Calibri" panose="020F0502020204030204" pitchFamily="34" charset="0"/>
                <a:cs typeface="Times New Roman" panose="02020603050405020304" pitchFamily="18" charset="0"/>
              </a:rPr>
              <a:t>thaghut</a:t>
            </a:r>
            <a:r>
              <a:rPr lang="en-US" sz="2400" dirty="0">
                <a:effectLst/>
                <a:latin typeface="Calibri" panose="020F0502020204030204" pitchFamily="34" charset="0"/>
                <a:ea typeface="Calibri" panose="020F0502020204030204" pitchFamily="34" charset="0"/>
                <a:cs typeface="Times New Roman" panose="02020603050405020304" pitchFamily="18" charset="0"/>
              </a:rPr>
              <a:t> dan </a:t>
            </a:r>
            <a:r>
              <a:rPr lang="en-US" sz="2400" dirty="0" err="1">
                <a:effectLst/>
                <a:latin typeface="Calibri" panose="020F0502020204030204" pitchFamily="34" charset="0"/>
                <a:ea typeface="Calibri" panose="020F0502020204030204" pitchFamily="34" charset="0"/>
                <a:cs typeface="Times New Roman" panose="02020603050405020304" pitchFamily="18" charset="0"/>
              </a:rPr>
              <a:t>beri</a:t>
            </a:r>
            <a:r>
              <a:rPr lang="en-US" sz="2400" dirty="0">
                <a:effectLst/>
                <a:latin typeface="Calibri" panose="020F0502020204030204" pitchFamily="34" charset="0"/>
                <a:ea typeface="Calibri" panose="020F0502020204030204" pitchFamily="34" charset="0"/>
                <a:cs typeface="Times New Roman" panose="02020603050405020304" pitchFamily="18" charset="0"/>
              </a:rPr>
              <a:t>-man </a:t>
            </a:r>
            <a:r>
              <a:rPr lang="en-US" sz="2400" dirty="0" err="1">
                <a:effectLst/>
                <a:latin typeface="Calibri" panose="020F0502020204030204" pitchFamily="34" charset="0"/>
                <a:ea typeface="Calibri" panose="020F0502020204030204" pitchFamily="34" charset="0"/>
                <a:cs typeface="Times New Roman" panose="02020603050405020304" pitchFamily="18" charset="0"/>
              </a:rPr>
              <a:t>kepada</a:t>
            </a:r>
            <a:r>
              <a:rPr lang="en-US" sz="2400" dirty="0">
                <a:effectLst/>
                <a:latin typeface="Calibri" panose="020F0502020204030204" pitchFamily="34" charset="0"/>
                <a:ea typeface="Calibri" panose="020F0502020204030204" pitchFamily="34" charset="0"/>
                <a:cs typeface="Times New Roman" panose="02020603050405020304" pitchFamily="18" charset="0"/>
              </a:rPr>
              <a:t> Allah, </a:t>
            </a:r>
            <a:r>
              <a:rPr lang="en-US" sz="2400" dirty="0" err="1">
                <a:effectLst/>
                <a:latin typeface="Calibri" panose="020F0502020204030204" pitchFamily="34" charset="0"/>
                <a:ea typeface="Calibri" panose="020F0502020204030204" pitchFamily="34" charset="0"/>
                <a:cs typeface="Times New Roman" panose="02020603050405020304" pitchFamily="18" charset="0"/>
              </a:rPr>
              <a:t>maka</a:t>
            </a:r>
            <a:r>
              <a:rPr lang="en-US" sz="2400" dirty="0">
                <a:effectLst/>
                <a:latin typeface="Calibri" panose="020F0502020204030204" pitchFamily="34" charset="0"/>
                <a:ea typeface="Calibri" panose="020F0502020204030204" pitchFamily="34" charset="0"/>
                <a:cs typeface="Times New Roman" panose="02020603050405020304" pitchFamily="18" charset="0"/>
              </a:rPr>
              <a:t> </a:t>
            </a:r>
            <a:r>
              <a:rPr lang="en-US" sz="2400" dirty="0" err="1">
                <a:effectLst/>
                <a:latin typeface="Calibri" panose="020F0502020204030204" pitchFamily="34" charset="0"/>
                <a:ea typeface="Calibri" panose="020F0502020204030204" pitchFamily="34" charset="0"/>
                <a:cs typeface="Times New Roman" panose="02020603050405020304" pitchFamily="18" charset="0"/>
              </a:rPr>
              <a:t>sesungguhnya</a:t>
            </a:r>
            <a:r>
              <a:rPr lang="en-US" sz="2400" dirty="0">
                <a:effectLst/>
                <a:latin typeface="Calibri" panose="020F0502020204030204" pitchFamily="34" charset="0"/>
                <a:ea typeface="Calibri" panose="020F0502020204030204" pitchFamily="34" charset="0"/>
                <a:cs typeface="Times New Roman" panose="02020603050405020304" pitchFamily="18" charset="0"/>
              </a:rPr>
              <a:t> </a:t>
            </a:r>
            <a:r>
              <a:rPr lang="en-US" sz="2400" dirty="0" err="1">
                <a:effectLst/>
                <a:latin typeface="Calibri" panose="020F0502020204030204" pitchFamily="34" charset="0"/>
                <a:ea typeface="Calibri" panose="020F0502020204030204" pitchFamily="34" charset="0"/>
                <a:cs typeface="Times New Roman" panose="02020603050405020304" pitchFamily="18" charset="0"/>
              </a:rPr>
              <a:t>ia</a:t>
            </a:r>
            <a:r>
              <a:rPr lang="en-US" sz="2400" dirty="0">
                <a:effectLst/>
                <a:latin typeface="Calibri" panose="020F0502020204030204" pitchFamily="34" charset="0"/>
                <a:ea typeface="Calibri" panose="020F0502020204030204" pitchFamily="34" charset="0"/>
                <a:cs typeface="Times New Roman" panose="02020603050405020304" pitchFamily="18" charset="0"/>
              </a:rPr>
              <a:t> </a:t>
            </a:r>
            <a:r>
              <a:rPr lang="en-US" sz="2400" dirty="0" err="1">
                <a:effectLst/>
                <a:latin typeface="Calibri" panose="020F0502020204030204" pitchFamily="34" charset="0"/>
                <a:ea typeface="Calibri" panose="020F0502020204030204" pitchFamily="34" charset="0"/>
                <a:cs typeface="Times New Roman" panose="02020603050405020304" pitchFamily="18" charset="0"/>
              </a:rPr>
              <a:t>telah</a:t>
            </a:r>
            <a:r>
              <a:rPr lang="en-US" sz="2400" dirty="0">
                <a:effectLst/>
                <a:latin typeface="Calibri" panose="020F0502020204030204" pitchFamily="34" charset="0"/>
                <a:ea typeface="Calibri" panose="020F0502020204030204" pitchFamily="34" charset="0"/>
                <a:cs typeface="Times New Roman" panose="02020603050405020304" pitchFamily="18" charset="0"/>
              </a:rPr>
              <a:t> </a:t>
            </a:r>
            <a:r>
              <a:rPr lang="en-US" sz="2400" dirty="0" err="1">
                <a:effectLst/>
                <a:latin typeface="Calibri" panose="020F0502020204030204" pitchFamily="34" charset="0"/>
                <a:ea typeface="Calibri" panose="020F0502020204030204" pitchFamily="34" charset="0"/>
                <a:cs typeface="Times New Roman" panose="02020603050405020304" pitchFamily="18" charset="0"/>
              </a:rPr>
              <a:t>berpegang</a:t>
            </a:r>
            <a:r>
              <a:rPr lang="en-US" sz="2400" dirty="0">
                <a:effectLst/>
                <a:latin typeface="Calibri" panose="020F0502020204030204" pitchFamily="34" charset="0"/>
                <a:ea typeface="Calibri" panose="020F0502020204030204" pitchFamily="34" charset="0"/>
                <a:cs typeface="Times New Roman" panose="02020603050405020304" pitchFamily="18" charset="0"/>
              </a:rPr>
              <a:t> </a:t>
            </a:r>
            <a:r>
              <a:rPr lang="en-US" sz="2400" dirty="0" err="1">
                <a:effectLst/>
                <a:latin typeface="Calibri" panose="020F0502020204030204" pitchFamily="34" charset="0"/>
                <a:ea typeface="Calibri" panose="020F0502020204030204" pitchFamily="34" charset="0"/>
                <a:cs typeface="Times New Roman" panose="02020603050405020304" pitchFamily="18" charset="0"/>
              </a:rPr>
              <a:t>kepada</a:t>
            </a:r>
            <a:r>
              <a:rPr lang="en-US" sz="2400" dirty="0">
                <a:effectLst/>
                <a:latin typeface="Calibri" panose="020F0502020204030204" pitchFamily="34" charset="0"/>
                <a:ea typeface="Calibri" panose="020F0502020204030204" pitchFamily="34" charset="0"/>
                <a:cs typeface="Times New Roman" panose="02020603050405020304" pitchFamily="18" charset="0"/>
              </a:rPr>
              <a:t> </a:t>
            </a:r>
            <a:r>
              <a:rPr lang="en-US" sz="2400" dirty="0" err="1">
                <a:effectLst/>
                <a:latin typeface="Calibri" panose="020F0502020204030204" pitchFamily="34" charset="0"/>
                <a:ea typeface="Calibri" panose="020F0502020204030204" pitchFamily="34" charset="0"/>
                <a:cs typeface="Times New Roman" panose="02020603050405020304" pitchFamily="18" charset="0"/>
              </a:rPr>
              <a:t>buhul</a:t>
            </a:r>
            <a:r>
              <a:rPr lang="en-US" sz="2400" dirty="0">
                <a:effectLst/>
                <a:latin typeface="Calibri" panose="020F0502020204030204" pitchFamily="34" charset="0"/>
                <a:ea typeface="Calibri" panose="020F0502020204030204" pitchFamily="34" charset="0"/>
                <a:cs typeface="Times New Roman" panose="02020603050405020304" pitchFamily="18" charset="0"/>
              </a:rPr>
              <a:t> </a:t>
            </a:r>
            <a:r>
              <a:rPr lang="en-US" sz="2400" dirty="0" err="1">
                <a:effectLst/>
                <a:latin typeface="Calibri" panose="020F0502020204030204" pitchFamily="34" charset="0"/>
                <a:ea typeface="Calibri" panose="020F0502020204030204" pitchFamily="34" charset="0"/>
                <a:cs typeface="Times New Roman" panose="02020603050405020304" pitchFamily="18" charset="0"/>
              </a:rPr>
              <a:t>tali</a:t>
            </a:r>
            <a:r>
              <a:rPr lang="en-US" sz="2400" dirty="0">
                <a:effectLst/>
                <a:latin typeface="Calibri" panose="020F0502020204030204" pitchFamily="34" charset="0"/>
                <a:ea typeface="Calibri" panose="020F0502020204030204" pitchFamily="34" charset="0"/>
                <a:cs typeface="Times New Roman" panose="02020603050405020304" pitchFamily="18" charset="0"/>
              </a:rPr>
              <a:t> yang </a:t>
            </a:r>
            <a:r>
              <a:rPr lang="en-US" sz="2400" dirty="0" err="1">
                <a:effectLst/>
                <a:latin typeface="Calibri" panose="020F0502020204030204" pitchFamily="34" charset="0"/>
                <a:ea typeface="Calibri" panose="020F0502020204030204" pitchFamily="34" charset="0"/>
                <a:cs typeface="Times New Roman" panose="02020603050405020304" pitchFamily="18" charset="0"/>
              </a:rPr>
              <a:t>amat</a:t>
            </a:r>
            <a:r>
              <a:rPr lang="en-US" sz="2400" dirty="0">
                <a:effectLst/>
                <a:latin typeface="Calibri" panose="020F0502020204030204" pitchFamily="34" charset="0"/>
                <a:ea typeface="Calibri" panose="020F0502020204030204" pitchFamily="34" charset="0"/>
                <a:cs typeface="Times New Roman" panose="02020603050405020304" pitchFamily="18" charset="0"/>
              </a:rPr>
              <a:t> </a:t>
            </a:r>
            <a:r>
              <a:rPr lang="en-US" sz="2400" dirty="0" err="1">
                <a:effectLst/>
                <a:latin typeface="Calibri" panose="020F0502020204030204" pitchFamily="34" charset="0"/>
                <a:ea typeface="Calibri" panose="020F0502020204030204" pitchFamily="34" charset="0"/>
                <a:cs typeface="Times New Roman" panose="02020603050405020304" pitchFamily="18" charset="0"/>
              </a:rPr>
              <a:t>kuat</a:t>
            </a:r>
            <a:r>
              <a:rPr lang="en-US" sz="2400" dirty="0">
                <a:effectLst/>
                <a:latin typeface="Calibri" panose="020F0502020204030204" pitchFamily="34" charset="0"/>
                <a:ea typeface="Calibri" panose="020F0502020204030204" pitchFamily="34" charset="0"/>
                <a:cs typeface="Times New Roman" panose="02020603050405020304" pitchFamily="18" charset="0"/>
              </a:rPr>
              <a:t> …” [Al-Baqarah/2 : 256]</a:t>
            </a:r>
          </a:p>
          <a:p>
            <a:pPr marL="0" indent="0">
              <a:lnSpc>
                <a:spcPct val="120000"/>
              </a:lnSpc>
              <a:buNone/>
            </a:pPr>
            <a:r>
              <a:rPr lang="en-US" sz="2400" dirty="0" err="1">
                <a:effectLst/>
                <a:latin typeface="Calibri" panose="020F0502020204030204" pitchFamily="34" charset="0"/>
                <a:ea typeface="Calibri" panose="020F0502020204030204" pitchFamily="34" charset="0"/>
                <a:cs typeface="Times New Roman" panose="02020603050405020304" pitchFamily="18" charset="0"/>
              </a:rPr>
              <a:t>Firman</a:t>
            </a:r>
            <a:r>
              <a:rPr lang="en-US" sz="2400" dirty="0">
                <a:effectLst/>
                <a:latin typeface="Calibri" panose="020F0502020204030204" pitchFamily="34" charset="0"/>
                <a:ea typeface="Calibri" panose="020F0502020204030204" pitchFamily="34" charset="0"/>
                <a:cs typeface="Times New Roman" panose="02020603050405020304" pitchFamily="18" charset="0"/>
              </a:rPr>
              <a:t> Allah, “</a:t>
            </a:r>
            <a:r>
              <a:rPr lang="en-US" sz="2400" dirty="0" err="1">
                <a:effectLst/>
                <a:latin typeface="Calibri" panose="020F0502020204030204" pitchFamily="34" charset="0"/>
                <a:ea typeface="Calibri" panose="020F0502020204030204" pitchFamily="34" charset="0"/>
                <a:cs typeface="Times New Roman" panose="02020603050405020304" pitchFamily="18" charset="0"/>
              </a:rPr>
              <a:t>Siapa</a:t>
            </a:r>
            <a:r>
              <a:rPr lang="en-US" sz="2400" dirty="0">
                <a:effectLst/>
                <a:latin typeface="Calibri" panose="020F0502020204030204" pitchFamily="34" charset="0"/>
                <a:ea typeface="Calibri" panose="020F0502020204030204" pitchFamily="34" charset="0"/>
                <a:cs typeface="Times New Roman" panose="02020603050405020304" pitchFamily="18" charset="0"/>
              </a:rPr>
              <a:t> yang </a:t>
            </a:r>
            <a:r>
              <a:rPr lang="en-US" sz="2400" dirty="0" err="1">
                <a:effectLst/>
                <a:latin typeface="Calibri" panose="020F0502020204030204" pitchFamily="34" charset="0"/>
                <a:ea typeface="Calibri" panose="020F0502020204030204" pitchFamily="34" charset="0"/>
                <a:cs typeface="Times New Roman" panose="02020603050405020304" pitchFamily="18" charset="0"/>
              </a:rPr>
              <a:t>ingkar</a:t>
            </a:r>
            <a:r>
              <a:rPr lang="en-US" sz="2400" dirty="0">
                <a:effectLst/>
                <a:latin typeface="Calibri" panose="020F0502020204030204" pitchFamily="34" charset="0"/>
                <a:ea typeface="Calibri" panose="020F0502020204030204" pitchFamily="34" charset="0"/>
                <a:cs typeface="Times New Roman" panose="02020603050405020304" pitchFamily="18" charset="0"/>
              </a:rPr>
              <a:t> </a:t>
            </a:r>
            <a:r>
              <a:rPr lang="en-US" sz="2400" dirty="0" err="1">
                <a:effectLst/>
                <a:latin typeface="Calibri" panose="020F0502020204030204" pitchFamily="34" charset="0"/>
                <a:ea typeface="Calibri" panose="020F0502020204030204" pitchFamily="34" charset="0"/>
                <a:cs typeface="Times New Roman" panose="02020603050405020304" pitchFamily="18" charset="0"/>
              </a:rPr>
              <a:t>kepada</a:t>
            </a:r>
            <a:r>
              <a:rPr lang="en-US" sz="2400" dirty="0">
                <a:effectLst/>
                <a:latin typeface="Calibri" panose="020F0502020204030204" pitchFamily="34" charset="0"/>
                <a:ea typeface="Calibri" panose="020F0502020204030204" pitchFamily="34" charset="0"/>
                <a:cs typeface="Times New Roman" panose="02020603050405020304" pitchFamily="18" charset="0"/>
              </a:rPr>
              <a:t> </a:t>
            </a:r>
            <a:r>
              <a:rPr lang="en-US" sz="2400" dirty="0" err="1">
                <a:effectLst/>
                <a:latin typeface="Calibri" panose="020F0502020204030204" pitchFamily="34" charset="0"/>
                <a:ea typeface="Calibri" panose="020F0502020204030204" pitchFamily="34" charset="0"/>
                <a:cs typeface="Times New Roman" panose="02020603050405020304" pitchFamily="18" charset="0"/>
              </a:rPr>
              <a:t>thaghut</a:t>
            </a:r>
            <a:r>
              <a:rPr lang="en-US" sz="2400" dirty="0">
                <a:effectLst/>
                <a:latin typeface="Calibri" panose="020F0502020204030204" pitchFamily="34" charset="0"/>
                <a:ea typeface="Calibri" panose="020F0502020204030204" pitchFamily="34" charset="0"/>
                <a:cs typeface="Times New Roman" panose="02020603050405020304" pitchFamily="18" charset="0"/>
              </a:rPr>
              <a:t>” </a:t>
            </a:r>
            <a:r>
              <a:rPr lang="en-US" sz="2400" dirty="0" err="1">
                <a:effectLst/>
                <a:latin typeface="Calibri" panose="020F0502020204030204" pitchFamily="34" charset="0"/>
                <a:ea typeface="Calibri" panose="020F0502020204030204" pitchFamily="34" charset="0"/>
                <a:cs typeface="Times New Roman" panose="02020603050405020304" pitchFamily="18" charset="0"/>
              </a:rPr>
              <a:t>itu</a:t>
            </a:r>
            <a:r>
              <a:rPr lang="en-US" sz="2400" dirty="0">
                <a:effectLst/>
                <a:latin typeface="Calibri" panose="020F0502020204030204" pitchFamily="34" charset="0"/>
                <a:ea typeface="Calibri" panose="020F0502020204030204" pitchFamily="34" charset="0"/>
                <a:cs typeface="Times New Roman" panose="02020603050405020304" pitchFamily="18" charset="0"/>
              </a:rPr>
              <a:t> </a:t>
            </a:r>
            <a:r>
              <a:rPr lang="en-US" sz="2400" dirty="0" err="1">
                <a:effectLst/>
                <a:latin typeface="Calibri" panose="020F0502020204030204" pitchFamily="34" charset="0"/>
                <a:ea typeface="Calibri" panose="020F0502020204030204" pitchFamily="34" charset="0"/>
                <a:cs typeface="Times New Roman" panose="02020603050405020304" pitchFamily="18" charset="0"/>
              </a:rPr>
              <a:t>adalah</a:t>
            </a:r>
            <a:r>
              <a:rPr lang="en-US" sz="2400" dirty="0">
                <a:effectLst/>
                <a:latin typeface="Calibri" panose="020F0502020204030204" pitchFamily="34" charset="0"/>
                <a:ea typeface="Calibri" panose="020F0502020204030204" pitchFamily="34" charset="0"/>
                <a:cs typeface="Times New Roman" panose="02020603050405020304" pitchFamily="18" charset="0"/>
              </a:rPr>
              <a:t> </a:t>
            </a:r>
            <a:r>
              <a:rPr lang="en-US" sz="2400" dirty="0" err="1">
                <a:effectLst/>
                <a:latin typeface="Calibri" panose="020F0502020204030204" pitchFamily="34" charset="0"/>
                <a:ea typeface="Calibri" panose="020F0502020204030204" pitchFamily="34" charset="0"/>
                <a:cs typeface="Times New Roman" panose="02020603050405020304" pitchFamily="18" charset="0"/>
              </a:rPr>
              <a:t>makna</a:t>
            </a:r>
            <a:r>
              <a:rPr lang="en-US" sz="2400" dirty="0">
                <a:effectLst/>
                <a:latin typeface="Calibri" panose="020F0502020204030204" pitchFamily="34" charset="0"/>
                <a:ea typeface="Calibri" panose="020F0502020204030204" pitchFamily="34" charset="0"/>
                <a:cs typeface="Times New Roman" panose="02020603050405020304" pitchFamily="18" charset="0"/>
              </a:rPr>
              <a:t> </a:t>
            </a:r>
            <a:r>
              <a:rPr lang="en-US" sz="2400" dirty="0" err="1">
                <a:effectLst/>
                <a:latin typeface="Calibri" panose="020F0502020204030204" pitchFamily="34" charset="0"/>
                <a:ea typeface="Calibri" panose="020F0502020204030204" pitchFamily="34" charset="0"/>
                <a:cs typeface="Times New Roman" panose="02020603050405020304" pitchFamily="18" charset="0"/>
              </a:rPr>
              <a:t>dari</a:t>
            </a:r>
            <a:r>
              <a:rPr lang="en-US" sz="2400" dirty="0">
                <a:effectLst/>
                <a:latin typeface="Calibri" panose="020F0502020204030204" pitchFamily="34" charset="0"/>
                <a:ea typeface="Calibri" panose="020F0502020204030204" pitchFamily="34" charset="0"/>
                <a:cs typeface="Times New Roman" panose="02020603050405020304" pitchFamily="18" charset="0"/>
              </a:rPr>
              <a:t> “</a:t>
            </a:r>
            <a:r>
              <a:rPr lang="en-US" sz="2400" dirty="0" err="1">
                <a:effectLst/>
                <a:latin typeface="Calibri" panose="020F0502020204030204" pitchFamily="34" charset="0"/>
                <a:ea typeface="Calibri" panose="020F0502020204030204" pitchFamily="34" charset="0"/>
                <a:cs typeface="Times New Roman" panose="02020603050405020304" pitchFamily="18" charset="0"/>
              </a:rPr>
              <a:t>Laa</a:t>
            </a:r>
            <a:r>
              <a:rPr lang="en-US" sz="2400" dirty="0">
                <a:effectLst/>
                <a:latin typeface="Calibri" panose="020F0502020204030204" pitchFamily="34" charset="0"/>
                <a:ea typeface="Calibri" panose="020F0502020204030204" pitchFamily="34" charset="0"/>
                <a:cs typeface="Times New Roman" panose="02020603050405020304" pitchFamily="18" charset="0"/>
              </a:rPr>
              <a:t> </a:t>
            </a:r>
            <a:r>
              <a:rPr lang="en-US" sz="2400" dirty="0" err="1">
                <a:effectLst/>
                <a:latin typeface="Calibri" panose="020F0502020204030204" pitchFamily="34" charset="0"/>
                <a:ea typeface="Calibri" panose="020F0502020204030204" pitchFamily="34" charset="0"/>
                <a:cs typeface="Times New Roman" panose="02020603050405020304" pitchFamily="18" charset="0"/>
              </a:rPr>
              <a:t>ilaha</a:t>
            </a:r>
            <a:r>
              <a:rPr lang="en-US" sz="2400" dirty="0">
                <a:effectLst/>
                <a:latin typeface="Calibri" panose="020F0502020204030204" pitchFamily="34" charset="0"/>
                <a:ea typeface="Calibri" panose="020F0502020204030204" pitchFamily="34" charset="0"/>
                <a:cs typeface="Times New Roman" panose="02020603050405020304" pitchFamily="18" charset="0"/>
              </a:rPr>
              <a:t>” </a:t>
            </a:r>
            <a:r>
              <a:rPr lang="en-US" sz="2400" dirty="0" err="1">
                <a:effectLst/>
                <a:latin typeface="Calibri" panose="020F0502020204030204" pitchFamily="34" charset="0"/>
                <a:ea typeface="Calibri" panose="020F0502020204030204" pitchFamily="34" charset="0"/>
                <a:cs typeface="Times New Roman" panose="02020603050405020304" pitchFamily="18" charset="0"/>
              </a:rPr>
              <a:t>rukun</a:t>
            </a:r>
            <a:r>
              <a:rPr lang="en-US" sz="2400" dirty="0">
                <a:effectLst/>
                <a:latin typeface="Calibri" panose="020F0502020204030204" pitchFamily="34" charset="0"/>
                <a:ea typeface="Calibri" panose="020F0502020204030204" pitchFamily="34" charset="0"/>
                <a:cs typeface="Times New Roman" panose="02020603050405020304" pitchFamily="18" charset="0"/>
              </a:rPr>
              <a:t> yang </a:t>
            </a:r>
            <a:r>
              <a:rPr lang="en-US" sz="2400" dirty="0" err="1">
                <a:effectLst/>
                <a:latin typeface="Calibri" panose="020F0502020204030204" pitchFamily="34" charset="0"/>
                <a:ea typeface="Calibri" panose="020F0502020204030204" pitchFamily="34" charset="0"/>
                <a:cs typeface="Times New Roman" panose="02020603050405020304" pitchFamily="18" charset="0"/>
              </a:rPr>
              <a:t>pertama</a:t>
            </a:r>
            <a:r>
              <a:rPr lang="en-US" sz="2400" dirty="0">
                <a:effectLst/>
                <a:latin typeface="Calibri" panose="020F0502020204030204" pitchFamily="34" charset="0"/>
                <a:ea typeface="Calibri" panose="020F0502020204030204" pitchFamily="34" charset="0"/>
                <a:cs typeface="Times New Roman" panose="02020603050405020304" pitchFamily="18" charset="0"/>
              </a:rPr>
              <a:t>. </a:t>
            </a:r>
            <a:r>
              <a:rPr lang="en-US" sz="2400" dirty="0" err="1">
                <a:effectLst/>
                <a:latin typeface="Calibri" panose="020F0502020204030204" pitchFamily="34" charset="0"/>
                <a:ea typeface="Calibri" panose="020F0502020204030204" pitchFamily="34" charset="0"/>
                <a:cs typeface="Times New Roman" panose="02020603050405020304" pitchFamily="18" charset="0"/>
              </a:rPr>
              <a:t>Sedangkan</a:t>
            </a:r>
            <a:r>
              <a:rPr lang="en-US" sz="2400" dirty="0">
                <a:effectLst/>
                <a:latin typeface="Calibri" panose="020F0502020204030204" pitchFamily="34" charset="0"/>
                <a:ea typeface="Calibri" panose="020F0502020204030204" pitchFamily="34" charset="0"/>
                <a:cs typeface="Times New Roman" panose="02020603050405020304" pitchFamily="18" charset="0"/>
              </a:rPr>
              <a:t> </a:t>
            </a:r>
            <a:r>
              <a:rPr lang="en-US" sz="2400" dirty="0" err="1">
                <a:effectLst/>
                <a:latin typeface="Calibri" panose="020F0502020204030204" pitchFamily="34" charset="0"/>
                <a:ea typeface="Calibri" panose="020F0502020204030204" pitchFamily="34" charset="0"/>
                <a:cs typeface="Times New Roman" panose="02020603050405020304" pitchFamily="18" charset="0"/>
              </a:rPr>
              <a:t>firman</a:t>
            </a:r>
            <a:r>
              <a:rPr lang="en-US" sz="2400" dirty="0">
                <a:effectLst/>
                <a:latin typeface="Calibri" panose="020F0502020204030204" pitchFamily="34" charset="0"/>
                <a:ea typeface="Calibri" panose="020F0502020204030204" pitchFamily="34" charset="0"/>
                <a:cs typeface="Times New Roman" panose="02020603050405020304" pitchFamily="18" charset="0"/>
              </a:rPr>
              <a:t> Allah, “dan </a:t>
            </a:r>
            <a:r>
              <a:rPr lang="en-US" sz="2400" dirty="0" err="1">
                <a:effectLst/>
                <a:latin typeface="Calibri" panose="020F0502020204030204" pitchFamily="34" charset="0"/>
                <a:ea typeface="Calibri" panose="020F0502020204030204" pitchFamily="34" charset="0"/>
                <a:cs typeface="Times New Roman" panose="02020603050405020304" pitchFamily="18" charset="0"/>
              </a:rPr>
              <a:t>beriman</a:t>
            </a:r>
            <a:r>
              <a:rPr lang="en-US" sz="2400" dirty="0">
                <a:effectLst/>
                <a:latin typeface="Calibri" panose="020F0502020204030204" pitchFamily="34" charset="0"/>
                <a:ea typeface="Calibri" panose="020F0502020204030204" pitchFamily="34" charset="0"/>
                <a:cs typeface="Times New Roman" panose="02020603050405020304" pitchFamily="18" charset="0"/>
              </a:rPr>
              <a:t> </a:t>
            </a:r>
            <a:r>
              <a:rPr lang="en-US" sz="2400" dirty="0" err="1">
                <a:effectLst/>
                <a:latin typeface="Calibri" panose="020F0502020204030204" pitchFamily="34" charset="0"/>
                <a:ea typeface="Calibri" panose="020F0502020204030204" pitchFamily="34" charset="0"/>
                <a:cs typeface="Times New Roman" panose="02020603050405020304" pitchFamily="18" charset="0"/>
              </a:rPr>
              <a:t>kepada</a:t>
            </a:r>
            <a:r>
              <a:rPr lang="en-US" sz="2400" dirty="0">
                <a:effectLst/>
                <a:latin typeface="Calibri" panose="020F0502020204030204" pitchFamily="34" charset="0"/>
                <a:ea typeface="Calibri" panose="020F0502020204030204" pitchFamily="34" charset="0"/>
                <a:cs typeface="Times New Roman" panose="02020603050405020304" pitchFamily="18" charset="0"/>
              </a:rPr>
              <a:t> Allah” </a:t>
            </a:r>
            <a:r>
              <a:rPr lang="en-US" sz="2400" dirty="0" err="1">
                <a:effectLst/>
                <a:latin typeface="Calibri" panose="020F0502020204030204" pitchFamily="34" charset="0"/>
                <a:ea typeface="Calibri" panose="020F0502020204030204" pitchFamily="34" charset="0"/>
                <a:cs typeface="Times New Roman" panose="02020603050405020304" pitchFamily="18" charset="0"/>
              </a:rPr>
              <a:t>adalah</a:t>
            </a:r>
            <a:r>
              <a:rPr lang="en-US" sz="2400" dirty="0">
                <a:effectLst/>
                <a:latin typeface="Calibri" panose="020F0502020204030204" pitchFamily="34" charset="0"/>
                <a:ea typeface="Calibri" panose="020F0502020204030204" pitchFamily="34" charset="0"/>
                <a:cs typeface="Times New Roman" panose="02020603050405020304" pitchFamily="18" charset="0"/>
              </a:rPr>
              <a:t> </a:t>
            </a:r>
            <a:r>
              <a:rPr lang="en-US" sz="2400" dirty="0" err="1">
                <a:effectLst/>
                <a:latin typeface="Calibri" panose="020F0502020204030204" pitchFamily="34" charset="0"/>
                <a:ea typeface="Calibri" panose="020F0502020204030204" pitchFamily="34" charset="0"/>
                <a:cs typeface="Times New Roman" panose="02020603050405020304" pitchFamily="18" charset="0"/>
              </a:rPr>
              <a:t>makna</a:t>
            </a:r>
            <a:r>
              <a:rPr lang="en-US" sz="2400" dirty="0">
                <a:effectLst/>
                <a:latin typeface="Calibri" panose="020F0502020204030204" pitchFamily="34" charset="0"/>
                <a:ea typeface="Calibri" panose="020F0502020204030204" pitchFamily="34" charset="0"/>
                <a:cs typeface="Times New Roman" panose="02020603050405020304" pitchFamily="18" charset="0"/>
              </a:rPr>
              <a:t> </a:t>
            </a:r>
            <a:r>
              <a:rPr lang="en-US" sz="2400" dirty="0" err="1">
                <a:effectLst/>
                <a:latin typeface="Calibri" panose="020F0502020204030204" pitchFamily="34" charset="0"/>
                <a:ea typeface="Calibri" panose="020F0502020204030204" pitchFamily="34" charset="0"/>
                <a:cs typeface="Times New Roman" panose="02020603050405020304" pitchFamily="18" charset="0"/>
              </a:rPr>
              <a:t>dari</a:t>
            </a:r>
            <a:r>
              <a:rPr lang="en-US" sz="2400" dirty="0">
                <a:effectLst/>
                <a:latin typeface="Calibri" panose="020F0502020204030204" pitchFamily="34" charset="0"/>
                <a:ea typeface="Calibri" panose="020F0502020204030204" pitchFamily="34" charset="0"/>
                <a:cs typeface="Times New Roman" panose="02020603050405020304" pitchFamily="18" charset="0"/>
              </a:rPr>
              <a:t> </a:t>
            </a:r>
            <a:r>
              <a:rPr lang="en-US" sz="2400" dirty="0" err="1">
                <a:effectLst/>
                <a:latin typeface="Calibri" panose="020F0502020204030204" pitchFamily="34" charset="0"/>
                <a:ea typeface="Calibri" panose="020F0502020204030204" pitchFamily="34" charset="0"/>
                <a:cs typeface="Times New Roman" panose="02020603050405020304" pitchFamily="18" charset="0"/>
              </a:rPr>
              <a:t>rukun</a:t>
            </a:r>
            <a:r>
              <a:rPr lang="en-US" sz="2400" dirty="0">
                <a:effectLst/>
                <a:latin typeface="Calibri" panose="020F0502020204030204" pitchFamily="34" charset="0"/>
                <a:ea typeface="Calibri" panose="020F0502020204030204" pitchFamily="34" charset="0"/>
                <a:cs typeface="Times New Roman" panose="02020603050405020304" pitchFamily="18" charset="0"/>
              </a:rPr>
              <a:t> </a:t>
            </a:r>
            <a:r>
              <a:rPr lang="en-US" sz="2400" dirty="0" err="1">
                <a:effectLst/>
                <a:latin typeface="Calibri" panose="020F0502020204030204" pitchFamily="34" charset="0"/>
                <a:ea typeface="Calibri" panose="020F0502020204030204" pitchFamily="34" charset="0"/>
                <a:cs typeface="Times New Roman" panose="02020603050405020304" pitchFamily="18" charset="0"/>
              </a:rPr>
              <a:t>kedua</a:t>
            </a:r>
            <a:r>
              <a:rPr lang="en-US" sz="2400" dirty="0">
                <a:effectLst/>
                <a:latin typeface="Calibri" panose="020F0502020204030204" pitchFamily="34" charset="0"/>
                <a:ea typeface="Calibri" panose="020F0502020204030204" pitchFamily="34" charset="0"/>
                <a:cs typeface="Times New Roman" panose="02020603050405020304" pitchFamily="18" charset="0"/>
              </a:rPr>
              <a:t>, “</a:t>
            </a:r>
            <a:r>
              <a:rPr lang="en-US" sz="2400" dirty="0" err="1">
                <a:effectLst/>
                <a:latin typeface="Calibri" panose="020F0502020204030204" pitchFamily="34" charset="0"/>
                <a:ea typeface="Calibri" panose="020F0502020204030204" pitchFamily="34" charset="0"/>
                <a:cs typeface="Times New Roman" panose="02020603050405020304" pitchFamily="18" charset="0"/>
              </a:rPr>
              <a:t>illallah</a:t>
            </a:r>
            <a:r>
              <a:rPr lang="en-US" sz="2400" dirty="0">
                <a:effectLst/>
                <a:latin typeface="Calibri" panose="020F0502020204030204" pitchFamily="34" charset="0"/>
                <a:ea typeface="Calibri" panose="020F0502020204030204" pitchFamily="34" charset="0"/>
                <a:cs typeface="Times New Roman" panose="02020603050405020304" pitchFamily="18" charset="0"/>
              </a:rPr>
              <a:t>”. </a:t>
            </a:r>
          </a:p>
        </p:txBody>
      </p:sp>
      <p:sp>
        <p:nvSpPr>
          <p:cNvPr id="5" name="Title 1">
            <a:extLst>
              <a:ext uri="{FF2B5EF4-FFF2-40B4-BE49-F238E27FC236}">
                <a16:creationId xmlns:a16="http://schemas.microsoft.com/office/drawing/2014/main" id="{980C8648-9EC2-4B98-A1A7-F777B9DF9D9A}"/>
              </a:ext>
            </a:extLst>
          </p:cNvPr>
          <p:cNvSpPr txBox="1">
            <a:spLocks/>
          </p:cNvSpPr>
          <p:nvPr/>
        </p:nvSpPr>
        <p:spPr>
          <a:xfrm>
            <a:off x="2514599" y="784627"/>
            <a:ext cx="7162801" cy="952734"/>
          </a:xfrm>
          <a:prstGeom prst="rect">
            <a:avLst/>
          </a:prstGeom>
          <a:solidFill>
            <a:schemeClr val="accent1">
              <a:lumMod val="50000"/>
            </a:schemeClr>
          </a:solidFill>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en-US" sz="3200" b="1" dirty="0">
                <a:solidFill>
                  <a:srgbClr val="FFFF00"/>
                </a:solidFill>
              </a:rPr>
              <a:t>RUKUN SYAHADATAIN</a:t>
            </a:r>
          </a:p>
          <a:p>
            <a:pPr algn="ctr"/>
            <a:r>
              <a:rPr lang="en-US" sz="3200" b="1" dirty="0">
                <a:solidFill>
                  <a:schemeClr val="bg1"/>
                </a:solidFill>
              </a:rPr>
              <a:t>( </a:t>
            </a:r>
            <a:r>
              <a:rPr lang="en-US" sz="3200" b="1" dirty="0" err="1">
                <a:solidFill>
                  <a:schemeClr val="bg1"/>
                </a:solidFill>
              </a:rPr>
              <a:t>لَا</a:t>
            </a:r>
            <a:r>
              <a:rPr lang="en-US" sz="3200" b="1" dirty="0">
                <a:solidFill>
                  <a:schemeClr val="bg1"/>
                </a:solidFill>
              </a:rPr>
              <a:t> </a:t>
            </a:r>
            <a:r>
              <a:rPr lang="en-US" sz="3200" b="1" dirty="0" err="1">
                <a:solidFill>
                  <a:schemeClr val="bg1"/>
                </a:solidFill>
              </a:rPr>
              <a:t>إِلَهَ</a:t>
            </a:r>
            <a:r>
              <a:rPr lang="en-US" sz="3200" b="1" dirty="0">
                <a:solidFill>
                  <a:schemeClr val="bg1"/>
                </a:solidFill>
              </a:rPr>
              <a:t> </a:t>
            </a:r>
            <a:r>
              <a:rPr lang="en-US" sz="3200" b="1" dirty="0" err="1">
                <a:solidFill>
                  <a:schemeClr val="bg1"/>
                </a:solidFill>
              </a:rPr>
              <a:t>إِلَّا</a:t>
            </a:r>
            <a:r>
              <a:rPr lang="en-US" sz="3200" b="1" dirty="0">
                <a:solidFill>
                  <a:schemeClr val="bg1"/>
                </a:solidFill>
              </a:rPr>
              <a:t> </a:t>
            </a:r>
            <a:r>
              <a:rPr lang="en-US" sz="3200" b="1" dirty="0" err="1">
                <a:solidFill>
                  <a:schemeClr val="bg1"/>
                </a:solidFill>
              </a:rPr>
              <a:t>اللَّهُ</a:t>
            </a:r>
            <a:r>
              <a:rPr lang="en-US" sz="3200" b="1" dirty="0">
                <a:solidFill>
                  <a:schemeClr val="bg1"/>
                </a:solidFill>
              </a:rPr>
              <a:t> )  “</a:t>
            </a:r>
            <a:r>
              <a:rPr lang="en-US" sz="3200" b="1" dirty="0" err="1">
                <a:solidFill>
                  <a:schemeClr val="bg1"/>
                </a:solidFill>
              </a:rPr>
              <a:t>Laa</a:t>
            </a:r>
            <a:r>
              <a:rPr lang="en-US" sz="3200" b="1" dirty="0">
                <a:solidFill>
                  <a:schemeClr val="bg1"/>
                </a:solidFill>
              </a:rPr>
              <a:t> </a:t>
            </a:r>
            <a:r>
              <a:rPr lang="en-US" sz="3200" b="1" dirty="0" err="1">
                <a:solidFill>
                  <a:schemeClr val="bg1"/>
                </a:solidFill>
              </a:rPr>
              <a:t>ilaaha</a:t>
            </a:r>
            <a:r>
              <a:rPr lang="en-US" sz="3200" b="1" dirty="0">
                <a:solidFill>
                  <a:schemeClr val="bg1"/>
                </a:solidFill>
              </a:rPr>
              <a:t> </a:t>
            </a:r>
            <a:r>
              <a:rPr lang="en-US" sz="3200" b="1" dirty="0" err="1">
                <a:solidFill>
                  <a:schemeClr val="bg1"/>
                </a:solidFill>
              </a:rPr>
              <a:t>illallah</a:t>
            </a:r>
            <a:endParaRPr lang="en-US" altLang="en-US" sz="3200" b="1" dirty="0">
              <a:solidFill>
                <a:schemeClr val="bg1"/>
              </a:solidFill>
            </a:endParaRPr>
          </a:p>
        </p:txBody>
      </p:sp>
    </p:spTree>
    <p:extLst>
      <p:ext uri="{BB962C8B-B14F-4D97-AF65-F5344CB8AC3E}">
        <p14:creationId xmlns:p14="http://schemas.microsoft.com/office/powerpoint/2010/main" val="3959286056"/>
      </p:ext>
    </p:extLst>
  </p:cSld>
  <p:clrMapOvr>
    <a:masterClrMapping/>
  </p:clrMapOvr>
  <p:transition spd="slow">
    <p:randomBar dir="ver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8977519-0A7C-4BF7-9142-B34AC74B9AEA}"/>
              </a:ext>
            </a:extLst>
          </p:cNvPr>
          <p:cNvSpPr>
            <a:spLocks noGrp="1"/>
          </p:cNvSpPr>
          <p:nvPr>
            <p:ph idx="1"/>
          </p:nvPr>
        </p:nvSpPr>
        <p:spPr>
          <a:xfrm>
            <a:off x="277457" y="2050869"/>
            <a:ext cx="11645602" cy="4591081"/>
          </a:xfrm>
        </p:spPr>
        <p:txBody>
          <a:bodyPr>
            <a:noAutofit/>
          </a:bodyPr>
          <a:lstStyle/>
          <a:p>
            <a:pPr marL="0" indent="0">
              <a:lnSpc>
                <a:spcPct val="100000"/>
              </a:lnSpc>
              <a:buNone/>
            </a:pPr>
            <a:r>
              <a:rPr lang="en-US" sz="2600" dirty="0" err="1">
                <a:effectLst/>
                <a:latin typeface="Calibri" panose="020F0502020204030204" pitchFamily="34" charset="0"/>
                <a:ea typeface="Calibri" panose="020F0502020204030204" pitchFamily="34" charset="0"/>
                <a:cs typeface="Times New Roman" panose="02020603050405020304" pitchFamily="18" charset="0"/>
              </a:rPr>
              <a:t>Syahadat</a:t>
            </a:r>
            <a:r>
              <a:rPr lang="en-US" sz="2600" dirty="0">
                <a:effectLst/>
                <a:latin typeface="Calibri" panose="020F0502020204030204" pitchFamily="34" charset="0"/>
                <a:ea typeface="Calibri" panose="020F0502020204030204" pitchFamily="34" charset="0"/>
                <a:cs typeface="Times New Roman" panose="02020603050405020304" pitchFamily="18" charset="0"/>
              </a:rPr>
              <a:t> </a:t>
            </a:r>
            <a:r>
              <a:rPr lang="en-US" sz="2600" dirty="0" err="1">
                <a:effectLst/>
                <a:latin typeface="Calibri" panose="020F0502020204030204" pitchFamily="34" charset="0"/>
                <a:ea typeface="Calibri" panose="020F0502020204030204" pitchFamily="34" charset="0"/>
                <a:cs typeface="Times New Roman" panose="02020603050405020304" pitchFamily="18" charset="0"/>
              </a:rPr>
              <a:t>ini</a:t>
            </a:r>
            <a:r>
              <a:rPr lang="en-US" sz="2600" dirty="0">
                <a:effectLst/>
                <a:latin typeface="Calibri" panose="020F0502020204030204" pitchFamily="34" charset="0"/>
                <a:ea typeface="Calibri" panose="020F0502020204030204" pitchFamily="34" charset="0"/>
                <a:cs typeface="Times New Roman" panose="02020603050405020304" pitchFamily="18" charset="0"/>
              </a:rPr>
              <a:t> juga </a:t>
            </a:r>
            <a:r>
              <a:rPr lang="en-US" sz="2600" dirty="0" err="1">
                <a:effectLst/>
                <a:latin typeface="Calibri" panose="020F0502020204030204" pitchFamily="34" charset="0"/>
                <a:ea typeface="Calibri" panose="020F0502020204030204" pitchFamily="34" charset="0"/>
                <a:cs typeface="Times New Roman" panose="02020603050405020304" pitchFamily="18" charset="0"/>
              </a:rPr>
              <a:t>mempunyai</a:t>
            </a:r>
            <a:r>
              <a:rPr lang="en-US" sz="2600" dirty="0">
                <a:effectLst/>
                <a:latin typeface="Calibri" panose="020F0502020204030204" pitchFamily="34" charset="0"/>
                <a:ea typeface="Calibri" panose="020F0502020204030204" pitchFamily="34" charset="0"/>
                <a:cs typeface="Times New Roman" panose="02020603050405020304" pitchFamily="18" charset="0"/>
              </a:rPr>
              <a:t> </a:t>
            </a:r>
            <a:r>
              <a:rPr lang="en-US" sz="2600" b="1" dirty="0" err="1">
                <a:effectLst/>
                <a:latin typeface="Calibri" panose="020F0502020204030204" pitchFamily="34" charset="0"/>
                <a:ea typeface="Calibri" panose="020F0502020204030204" pitchFamily="34" charset="0"/>
                <a:cs typeface="Times New Roman" panose="02020603050405020304" pitchFamily="18" charset="0"/>
              </a:rPr>
              <a:t>dua</a:t>
            </a:r>
            <a:r>
              <a:rPr lang="en-US" sz="2600" b="1" dirty="0">
                <a:effectLst/>
                <a:latin typeface="Calibri" panose="020F0502020204030204" pitchFamily="34" charset="0"/>
                <a:ea typeface="Calibri" panose="020F0502020204030204" pitchFamily="34" charset="0"/>
                <a:cs typeface="Times New Roman" panose="02020603050405020304" pitchFamily="18" charset="0"/>
              </a:rPr>
              <a:t> </a:t>
            </a:r>
            <a:r>
              <a:rPr lang="en-US" sz="2600" b="1" dirty="0" err="1">
                <a:effectLst/>
                <a:latin typeface="Calibri" panose="020F0502020204030204" pitchFamily="34" charset="0"/>
                <a:ea typeface="Calibri" panose="020F0502020204030204" pitchFamily="34" charset="0"/>
                <a:cs typeface="Times New Roman" panose="02020603050405020304" pitchFamily="18" charset="0"/>
              </a:rPr>
              <a:t>rukun</a:t>
            </a:r>
            <a:r>
              <a:rPr lang="en-US" sz="2600" dirty="0">
                <a:effectLst/>
                <a:latin typeface="Calibri" panose="020F0502020204030204" pitchFamily="34" charset="0"/>
                <a:ea typeface="Calibri" panose="020F0502020204030204" pitchFamily="34" charset="0"/>
                <a:cs typeface="Times New Roman" panose="02020603050405020304" pitchFamily="18" charset="0"/>
              </a:rPr>
              <a:t>, </a:t>
            </a:r>
            <a:r>
              <a:rPr lang="en-US" sz="2600" dirty="0" err="1">
                <a:effectLst/>
                <a:latin typeface="Calibri" panose="020F0502020204030204" pitchFamily="34" charset="0"/>
                <a:ea typeface="Calibri" panose="020F0502020204030204" pitchFamily="34" charset="0"/>
                <a:cs typeface="Times New Roman" panose="02020603050405020304" pitchFamily="18" charset="0"/>
              </a:rPr>
              <a:t>yaitu</a:t>
            </a:r>
            <a:r>
              <a:rPr lang="en-US" sz="2600" dirty="0">
                <a:effectLst/>
                <a:latin typeface="Calibri" panose="020F0502020204030204" pitchFamily="34" charset="0"/>
                <a:ea typeface="Calibri" panose="020F0502020204030204" pitchFamily="34" charset="0"/>
                <a:cs typeface="Times New Roman" panose="02020603050405020304" pitchFamily="18" charset="0"/>
              </a:rPr>
              <a:t> </a:t>
            </a:r>
            <a:r>
              <a:rPr lang="en-US" sz="2600" dirty="0" err="1">
                <a:effectLst/>
                <a:latin typeface="Calibri" panose="020F0502020204030204" pitchFamily="34" charset="0"/>
                <a:ea typeface="Calibri" panose="020F0502020204030204" pitchFamily="34" charset="0"/>
                <a:cs typeface="Times New Roman" panose="02020603050405020304" pitchFamily="18" charset="0"/>
              </a:rPr>
              <a:t>kalimat</a:t>
            </a:r>
            <a:r>
              <a:rPr lang="en-US" sz="26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0000"/>
              </a:lnSpc>
            </a:pPr>
            <a:r>
              <a:rPr lang="en-US" sz="2600" dirty="0">
                <a:effectLst/>
                <a:latin typeface="Calibri" panose="020F0502020204030204" pitchFamily="34" charset="0"/>
                <a:ea typeface="Calibri" panose="020F0502020204030204" pitchFamily="34" charset="0"/>
                <a:cs typeface="Times New Roman" panose="02020603050405020304" pitchFamily="18" charset="0"/>
              </a:rPr>
              <a:t>“‘</a:t>
            </a:r>
            <a:r>
              <a:rPr lang="en-US" sz="2600" dirty="0" err="1">
                <a:effectLst/>
                <a:latin typeface="Calibri" panose="020F0502020204030204" pitchFamily="34" charset="0"/>
                <a:ea typeface="Calibri" panose="020F0502020204030204" pitchFamily="34" charset="0"/>
                <a:cs typeface="Times New Roman" panose="02020603050405020304" pitchFamily="18" charset="0"/>
              </a:rPr>
              <a:t>abduhu</a:t>
            </a:r>
            <a:r>
              <a:rPr lang="en-US" sz="2600" dirty="0">
                <a:effectLst/>
                <a:latin typeface="Calibri" panose="020F0502020204030204" pitchFamily="34" charset="0"/>
                <a:ea typeface="Calibri" panose="020F0502020204030204" pitchFamily="34" charset="0"/>
                <a:cs typeface="Times New Roman" panose="02020603050405020304" pitchFamily="18" charset="0"/>
              </a:rPr>
              <a:t> </a:t>
            </a:r>
            <a:r>
              <a:rPr lang="en-US" sz="2600" dirty="0" err="1">
                <a:effectLst/>
                <a:latin typeface="Calibri" panose="020F0502020204030204" pitchFamily="34" charset="0"/>
                <a:ea typeface="Calibri" panose="020F0502020204030204" pitchFamily="34" charset="0"/>
                <a:cs typeface="Times New Roman" panose="02020603050405020304" pitchFamily="18" charset="0"/>
              </a:rPr>
              <a:t>wa</a:t>
            </a:r>
            <a:r>
              <a:rPr lang="en-US" sz="2600" dirty="0">
                <a:effectLst/>
                <a:latin typeface="Calibri" panose="020F0502020204030204" pitchFamily="34" charset="0"/>
                <a:ea typeface="Calibri" panose="020F0502020204030204" pitchFamily="34" charset="0"/>
                <a:cs typeface="Times New Roman" panose="02020603050405020304" pitchFamily="18" charset="0"/>
              </a:rPr>
              <a:t> </a:t>
            </a:r>
            <a:r>
              <a:rPr lang="en-US" sz="2600" dirty="0" err="1">
                <a:effectLst/>
                <a:latin typeface="Calibri" panose="020F0502020204030204" pitchFamily="34" charset="0"/>
                <a:ea typeface="Calibri" panose="020F0502020204030204" pitchFamily="34" charset="0"/>
                <a:cs typeface="Times New Roman" panose="02020603050405020304" pitchFamily="18" charset="0"/>
              </a:rPr>
              <a:t>rasuluh</a:t>
            </a:r>
            <a:r>
              <a:rPr lang="en-US" sz="2600" dirty="0">
                <a:effectLst/>
                <a:latin typeface="Calibri" panose="020F0502020204030204" pitchFamily="34" charset="0"/>
                <a:ea typeface="Calibri" panose="020F0502020204030204" pitchFamily="34" charset="0"/>
                <a:cs typeface="Times New Roman" panose="02020603050405020304" pitchFamily="18" charset="0"/>
              </a:rPr>
              <a:t> ” hamba dan </a:t>
            </a:r>
          </a:p>
          <a:p>
            <a:pPr>
              <a:lnSpc>
                <a:spcPct val="100000"/>
              </a:lnSpc>
            </a:pPr>
            <a:r>
              <a:rPr lang="en-US" sz="2600" dirty="0" err="1">
                <a:effectLst/>
                <a:latin typeface="Calibri" panose="020F0502020204030204" pitchFamily="34" charset="0"/>
                <a:ea typeface="Calibri" panose="020F0502020204030204" pitchFamily="34" charset="0"/>
                <a:cs typeface="Times New Roman" panose="02020603050405020304" pitchFamily="18" charset="0"/>
              </a:rPr>
              <a:t>UtusanNya</a:t>
            </a:r>
            <a:r>
              <a:rPr lang="en-US" sz="26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0000"/>
              </a:lnSpc>
            </a:pPr>
            <a:endParaRPr lang="en-US" sz="26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0000"/>
              </a:lnSpc>
              <a:buNone/>
            </a:pPr>
            <a:r>
              <a:rPr lang="en-US" sz="2600" dirty="0" err="1">
                <a:effectLst/>
                <a:latin typeface="Calibri" panose="020F0502020204030204" pitchFamily="34" charset="0"/>
                <a:ea typeface="Calibri" panose="020F0502020204030204" pitchFamily="34" charset="0"/>
                <a:cs typeface="Times New Roman" panose="02020603050405020304" pitchFamily="18" charset="0"/>
              </a:rPr>
              <a:t>Dua</a:t>
            </a:r>
            <a:r>
              <a:rPr lang="en-US" sz="2600" dirty="0">
                <a:effectLst/>
                <a:latin typeface="Calibri" panose="020F0502020204030204" pitchFamily="34" charset="0"/>
                <a:ea typeface="Calibri" panose="020F0502020204030204" pitchFamily="34" charset="0"/>
                <a:cs typeface="Times New Roman" panose="02020603050405020304" pitchFamily="18" charset="0"/>
              </a:rPr>
              <a:t> </a:t>
            </a:r>
            <a:r>
              <a:rPr lang="en-US" sz="2600" dirty="0" err="1">
                <a:effectLst/>
                <a:latin typeface="Calibri" panose="020F0502020204030204" pitchFamily="34" charset="0"/>
                <a:ea typeface="Calibri" panose="020F0502020204030204" pitchFamily="34" charset="0"/>
                <a:cs typeface="Times New Roman" panose="02020603050405020304" pitchFamily="18" charset="0"/>
              </a:rPr>
              <a:t>rukun</a:t>
            </a:r>
            <a:r>
              <a:rPr lang="en-US" sz="2600" dirty="0">
                <a:effectLst/>
                <a:latin typeface="Calibri" panose="020F0502020204030204" pitchFamily="34" charset="0"/>
                <a:ea typeface="Calibri" panose="020F0502020204030204" pitchFamily="34" charset="0"/>
                <a:cs typeface="Times New Roman" panose="02020603050405020304" pitchFamily="18" charset="0"/>
              </a:rPr>
              <a:t> </a:t>
            </a:r>
            <a:r>
              <a:rPr lang="en-US" sz="2600" dirty="0" err="1">
                <a:effectLst/>
                <a:latin typeface="Calibri" panose="020F0502020204030204" pitchFamily="34" charset="0"/>
                <a:ea typeface="Calibri" panose="020F0502020204030204" pitchFamily="34" charset="0"/>
                <a:cs typeface="Times New Roman" panose="02020603050405020304" pitchFamily="18" charset="0"/>
              </a:rPr>
              <a:t>ini</a:t>
            </a:r>
            <a:r>
              <a:rPr lang="en-US" sz="2600" dirty="0">
                <a:effectLst/>
                <a:latin typeface="Calibri" panose="020F0502020204030204" pitchFamily="34" charset="0"/>
                <a:ea typeface="Calibri" panose="020F0502020204030204" pitchFamily="34" charset="0"/>
                <a:cs typeface="Times New Roman" panose="02020603050405020304" pitchFamily="18" charset="0"/>
              </a:rPr>
              <a:t> </a:t>
            </a:r>
            <a:r>
              <a:rPr lang="en-US" sz="2600" dirty="0" err="1">
                <a:effectLst/>
                <a:latin typeface="Calibri" panose="020F0502020204030204" pitchFamily="34" charset="0"/>
                <a:ea typeface="Calibri" panose="020F0502020204030204" pitchFamily="34" charset="0"/>
                <a:cs typeface="Times New Roman" panose="02020603050405020304" pitchFamily="18" charset="0"/>
              </a:rPr>
              <a:t>menafikan</a:t>
            </a:r>
            <a:r>
              <a:rPr lang="en-US" sz="2600" dirty="0">
                <a:effectLst/>
                <a:latin typeface="Calibri" panose="020F0502020204030204" pitchFamily="34" charset="0"/>
                <a:ea typeface="Calibri" panose="020F0502020204030204" pitchFamily="34" charset="0"/>
                <a:cs typeface="Times New Roman" panose="02020603050405020304" pitchFamily="18" charset="0"/>
              </a:rPr>
              <a:t> </a:t>
            </a:r>
            <a:r>
              <a:rPr lang="en-US" sz="2600" dirty="0" err="1">
                <a:effectLst/>
                <a:latin typeface="Calibri" panose="020F0502020204030204" pitchFamily="34" charset="0"/>
                <a:ea typeface="Calibri" panose="020F0502020204030204" pitchFamily="34" charset="0"/>
                <a:cs typeface="Times New Roman" panose="02020603050405020304" pitchFamily="18" charset="0"/>
              </a:rPr>
              <a:t>ifrath</a:t>
            </a:r>
            <a:r>
              <a:rPr lang="en-US" sz="2600" dirty="0">
                <a:effectLst/>
                <a:latin typeface="Calibri" panose="020F0502020204030204" pitchFamily="34" charset="0"/>
                <a:ea typeface="Calibri" panose="020F0502020204030204" pitchFamily="34" charset="0"/>
                <a:cs typeface="Times New Roman" panose="02020603050405020304" pitchFamily="18" charset="0"/>
              </a:rPr>
              <a:t> (</a:t>
            </a:r>
            <a:r>
              <a:rPr lang="en-US" sz="2600" b="1" dirty="0" err="1">
                <a:effectLst/>
                <a:latin typeface="Calibri" panose="020F0502020204030204" pitchFamily="34" charset="0"/>
                <a:ea typeface="Calibri" panose="020F0502020204030204" pitchFamily="34" charset="0"/>
                <a:cs typeface="Times New Roman" panose="02020603050405020304" pitchFamily="18" charset="0"/>
              </a:rPr>
              <a:t>berlebih-lebihan</a:t>
            </a:r>
            <a:r>
              <a:rPr lang="en-US" sz="2600" dirty="0">
                <a:effectLst/>
                <a:latin typeface="Calibri" panose="020F0502020204030204" pitchFamily="34" charset="0"/>
                <a:ea typeface="Calibri" panose="020F0502020204030204" pitchFamily="34" charset="0"/>
                <a:cs typeface="Times New Roman" panose="02020603050405020304" pitchFamily="18" charset="0"/>
              </a:rPr>
              <a:t>) dan </a:t>
            </a:r>
            <a:r>
              <a:rPr lang="en-US" sz="2600" dirty="0" err="1">
                <a:effectLst/>
                <a:latin typeface="Calibri" panose="020F0502020204030204" pitchFamily="34" charset="0"/>
                <a:ea typeface="Calibri" panose="020F0502020204030204" pitchFamily="34" charset="0"/>
                <a:cs typeface="Times New Roman" panose="02020603050405020304" pitchFamily="18" charset="0"/>
              </a:rPr>
              <a:t>tafrith</a:t>
            </a:r>
            <a:r>
              <a:rPr lang="en-US" sz="2600" dirty="0">
                <a:effectLst/>
                <a:latin typeface="Calibri" panose="020F0502020204030204" pitchFamily="34" charset="0"/>
                <a:ea typeface="Calibri" panose="020F0502020204030204" pitchFamily="34" charset="0"/>
                <a:cs typeface="Times New Roman" panose="02020603050405020304" pitchFamily="18" charset="0"/>
              </a:rPr>
              <a:t> (</a:t>
            </a:r>
            <a:r>
              <a:rPr lang="en-US" sz="2600" b="1" dirty="0" err="1">
                <a:effectLst/>
                <a:latin typeface="Calibri" panose="020F0502020204030204" pitchFamily="34" charset="0"/>
                <a:ea typeface="Calibri" panose="020F0502020204030204" pitchFamily="34" charset="0"/>
                <a:cs typeface="Times New Roman" panose="02020603050405020304" pitchFamily="18" charset="0"/>
              </a:rPr>
              <a:t>meremehkan</a:t>
            </a:r>
            <a:r>
              <a:rPr lang="en-US" sz="2600" dirty="0">
                <a:effectLst/>
                <a:latin typeface="Calibri" panose="020F0502020204030204" pitchFamily="34" charset="0"/>
                <a:ea typeface="Calibri" panose="020F0502020204030204" pitchFamily="34" charset="0"/>
                <a:cs typeface="Times New Roman" panose="02020603050405020304" pitchFamily="18" charset="0"/>
              </a:rPr>
              <a:t>) pada </a:t>
            </a:r>
            <a:r>
              <a:rPr lang="en-US" sz="2600" dirty="0" err="1">
                <a:effectLst/>
                <a:latin typeface="Calibri" panose="020F0502020204030204" pitchFamily="34" charset="0"/>
                <a:ea typeface="Calibri" panose="020F0502020204030204" pitchFamily="34" charset="0"/>
                <a:cs typeface="Times New Roman" panose="02020603050405020304" pitchFamily="18" charset="0"/>
              </a:rPr>
              <a:t>hak</a:t>
            </a:r>
            <a:r>
              <a:rPr lang="en-US" sz="2600" dirty="0">
                <a:effectLst/>
                <a:latin typeface="Calibri" panose="020F0502020204030204" pitchFamily="34" charset="0"/>
                <a:ea typeface="Calibri" panose="020F0502020204030204" pitchFamily="34" charset="0"/>
                <a:cs typeface="Times New Roman" panose="02020603050405020304" pitchFamily="18" charset="0"/>
              </a:rPr>
              <a:t> Rasulullah </a:t>
            </a:r>
            <a:r>
              <a:rPr lang="en-US" sz="2600" dirty="0" err="1">
                <a:effectLst/>
                <a:latin typeface="Calibri" panose="020F0502020204030204" pitchFamily="34" charset="0"/>
                <a:ea typeface="Calibri" panose="020F0502020204030204" pitchFamily="34" charset="0"/>
                <a:cs typeface="Times New Roman" panose="02020603050405020304" pitchFamily="18" charset="0"/>
              </a:rPr>
              <a:t>Shallallahu</a:t>
            </a:r>
            <a:r>
              <a:rPr lang="en-US" sz="2600" dirty="0">
                <a:effectLst/>
                <a:latin typeface="Calibri" panose="020F0502020204030204" pitchFamily="34" charset="0"/>
                <a:ea typeface="Calibri" panose="020F0502020204030204" pitchFamily="34" charset="0"/>
                <a:cs typeface="Times New Roman" panose="02020603050405020304" pitchFamily="18" charset="0"/>
              </a:rPr>
              <a:t> ‘</a:t>
            </a:r>
            <a:r>
              <a:rPr lang="en-US" sz="2600" dirty="0" err="1">
                <a:effectLst/>
                <a:latin typeface="Calibri" panose="020F0502020204030204" pitchFamily="34" charset="0"/>
                <a:ea typeface="Calibri" panose="020F0502020204030204" pitchFamily="34" charset="0"/>
                <a:cs typeface="Times New Roman" panose="02020603050405020304" pitchFamily="18" charset="0"/>
              </a:rPr>
              <a:t>alaihi</a:t>
            </a:r>
            <a:r>
              <a:rPr lang="en-US" sz="2600" dirty="0">
                <a:effectLst/>
                <a:latin typeface="Calibri" panose="020F0502020204030204" pitchFamily="34" charset="0"/>
                <a:ea typeface="Calibri" panose="020F0502020204030204" pitchFamily="34" charset="0"/>
                <a:cs typeface="Times New Roman" panose="02020603050405020304" pitchFamily="18" charset="0"/>
              </a:rPr>
              <a:t> </a:t>
            </a:r>
            <a:r>
              <a:rPr lang="en-US" sz="2600" dirty="0" err="1">
                <a:effectLst/>
                <a:latin typeface="Calibri" panose="020F0502020204030204" pitchFamily="34" charset="0"/>
                <a:ea typeface="Calibri" panose="020F0502020204030204" pitchFamily="34" charset="0"/>
                <a:cs typeface="Times New Roman" panose="02020603050405020304" pitchFamily="18" charset="0"/>
              </a:rPr>
              <a:t>wa</a:t>
            </a:r>
            <a:r>
              <a:rPr lang="en-US" sz="2600" dirty="0">
                <a:effectLst/>
                <a:latin typeface="Calibri" panose="020F0502020204030204" pitchFamily="34" charset="0"/>
                <a:ea typeface="Calibri" panose="020F0502020204030204" pitchFamily="34" charset="0"/>
                <a:cs typeface="Times New Roman" panose="02020603050405020304" pitchFamily="18" charset="0"/>
              </a:rPr>
              <a:t> </a:t>
            </a:r>
            <a:r>
              <a:rPr lang="en-US" sz="2600" dirty="0" err="1">
                <a:effectLst/>
                <a:latin typeface="Calibri" panose="020F0502020204030204" pitchFamily="34" charset="0"/>
                <a:ea typeface="Calibri" panose="020F0502020204030204" pitchFamily="34" charset="0"/>
                <a:cs typeface="Times New Roman" panose="02020603050405020304" pitchFamily="18" charset="0"/>
              </a:rPr>
              <a:t>sallam</a:t>
            </a:r>
            <a:r>
              <a:rPr lang="en-US" sz="2600" dirty="0">
                <a:effectLst/>
                <a:latin typeface="Calibri" panose="020F0502020204030204" pitchFamily="34" charset="0"/>
                <a:ea typeface="Calibri" panose="020F0502020204030204" pitchFamily="34" charset="0"/>
                <a:cs typeface="Times New Roman" panose="02020603050405020304" pitchFamily="18" charset="0"/>
              </a:rPr>
              <a:t>. </a:t>
            </a:r>
            <a:r>
              <a:rPr lang="en-US" sz="2600" dirty="0" err="1">
                <a:effectLst/>
                <a:latin typeface="Calibri" panose="020F0502020204030204" pitchFamily="34" charset="0"/>
                <a:ea typeface="Calibri" panose="020F0502020204030204" pitchFamily="34" charset="0"/>
                <a:cs typeface="Times New Roman" panose="02020603050405020304" pitchFamily="18" charset="0"/>
              </a:rPr>
              <a:t>Beliau</a:t>
            </a:r>
            <a:r>
              <a:rPr lang="en-US" sz="2600" dirty="0">
                <a:effectLst/>
                <a:latin typeface="Calibri" panose="020F0502020204030204" pitchFamily="34" charset="0"/>
                <a:ea typeface="Calibri" panose="020F0502020204030204" pitchFamily="34" charset="0"/>
                <a:cs typeface="Times New Roman" panose="02020603050405020304" pitchFamily="18" charset="0"/>
              </a:rPr>
              <a:t> </a:t>
            </a:r>
            <a:r>
              <a:rPr lang="en-US" sz="2600" dirty="0" err="1">
                <a:effectLst/>
                <a:latin typeface="Calibri" panose="020F0502020204030204" pitchFamily="34" charset="0"/>
                <a:ea typeface="Calibri" panose="020F0502020204030204" pitchFamily="34" charset="0"/>
                <a:cs typeface="Times New Roman" panose="02020603050405020304" pitchFamily="18" charset="0"/>
              </a:rPr>
              <a:t>adalah</a:t>
            </a:r>
            <a:r>
              <a:rPr lang="en-US" sz="2600" dirty="0">
                <a:effectLst/>
                <a:latin typeface="Calibri" panose="020F0502020204030204" pitchFamily="34" charset="0"/>
                <a:ea typeface="Calibri" panose="020F0502020204030204" pitchFamily="34" charset="0"/>
                <a:cs typeface="Times New Roman" panose="02020603050405020304" pitchFamily="18" charset="0"/>
              </a:rPr>
              <a:t> hamba dan </a:t>
            </a:r>
            <a:r>
              <a:rPr lang="en-US" sz="2600" dirty="0" err="1">
                <a:effectLst/>
                <a:latin typeface="Calibri" panose="020F0502020204030204" pitchFamily="34" charset="0"/>
                <a:ea typeface="Calibri" panose="020F0502020204030204" pitchFamily="34" charset="0"/>
                <a:cs typeface="Times New Roman" panose="02020603050405020304" pitchFamily="18" charset="0"/>
              </a:rPr>
              <a:t>rasulNya</a:t>
            </a:r>
            <a:r>
              <a:rPr lang="en-US" sz="2600" dirty="0">
                <a:effectLst/>
                <a:latin typeface="Calibri" panose="020F0502020204030204" pitchFamily="34" charset="0"/>
                <a:ea typeface="Calibri" panose="020F0502020204030204" pitchFamily="34" charset="0"/>
                <a:cs typeface="Times New Roman" panose="02020603050405020304" pitchFamily="18" charset="0"/>
              </a:rPr>
              <a:t>. </a:t>
            </a:r>
            <a:r>
              <a:rPr lang="en-US" sz="2600" dirty="0" err="1">
                <a:effectLst/>
                <a:latin typeface="Calibri" panose="020F0502020204030204" pitchFamily="34" charset="0"/>
                <a:ea typeface="Calibri" panose="020F0502020204030204" pitchFamily="34" charset="0"/>
                <a:cs typeface="Times New Roman" panose="02020603050405020304" pitchFamily="18" charset="0"/>
              </a:rPr>
              <a:t>Beliau</a:t>
            </a:r>
            <a:r>
              <a:rPr lang="en-US" sz="2600" dirty="0">
                <a:effectLst/>
                <a:latin typeface="Calibri" panose="020F0502020204030204" pitchFamily="34" charset="0"/>
                <a:ea typeface="Calibri" panose="020F0502020204030204" pitchFamily="34" charset="0"/>
                <a:cs typeface="Times New Roman" panose="02020603050405020304" pitchFamily="18" charset="0"/>
              </a:rPr>
              <a:t> </a:t>
            </a:r>
            <a:r>
              <a:rPr lang="en-US" sz="2600" dirty="0" err="1">
                <a:effectLst/>
                <a:latin typeface="Calibri" panose="020F0502020204030204" pitchFamily="34" charset="0"/>
                <a:ea typeface="Calibri" panose="020F0502020204030204" pitchFamily="34" charset="0"/>
                <a:cs typeface="Times New Roman" panose="02020603050405020304" pitchFamily="18" charset="0"/>
              </a:rPr>
              <a:t>adalah</a:t>
            </a:r>
            <a:r>
              <a:rPr lang="en-US" sz="2600" dirty="0">
                <a:effectLst/>
                <a:latin typeface="Calibri" panose="020F0502020204030204" pitchFamily="34" charset="0"/>
                <a:ea typeface="Calibri" panose="020F0502020204030204" pitchFamily="34" charset="0"/>
                <a:cs typeface="Times New Roman" panose="02020603050405020304" pitchFamily="18" charset="0"/>
              </a:rPr>
              <a:t> </a:t>
            </a:r>
            <a:r>
              <a:rPr lang="en-US" sz="2600" dirty="0" err="1">
                <a:effectLst/>
                <a:latin typeface="Calibri" panose="020F0502020204030204" pitchFamily="34" charset="0"/>
                <a:ea typeface="Calibri" panose="020F0502020204030204" pitchFamily="34" charset="0"/>
                <a:cs typeface="Times New Roman" panose="02020603050405020304" pitchFamily="18" charset="0"/>
              </a:rPr>
              <a:t>makhluk</a:t>
            </a:r>
            <a:r>
              <a:rPr lang="en-US" sz="2600" dirty="0">
                <a:effectLst/>
                <a:latin typeface="Calibri" panose="020F0502020204030204" pitchFamily="34" charset="0"/>
                <a:ea typeface="Calibri" panose="020F0502020204030204" pitchFamily="34" charset="0"/>
                <a:cs typeface="Times New Roman" panose="02020603050405020304" pitchFamily="18" charset="0"/>
              </a:rPr>
              <a:t> yang paling </a:t>
            </a:r>
            <a:r>
              <a:rPr lang="en-US" sz="2600" dirty="0" err="1">
                <a:effectLst/>
                <a:latin typeface="Calibri" panose="020F0502020204030204" pitchFamily="34" charset="0"/>
                <a:ea typeface="Calibri" panose="020F0502020204030204" pitchFamily="34" charset="0"/>
                <a:cs typeface="Times New Roman" panose="02020603050405020304" pitchFamily="18" charset="0"/>
              </a:rPr>
              <a:t>sempurna</a:t>
            </a:r>
            <a:r>
              <a:rPr lang="en-US" sz="2600" dirty="0">
                <a:effectLst/>
                <a:latin typeface="Calibri" panose="020F0502020204030204" pitchFamily="34" charset="0"/>
                <a:ea typeface="Calibri" panose="020F0502020204030204" pitchFamily="34" charset="0"/>
                <a:cs typeface="Times New Roman" panose="02020603050405020304" pitchFamily="18" charset="0"/>
              </a:rPr>
              <a:t> </a:t>
            </a:r>
            <a:r>
              <a:rPr lang="en-US" sz="2600" dirty="0" err="1">
                <a:effectLst/>
                <a:latin typeface="Calibri" panose="020F0502020204030204" pitchFamily="34" charset="0"/>
                <a:ea typeface="Calibri" panose="020F0502020204030204" pitchFamily="34" charset="0"/>
                <a:cs typeface="Times New Roman" panose="02020603050405020304" pitchFamily="18" charset="0"/>
              </a:rPr>
              <a:t>dalam</a:t>
            </a:r>
            <a:r>
              <a:rPr lang="en-US" sz="2600" dirty="0">
                <a:effectLst/>
                <a:latin typeface="Calibri" panose="020F0502020204030204" pitchFamily="34" charset="0"/>
                <a:ea typeface="Calibri" panose="020F0502020204030204" pitchFamily="34" charset="0"/>
                <a:cs typeface="Times New Roman" panose="02020603050405020304" pitchFamily="18" charset="0"/>
              </a:rPr>
              <a:t> </a:t>
            </a:r>
            <a:r>
              <a:rPr lang="en-US" sz="2600" dirty="0" err="1">
                <a:effectLst/>
                <a:latin typeface="Calibri" panose="020F0502020204030204" pitchFamily="34" charset="0"/>
                <a:ea typeface="Calibri" panose="020F0502020204030204" pitchFamily="34" charset="0"/>
                <a:cs typeface="Times New Roman" panose="02020603050405020304" pitchFamily="18" charset="0"/>
              </a:rPr>
              <a:t>dua</a:t>
            </a:r>
            <a:r>
              <a:rPr lang="en-US" sz="2600" dirty="0">
                <a:effectLst/>
                <a:latin typeface="Calibri" panose="020F0502020204030204" pitchFamily="34" charset="0"/>
                <a:ea typeface="Calibri" panose="020F0502020204030204" pitchFamily="34" charset="0"/>
                <a:cs typeface="Times New Roman" panose="02020603050405020304" pitchFamily="18" charset="0"/>
              </a:rPr>
              <a:t> </a:t>
            </a:r>
            <a:r>
              <a:rPr lang="en-US" sz="2600" dirty="0" err="1">
                <a:effectLst/>
                <a:latin typeface="Calibri" panose="020F0502020204030204" pitchFamily="34" charset="0"/>
                <a:ea typeface="Calibri" panose="020F0502020204030204" pitchFamily="34" charset="0"/>
                <a:cs typeface="Times New Roman" panose="02020603050405020304" pitchFamily="18" charset="0"/>
              </a:rPr>
              <a:t>sifat</a:t>
            </a:r>
            <a:r>
              <a:rPr lang="en-US" sz="2600" dirty="0">
                <a:effectLst/>
                <a:latin typeface="Calibri" panose="020F0502020204030204" pitchFamily="34" charset="0"/>
                <a:ea typeface="Calibri" panose="020F0502020204030204" pitchFamily="34" charset="0"/>
                <a:cs typeface="Times New Roman" panose="02020603050405020304" pitchFamily="18" charset="0"/>
              </a:rPr>
              <a:t> yang </a:t>
            </a:r>
            <a:r>
              <a:rPr lang="en-US" sz="2600" dirty="0" err="1">
                <a:effectLst/>
                <a:latin typeface="Calibri" panose="020F0502020204030204" pitchFamily="34" charset="0"/>
                <a:ea typeface="Calibri" panose="020F0502020204030204" pitchFamily="34" charset="0"/>
                <a:cs typeface="Times New Roman" panose="02020603050405020304" pitchFamily="18" charset="0"/>
              </a:rPr>
              <a:t>mulia</a:t>
            </a:r>
            <a:r>
              <a:rPr lang="en-US" sz="2600" dirty="0">
                <a:effectLst/>
                <a:latin typeface="Calibri" panose="020F0502020204030204" pitchFamily="34" charset="0"/>
                <a:ea typeface="Calibri" panose="020F0502020204030204" pitchFamily="34" charset="0"/>
                <a:cs typeface="Times New Roman" panose="02020603050405020304" pitchFamily="18" charset="0"/>
              </a:rPr>
              <a:t> </a:t>
            </a:r>
            <a:r>
              <a:rPr lang="en-US" sz="2600" dirty="0" err="1">
                <a:effectLst/>
                <a:latin typeface="Calibri" panose="020F0502020204030204" pitchFamily="34" charset="0"/>
                <a:ea typeface="Calibri" panose="020F0502020204030204" pitchFamily="34" charset="0"/>
                <a:cs typeface="Times New Roman" panose="02020603050405020304" pitchFamily="18" charset="0"/>
              </a:rPr>
              <a:t>ini</a:t>
            </a:r>
            <a:r>
              <a:rPr lang="en-US" sz="2600" dirty="0">
                <a:effectLst/>
                <a:latin typeface="Calibri" panose="020F0502020204030204" pitchFamily="34" charset="0"/>
                <a:ea typeface="Calibri" panose="020F0502020204030204" pitchFamily="34" charset="0"/>
                <a:cs typeface="Times New Roman" panose="02020603050405020304" pitchFamily="18" charset="0"/>
              </a:rPr>
              <a:t>, di </a:t>
            </a:r>
            <a:r>
              <a:rPr lang="en-US" sz="2600" dirty="0" err="1">
                <a:effectLst/>
                <a:latin typeface="Calibri" panose="020F0502020204030204" pitchFamily="34" charset="0"/>
                <a:ea typeface="Calibri" panose="020F0502020204030204" pitchFamily="34" charset="0"/>
                <a:cs typeface="Times New Roman" panose="02020603050405020304" pitchFamily="18" charset="0"/>
              </a:rPr>
              <a:t>sini</a:t>
            </a:r>
            <a:r>
              <a:rPr lang="en-US" sz="2600" dirty="0">
                <a:effectLst/>
                <a:latin typeface="Calibri" panose="020F0502020204030204" pitchFamily="34" charset="0"/>
                <a:ea typeface="Calibri" panose="020F0502020204030204" pitchFamily="34" charset="0"/>
                <a:cs typeface="Times New Roman" panose="02020603050405020304" pitchFamily="18" charset="0"/>
              </a:rPr>
              <a:t> </a:t>
            </a:r>
            <a:r>
              <a:rPr lang="en-US" sz="2600" dirty="0" err="1">
                <a:effectLst/>
                <a:latin typeface="Calibri" panose="020F0502020204030204" pitchFamily="34" charset="0"/>
                <a:ea typeface="Calibri" panose="020F0502020204030204" pitchFamily="34" charset="0"/>
                <a:cs typeface="Times New Roman" panose="02020603050405020304" pitchFamily="18" charset="0"/>
              </a:rPr>
              <a:t>artinya</a:t>
            </a:r>
            <a:r>
              <a:rPr lang="en-US" sz="2600" dirty="0">
                <a:effectLst/>
                <a:latin typeface="Calibri" panose="020F0502020204030204" pitchFamily="34" charset="0"/>
                <a:ea typeface="Calibri" panose="020F0502020204030204" pitchFamily="34" charset="0"/>
                <a:cs typeface="Times New Roman" panose="02020603050405020304" pitchFamily="18" charset="0"/>
              </a:rPr>
              <a:t> hamba yang </a:t>
            </a:r>
            <a:r>
              <a:rPr lang="en-US" sz="2600" dirty="0" err="1">
                <a:effectLst/>
                <a:latin typeface="Calibri" panose="020F0502020204030204" pitchFamily="34" charset="0"/>
                <a:ea typeface="Calibri" panose="020F0502020204030204" pitchFamily="34" charset="0"/>
                <a:cs typeface="Times New Roman" panose="02020603050405020304" pitchFamily="18" charset="0"/>
              </a:rPr>
              <a:t>menyembah</a:t>
            </a:r>
            <a:r>
              <a:rPr lang="en-US" sz="2600" dirty="0">
                <a:effectLst/>
                <a:latin typeface="Calibri" panose="020F0502020204030204" pitchFamily="34" charset="0"/>
                <a:ea typeface="Calibri" panose="020F0502020204030204" pitchFamily="34" charset="0"/>
                <a:cs typeface="Times New Roman" panose="02020603050405020304" pitchFamily="18" charset="0"/>
              </a:rPr>
              <a:t>. </a:t>
            </a:r>
            <a:r>
              <a:rPr lang="en-US" sz="2600" dirty="0" err="1">
                <a:effectLst/>
                <a:latin typeface="Calibri" panose="020F0502020204030204" pitchFamily="34" charset="0"/>
                <a:ea typeface="Calibri" panose="020F0502020204030204" pitchFamily="34" charset="0"/>
                <a:cs typeface="Times New Roman" panose="02020603050405020304" pitchFamily="18" charset="0"/>
              </a:rPr>
              <a:t>Maksudnya</a:t>
            </a:r>
            <a:r>
              <a:rPr lang="en-US" sz="2600" dirty="0">
                <a:effectLst/>
                <a:latin typeface="Calibri" panose="020F0502020204030204" pitchFamily="34" charset="0"/>
                <a:ea typeface="Calibri" panose="020F0502020204030204" pitchFamily="34" charset="0"/>
                <a:cs typeface="Times New Roman" panose="02020603050405020304" pitchFamily="18" charset="0"/>
              </a:rPr>
              <a:t>, </a:t>
            </a:r>
            <a:r>
              <a:rPr lang="en-US" sz="2600" dirty="0" err="1">
                <a:effectLst/>
                <a:latin typeface="Calibri" panose="020F0502020204030204" pitchFamily="34" charset="0"/>
                <a:ea typeface="Calibri" panose="020F0502020204030204" pitchFamily="34" charset="0"/>
                <a:cs typeface="Times New Roman" panose="02020603050405020304" pitchFamily="18" charset="0"/>
              </a:rPr>
              <a:t>beliau</a:t>
            </a:r>
            <a:r>
              <a:rPr lang="en-US" sz="2600" dirty="0">
                <a:effectLst/>
                <a:latin typeface="Calibri" panose="020F0502020204030204" pitchFamily="34" charset="0"/>
                <a:ea typeface="Calibri" panose="020F0502020204030204" pitchFamily="34" charset="0"/>
                <a:cs typeface="Times New Roman" panose="02020603050405020304" pitchFamily="18" charset="0"/>
              </a:rPr>
              <a:t> </a:t>
            </a:r>
            <a:r>
              <a:rPr lang="en-US" sz="2600" dirty="0" err="1">
                <a:effectLst/>
                <a:latin typeface="Calibri" panose="020F0502020204030204" pitchFamily="34" charset="0"/>
                <a:ea typeface="Calibri" panose="020F0502020204030204" pitchFamily="34" charset="0"/>
                <a:cs typeface="Times New Roman" panose="02020603050405020304" pitchFamily="18" charset="0"/>
              </a:rPr>
              <a:t>adalah</a:t>
            </a:r>
            <a:r>
              <a:rPr lang="en-US" sz="2600" dirty="0">
                <a:effectLst/>
                <a:latin typeface="Calibri" panose="020F0502020204030204" pitchFamily="34" charset="0"/>
                <a:ea typeface="Calibri" panose="020F0502020204030204" pitchFamily="34" charset="0"/>
                <a:cs typeface="Times New Roman" panose="02020603050405020304" pitchFamily="18" charset="0"/>
              </a:rPr>
              <a:t> </a:t>
            </a:r>
            <a:r>
              <a:rPr lang="en-US" sz="2600" dirty="0" err="1">
                <a:effectLst/>
                <a:latin typeface="Calibri" panose="020F0502020204030204" pitchFamily="34" charset="0"/>
                <a:ea typeface="Calibri" panose="020F0502020204030204" pitchFamily="34" charset="0"/>
                <a:cs typeface="Times New Roman" panose="02020603050405020304" pitchFamily="18" charset="0"/>
              </a:rPr>
              <a:t>manusia</a:t>
            </a:r>
            <a:r>
              <a:rPr lang="en-US" sz="2600" dirty="0">
                <a:effectLst/>
                <a:latin typeface="Calibri" panose="020F0502020204030204" pitchFamily="34" charset="0"/>
                <a:ea typeface="Calibri" panose="020F0502020204030204" pitchFamily="34" charset="0"/>
                <a:cs typeface="Times New Roman" panose="02020603050405020304" pitchFamily="18" charset="0"/>
              </a:rPr>
              <a:t> yang </a:t>
            </a:r>
            <a:r>
              <a:rPr lang="en-US" sz="2600" dirty="0" err="1">
                <a:effectLst/>
                <a:latin typeface="Calibri" panose="020F0502020204030204" pitchFamily="34" charset="0"/>
                <a:ea typeface="Calibri" panose="020F0502020204030204" pitchFamily="34" charset="0"/>
                <a:cs typeface="Times New Roman" panose="02020603050405020304" pitchFamily="18" charset="0"/>
              </a:rPr>
              <a:t>diciptakan</a:t>
            </a:r>
            <a:r>
              <a:rPr lang="en-US" sz="2600" dirty="0">
                <a:effectLst/>
                <a:latin typeface="Calibri" panose="020F0502020204030204" pitchFamily="34" charset="0"/>
                <a:ea typeface="Calibri" panose="020F0502020204030204" pitchFamily="34" charset="0"/>
                <a:cs typeface="Times New Roman" panose="02020603050405020304" pitchFamily="18" charset="0"/>
              </a:rPr>
              <a:t> </a:t>
            </a:r>
            <a:r>
              <a:rPr lang="en-US" sz="2600" dirty="0" err="1">
                <a:effectLst/>
                <a:latin typeface="Calibri" panose="020F0502020204030204" pitchFamily="34" charset="0"/>
                <a:ea typeface="Calibri" panose="020F0502020204030204" pitchFamily="34" charset="0"/>
                <a:cs typeface="Times New Roman" panose="02020603050405020304" pitchFamily="18" charset="0"/>
              </a:rPr>
              <a:t>dari</a:t>
            </a:r>
            <a:r>
              <a:rPr lang="en-US" sz="2600" dirty="0">
                <a:effectLst/>
                <a:latin typeface="Calibri" panose="020F0502020204030204" pitchFamily="34" charset="0"/>
                <a:ea typeface="Calibri" panose="020F0502020204030204" pitchFamily="34" charset="0"/>
                <a:cs typeface="Times New Roman" panose="02020603050405020304" pitchFamily="18" charset="0"/>
              </a:rPr>
              <a:t> </a:t>
            </a:r>
            <a:r>
              <a:rPr lang="en-US" sz="2600" dirty="0" err="1">
                <a:effectLst/>
                <a:latin typeface="Calibri" panose="020F0502020204030204" pitchFamily="34" charset="0"/>
                <a:ea typeface="Calibri" panose="020F0502020204030204" pitchFamily="34" charset="0"/>
                <a:cs typeface="Times New Roman" panose="02020603050405020304" pitchFamily="18" charset="0"/>
              </a:rPr>
              <a:t>bahan</a:t>
            </a:r>
            <a:r>
              <a:rPr lang="en-US" sz="2600" dirty="0">
                <a:effectLst/>
                <a:latin typeface="Calibri" panose="020F0502020204030204" pitchFamily="34" charset="0"/>
                <a:ea typeface="Calibri" panose="020F0502020204030204" pitchFamily="34" charset="0"/>
                <a:cs typeface="Times New Roman" panose="02020603050405020304" pitchFamily="18" charset="0"/>
              </a:rPr>
              <a:t> yang </a:t>
            </a:r>
            <a:r>
              <a:rPr lang="en-US" sz="2600" dirty="0" err="1">
                <a:effectLst/>
                <a:latin typeface="Calibri" panose="020F0502020204030204" pitchFamily="34" charset="0"/>
                <a:ea typeface="Calibri" panose="020F0502020204030204" pitchFamily="34" charset="0"/>
                <a:cs typeface="Times New Roman" panose="02020603050405020304" pitchFamily="18" charset="0"/>
              </a:rPr>
              <a:t>sama</a:t>
            </a:r>
            <a:r>
              <a:rPr lang="en-US" sz="2600" dirty="0">
                <a:effectLst/>
                <a:latin typeface="Calibri" panose="020F0502020204030204" pitchFamily="34" charset="0"/>
                <a:ea typeface="Calibri" panose="020F0502020204030204" pitchFamily="34" charset="0"/>
                <a:cs typeface="Times New Roman" panose="02020603050405020304" pitchFamily="18" charset="0"/>
              </a:rPr>
              <a:t> </a:t>
            </a:r>
            <a:r>
              <a:rPr lang="en-US" sz="2600" dirty="0" err="1">
                <a:effectLst/>
                <a:latin typeface="Calibri" panose="020F0502020204030204" pitchFamily="34" charset="0"/>
                <a:ea typeface="Calibri" panose="020F0502020204030204" pitchFamily="34" charset="0"/>
                <a:cs typeface="Times New Roman" panose="02020603050405020304" pitchFamily="18" charset="0"/>
              </a:rPr>
              <a:t>dengan</a:t>
            </a:r>
            <a:r>
              <a:rPr lang="en-US" sz="2600" dirty="0">
                <a:effectLst/>
                <a:latin typeface="Calibri" panose="020F0502020204030204" pitchFamily="34" charset="0"/>
                <a:ea typeface="Calibri" panose="020F0502020204030204" pitchFamily="34" charset="0"/>
                <a:cs typeface="Times New Roman" panose="02020603050405020304" pitchFamily="18" charset="0"/>
              </a:rPr>
              <a:t> </a:t>
            </a:r>
            <a:r>
              <a:rPr lang="en-US" sz="2600" dirty="0" err="1">
                <a:effectLst/>
                <a:latin typeface="Calibri" panose="020F0502020204030204" pitchFamily="34" charset="0"/>
                <a:ea typeface="Calibri" panose="020F0502020204030204" pitchFamily="34" charset="0"/>
                <a:cs typeface="Times New Roman" panose="02020603050405020304" pitchFamily="18" charset="0"/>
              </a:rPr>
              <a:t>bahan</a:t>
            </a:r>
            <a:r>
              <a:rPr lang="en-US" sz="2600" dirty="0">
                <a:effectLst/>
                <a:latin typeface="Calibri" panose="020F0502020204030204" pitchFamily="34" charset="0"/>
                <a:ea typeface="Calibri" panose="020F0502020204030204" pitchFamily="34" charset="0"/>
                <a:cs typeface="Times New Roman" panose="02020603050405020304" pitchFamily="18" charset="0"/>
              </a:rPr>
              <a:t> </a:t>
            </a:r>
            <a:r>
              <a:rPr lang="en-US" sz="2600" dirty="0" err="1">
                <a:effectLst/>
                <a:latin typeface="Calibri" panose="020F0502020204030204" pitchFamily="34" charset="0"/>
                <a:ea typeface="Calibri" panose="020F0502020204030204" pitchFamily="34" charset="0"/>
                <a:cs typeface="Times New Roman" panose="02020603050405020304" pitchFamily="18" charset="0"/>
              </a:rPr>
              <a:t>ciptaan</a:t>
            </a:r>
            <a:r>
              <a:rPr lang="en-US" sz="2600" dirty="0">
                <a:effectLst/>
                <a:latin typeface="Calibri" panose="020F0502020204030204" pitchFamily="34" charset="0"/>
                <a:ea typeface="Calibri" panose="020F0502020204030204" pitchFamily="34" charset="0"/>
                <a:cs typeface="Times New Roman" panose="02020603050405020304" pitchFamily="18" charset="0"/>
              </a:rPr>
              <a:t> </a:t>
            </a:r>
            <a:r>
              <a:rPr lang="en-US" sz="2600" dirty="0" err="1">
                <a:effectLst/>
                <a:latin typeface="Calibri" panose="020F0502020204030204" pitchFamily="34" charset="0"/>
                <a:ea typeface="Calibri" panose="020F0502020204030204" pitchFamily="34" charset="0"/>
                <a:cs typeface="Times New Roman" panose="02020603050405020304" pitchFamily="18" charset="0"/>
              </a:rPr>
              <a:t>manusia</a:t>
            </a:r>
            <a:r>
              <a:rPr lang="en-US" sz="2600" dirty="0">
                <a:effectLst/>
                <a:latin typeface="Calibri" panose="020F0502020204030204" pitchFamily="34" charset="0"/>
                <a:ea typeface="Calibri" panose="020F0502020204030204" pitchFamily="34" charset="0"/>
                <a:cs typeface="Times New Roman" panose="02020603050405020304" pitchFamily="18" charset="0"/>
              </a:rPr>
              <a:t> </a:t>
            </a:r>
            <a:r>
              <a:rPr lang="en-US" sz="2600" dirty="0" err="1">
                <a:effectLst/>
                <a:latin typeface="Calibri" panose="020F0502020204030204" pitchFamily="34" charset="0"/>
                <a:ea typeface="Calibri" panose="020F0502020204030204" pitchFamily="34" charset="0"/>
                <a:cs typeface="Times New Roman" panose="02020603050405020304" pitchFamily="18" charset="0"/>
              </a:rPr>
              <a:t>lainnya</a:t>
            </a:r>
            <a:r>
              <a:rPr lang="en-US" sz="2600" dirty="0">
                <a:effectLst/>
                <a:latin typeface="Calibri" panose="020F0502020204030204" pitchFamily="34" charset="0"/>
                <a:ea typeface="Calibri" panose="020F0502020204030204" pitchFamily="34" charset="0"/>
                <a:cs typeface="Times New Roman" panose="02020603050405020304" pitchFamily="18" charset="0"/>
              </a:rPr>
              <a:t>. Juga </a:t>
            </a:r>
            <a:r>
              <a:rPr lang="en-US" sz="2600" dirty="0" err="1">
                <a:effectLst/>
                <a:latin typeface="Calibri" panose="020F0502020204030204" pitchFamily="34" charset="0"/>
                <a:ea typeface="Calibri" panose="020F0502020204030204" pitchFamily="34" charset="0"/>
                <a:cs typeface="Times New Roman" panose="02020603050405020304" pitchFamily="18" charset="0"/>
              </a:rPr>
              <a:t>berlaku</a:t>
            </a:r>
            <a:r>
              <a:rPr lang="en-US" sz="2600" dirty="0">
                <a:effectLst/>
                <a:latin typeface="Calibri" panose="020F0502020204030204" pitchFamily="34" charset="0"/>
                <a:ea typeface="Calibri" panose="020F0502020204030204" pitchFamily="34" charset="0"/>
                <a:cs typeface="Times New Roman" panose="02020603050405020304" pitchFamily="18" charset="0"/>
              </a:rPr>
              <a:t> </a:t>
            </a:r>
            <a:r>
              <a:rPr lang="en-US" sz="2600" dirty="0" err="1">
                <a:effectLst/>
                <a:latin typeface="Calibri" panose="020F0502020204030204" pitchFamily="34" charset="0"/>
                <a:ea typeface="Calibri" panose="020F0502020204030204" pitchFamily="34" charset="0"/>
                <a:cs typeface="Times New Roman" panose="02020603050405020304" pitchFamily="18" charset="0"/>
              </a:rPr>
              <a:t>atasnya</a:t>
            </a:r>
            <a:r>
              <a:rPr lang="en-US" sz="2600" dirty="0">
                <a:effectLst/>
                <a:latin typeface="Calibri" panose="020F0502020204030204" pitchFamily="34" charset="0"/>
                <a:ea typeface="Calibri" panose="020F0502020204030204" pitchFamily="34" charset="0"/>
                <a:cs typeface="Times New Roman" panose="02020603050405020304" pitchFamily="18" charset="0"/>
              </a:rPr>
              <a:t> </a:t>
            </a:r>
            <a:r>
              <a:rPr lang="en-US" sz="2600" dirty="0" err="1">
                <a:effectLst/>
                <a:latin typeface="Calibri" panose="020F0502020204030204" pitchFamily="34" charset="0"/>
                <a:ea typeface="Calibri" panose="020F0502020204030204" pitchFamily="34" charset="0"/>
                <a:cs typeface="Times New Roman" panose="02020603050405020304" pitchFamily="18" charset="0"/>
              </a:rPr>
              <a:t>apa</a:t>
            </a:r>
            <a:r>
              <a:rPr lang="en-US" sz="2600" dirty="0">
                <a:effectLst/>
                <a:latin typeface="Calibri" panose="020F0502020204030204" pitchFamily="34" charset="0"/>
                <a:ea typeface="Calibri" panose="020F0502020204030204" pitchFamily="34" charset="0"/>
                <a:cs typeface="Times New Roman" panose="02020603050405020304" pitchFamily="18" charset="0"/>
              </a:rPr>
              <a:t> yang </a:t>
            </a:r>
            <a:r>
              <a:rPr lang="en-US" sz="2600" dirty="0" err="1">
                <a:effectLst/>
                <a:latin typeface="Calibri" panose="020F0502020204030204" pitchFamily="34" charset="0"/>
                <a:ea typeface="Calibri" panose="020F0502020204030204" pitchFamily="34" charset="0"/>
                <a:cs typeface="Times New Roman" panose="02020603050405020304" pitchFamily="18" charset="0"/>
              </a:rPr>
              <a:t>berlaku</a:t>
            </a:r>
            <a:r>
              <a:rPr lang="en-US" sz="2600" dirty="0">
                <a:effectLst/>
                <a:latin typeface="Calibri" panose="020F0502020204030204" pitchFamily="34" charset="0"/>
                <a:ea typeface="Calibri" panose="020F0502020204030204" pitchFamily="34" charset="0"/>
                <a:cs typeface="Times New Roman" panose="02020603050405020304" pitchFamily="18" charset="0"/>
              </a:rPr>
              <a:t> </a:t>
            </a:r>
            <a:r>
              <a:rPr lang="en-US" sz="2600" dirty="0" err="1">
                <a:effectLst/>
                <a:latin typeface="Calibri" panose="020F0502020204030204" pitchFamily="34" charset="0"/>
                <a:ea typeface="Calibri" panose="020F0502020204030204" pitchFamily="34" charset="0"/>
                <a:cs typeface="Times New Roman" panose="02020603050405020304" pitchFamily="18" charset="0"/>
              </a:rPr>
              <a:t>atas</a:t>
            </a:r>
            <a:r>
              <a:rPr lang="en-US" sz="2600" dirty="0">
                <a:effectLst/>
                <a:latin typeface="Calibri" panose="020F0502020204030204" pitchFamily="34" charset="0"/>
                <a:ea typeface="Calibri" panose="020F0502020204030204" pitchFamily="34" charset="0"/>
                <a:cs typeface="Times New Roman" panose="02020603050405020304" pitchFamily="18" charset="0"/>
              </a:rPr>
              <a:t> orang lain.</a:t>
            </a:r>
          </a:p>
        </p:txBody>
      </p:sp>
      <p:sp>
        <p:nvSpPr>
          <p:cNvPr id="5" name="Title 1">
            <a:extLst>
              <a:ext uri="{FF2B5EF4-FFF2-40B4-BE49-F238E27FC236}">
                <a16:creationId xmlns:a16="http://schemas.microsoft.com/office/drawing/2014/main" id="{980C8648-9EC2-4B98-A1A7-F777B9DF9D9A}"/>
              </a:ext>
            </a:extLst>
          </p:cNvPr>
          <p:cNvSpPr txBox="1">
            <a:spLocks/>
          </p:cNvSpPr>
          <p:nvPr/>
        </p:nvSpPr>
        <p:spPr>
          <a:xfrm>
            <a:off x="2514599" y="730838"/>
            <a:ext cx="7162801" cy="952734"/>
          </a:xfrm>
          <a:prstGeom prst="rect">
            <a:avLst/>
          </a:prstGeom>
          <a:solidFill>
            <a:schemeClr val="accent1">
              <a:lumMod val="50000"/>
            </a:schemeClr>
          </a:solidFill>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en-US" sz="3200" b="1" dirty="0">
                <a:solidFill>
                  <a:srgbClr val="FFFF00"/>
                </a:solidFill>
              </a:rPr>
              <a:t>RUKUN SYAHADATAIN</a:t>
            </a:r>
          </a:p>
          <a:p>
            <a:pPr algn="ctr"/>
            <a:r>
              <a:rPr lang="en-US" sz="3200" b="1" dirty="0">
                <a:solidFill>
                  <a:schemeClr val="bg1"/>
                </a:solidFill>
              </a:rPr>
              <a:t>“Muhammad Rasulullah”</a:t>
            </a:r>
            <a:endParaRPr lang="en-US" altLang="en-US" sz="3200" b="1" dirty="0">
              <a:solidFill>
                <a:schemeClr val="bg1"/>
              </a:solidFill>
            </a:endParaRPr>
          </a:p>
        </p:txBody>
      </p:sp>
      <p:pic>
        <p:nvPicPr>
          <p:cNvPr id="4" name="Picture 3">
            <a:extLst>
              <a:ext uri="{FF2B5EF4-FFF2-40B4-BE49-F238E27FC236}">
                <a16:creationId xmlns:a16="http://schemas.microsoft.com/office/drawing/2014/main" id="{8728BF9F-C91D-4C81-851E-22C4BF27F8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87655" y="2050869"/>
            <a:ext cx="3111305" cy="1752702"/>
          </a:xfrm>
          <a:prstGeom prst="rect">
            <a:avLst/>
          </a:prstGeom>
        </p:spPr>
      </p:pic>
    </p:spTree>
    <p:extLst>
      <p:ext uri="{BB962C8B-B14F-4D97-AF65-F5344CB8AC3E}">
        <p14:creationId xmlns:p14="http://schemas.microsoft.com/office/powerpoint/2010/main" val="1207896899"/>
      </p:ext>
    </p:extLst>
  </p:cSld>
  <p:clrMapOvr>
    <a:masterClrMapping/>
  </p:clrMapOvr>
  <p:transition spd="slow">
    <p:randomBar dir="ver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8977519-0A7C-4BF7-9142-B34AC74B9AEA}"/>
              </a:ext>
            </a:extLst>
          </p:cNvPr>
          <p:cNvSpPr>
            <a:spLocks noGrp="1"/>
          </p:cNvSpPr>
          <p:nvPr>
            <p:ph idx="1"/>
          </p:nvPr>
        </p:nvSpPr>
        <p:spPr>
          <a:xfrm>
            <a:off x="277457" y="2348753"/>
            <a:ext cx="11645602" cy="4293197"/>
          </a:xfrm>
        </p:spPr>
        <p:txBody>
          <a:bodyPr>
            <a:noAutofit/>
          </a:bodyPr>
          <a:lstStyle/>
          <a:p>
            <a:pPr indent="0">
              <a:lnSpc>
                <a:spcPct val="100000"/>
              </a:lnSpc>
              <a:buNone/>
            </a:pPr>
            <a:r>
              <a:rPr lang="en-US" sz="3200" dirty="0" err="1">
                <a:effectLst/>
                <a:latin typeface="Calibri" panose="020F0502020204030204" pitchFamily="34" charset="0"/>
                <a:ea typeface="Calibri" panose="020F0502020204030204" pitchFamily="34" charset="0"/>
                <a:cs typeface="Times New Roman" panose="02020603050405020304" pitchFamily="18" charset="0"/>
              </a:rPr>
              <a:t>Sebagaimana</a:t>
            </a:r>
            <a:r>
              <a:rPr lang="en-US" sz="3200" dirty="0">
                <a:effectLst/>
                <a:latin typeface="Calibri" panose="020F0502020204030204" pitchFamily="34" charset="0"/>
                <a:ea typeface="Calibri" panose="020F0502020204030204" pitchFamily="34" charset="0"/>
                <a:cs typeface="Times New Roman" panose="02020603050405020304" pitchFamily="18" charset="0"/>
              </a:rPr>
              <a:t> </a:t>
            </a:r>
            <a:r>
              <a:rPr lang="en-US" sz="3200" dirty="0" err="1">
                <a:effectLst/>
                <a:latin typeface="Calibri" panose="020F0502020204030204" pitchFamily="34" charset="0"/>
                <a:ea typeface="Calibri" panose="020F0502020204030204" pitchFamily="34" charset="0"/>
                <a:cs typeface="Times New Roman" panose="02020603050405020304" pitchFamily="18" charset="0"/>
              </a:rPr>
              <a:t>firman</a:t>
            </a:r>
            <a:r>
              <a:rPr lang="en-US" sz="3200" dirty="0">
                <a:effectLst/>
                <a:latin typeface="Calibri" panose="020F0502020204030204" pitchFamily="34" charset="0"/>
                <a:ea typeface="Calibri" panose="020F0502020204030204" pitchFamily="34" charset="0"/>
                <a:cs typeface="Times New Roman" panose="02020603050405020304" pitchFamily="18" charset="0"/>
              </a:rPr>
              <a:t> Allah </a:t>
            </a:r>
            <a:r>
              <a:rPr lang="en-US" sz="3200" dirty="0" err="1">
                <a:effectLst/>
                <a:latin typeface="Calibri" panose="020F0502020204030204" pitchFamily="34" charset="0"/>
                <a:ea typeface="Calibri" panose="020F0502020204030204" pitchFamily="34" charset="0"/>
                <a:cs typeface="Times New Roman" panose="02020603050405020304" pitchFamily="18" charset="0"/>
              </a:rPr>
              <a:t>Subhanahu</a:t>
            </a:r>
            <a:r>
              <a:rPr lang="en-US" sz="3200" dirty="0">
                <a:effectLst/>
                <a:latin typeface="Calibri" panose="020F0502020204030204" pitchFamily="34" charset="0"/>
                <a:ea typeface="Calibri" panose="020F0502020204030204" pitchFamily="34" charset="0"/>
                <a:cs typeface="Times New Roman" panose="02020603050405020304" pitchFamily="18" charset="0"/>
              </a:rPr>
              <a:t> </a:t>
            </a:r>
            <a:r>
              <a:rPr lang="en-US" sz="3200" dirty="0" err="1">
                <a:effectLst/>
                <a:latin typeface="Calibri" panose="020F0502020204030204" pitchFamily="34" charset="0"/>
                <a:ea typeface="Calibri" panose="020F0502020204030204" pitchFamily="34" charset="0"/>
                <a:cs typeface="Times New Roman" panose="02020603050405020304" pitchFamily="18" charset="0"/>
              </a:rPr>
              <a:t>wa</a:t>
            </a:r>
            <a:r>
              <a:rPr lang="en-US" sz="3200" dirty="0">
                <a:effectLst/>
                <a:latin typeface="Calibri" panose="020F0502020204030204" pitchFamily="34" charset="0"/>
                <a:ea typeface="Calibri" panose="020F0502020204030204" pitchFamily="34" charset="0"/>
                <a:cs typeface="Times New Roman" panose="02020603050405020304" pitchFamily="18" charset="0"/>
              </a:rPr>
              <a:t> </a:t>
            </a:r>
            <a:r>
              <a:rPr lang="en-US" sz="3200" dirty="0" err="1">
                <a:effectLst/>
                <a:latin typeface="Calibri" panose="020F0502020204030204" pitchFamily="34" charset="0"/>
                <a:ea typeface="Calibri" panose="020F0502020204030204" pitchFamily="34" charset="0"/>
                <a:cs typeface="Times New Roman" panose="02020603050405020304" pitchFamily="18" charset="0"/>
              </a:rPr>
              <a:t>Ta’ala</a:t>
            </a:r>
            <a:r>
              <a:rPr lang="en-US" sz="3200" dirty="0">
                <a:effectLst/>
                <a:latin typeface="Calibri" panose="020F0502020204030204" pitchFamily="34" charset="0"/>
                <a:ea typeface="Calibri" panose="020F0502020204030204" pitchFamily="34" charset="0"/>
                <a:cs typeface="Times New Roman" panose="02020603050405020304" pitchFamily="18" charset="0"/>
              </a:rPr>
              <a:t> :</a:t>
            </a:r>
          </a:p>
          <a:p>
            <a:pPr marL="457200">
              <a:lnSpc>
                <a:spcPct val="100000"/>
              </a:lnSpc>
            </a:pP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a:p>
            <a:pPr indent="0">
              <a:lnSpc>
                <a:spcPct val="100000"/>
              </a:lnSpc>
              <a:buNone/>
            </a:pPr>
            <a:r>
              <a:rPr lang="en-US" sz="4800" dirty="0" err="1">
                <a:effectLst/>
                <a:latin typeface="Calibri" panose="020F0502020204030204" pitchFamily="34" charset="0"/>
                <a:ea typeface="Calibri" panose="020F0502020204030204" pitchFamily="34" charset="0"/>
                <a:cs typeface="Times New Roman" panose="02020603050405020304" pitchFamily="18" charset="0"/>
              </a:rPr>
              <a:t>قُلْ</a:t>
            </a:r>
            <a:r>
              <a:rPr lang="en-US" sz="4800" dirty="0">
                <a:effectLst/>
                <a:latin typeface="Calibri" panose="020F0502020204030204" pitchFamily="34" charset="0"/>
                <a:ea typeface="Calibri" panose="020F0502020204030204" pitchFamily="34" charset="0"/>
                <a:cs typeface="Times New Roman" panose="02020603050405020304" pitchFamily="18" charset="0"/>
              </a:rPr>
              <a:t> </a:t>
            </a:r>
            <a:r>
              <a:rPr lang="en-US" sz="4800" dirty="0" err="1">
                <a:effectLst/>
                <a:latin typeface="Calibri" panose="020F0502020204030204" pitchFamily="34" charset="0"/>
                <a:ea typeface="Calibri" panose="020F0502020204030204" pitchFamily="34" charset="0"/>
                <a:cs typeface="Times New Roman" panose="02020603050405020304" pitchFamily="18" charset="0"/>
              </a:rPr>
              <a:t>اِنَّمَآ</a:t>
            </a:r>
            <a:r>
              <a:rPr lang="en-US" sz="4800" dirty="0">
                <a:effectLst/>
                <a:latin typeface="Calibri" panose="020F0502020204030204" pitchFamily="34" charset="0"/>
                <a:ea typeface="Calibri" panose="020F0502020204030204" pitchFamily="34" charset="0"/>
                <a:cs typeface="Times New Roman" panose="02020603050405020304" pitchFamily="18" charset="0"/>
              </a:rPr>
              <a:t> </a:t>
            </a:r>
            <a:r>
              <a:rPr lang="en-US" sz="4800" dirty="0" err="1">
                <a:effectLst/>
                <a:latin typeface="Calibri" panose="020F0502020204030204" pitchFamily="34" charset="0"/>
                <a:ea typeface="Calibri" panose="020F0502020204030204" pitchFamily="34" charset="0"/>
                <a:cs typeface="Times New Roman" panose="02020603050405020304" pitchFamily="18" charset="0"/>
              </a:rPr>
              <a:t>اَنَا</a:t>
            </a:r>
            <a:r>
              <a:rPr lang="en-US" sz="4800" dirty="0">
                <a:effectLst/>
                <a:latin typeface="Calibri" panose="020F0502020204030204" pitchFamily="34" charset="0"/>
                <a:ea typeface="Calibri" panose="020F0502020204030204" pitchFamily="34" charset="0"/>
                <a:cs typeface="Times New Roman" panose="02020603050405020304" pitchFamily="18" charset="0"/>
              </a:rPr>
              <a:t>۠ </a:t>
            </a:r>
            <a:r>
              <a:rPr lang="en-US" sz="4800" dirty="0" err="1">
                <a:effectLst/>
                <a:latin typeface="Calibri" panose="020F0502020204030204" pitchFamily="34" charset="0"/>
                <a:ea typeface="Calibri" panose="020F0502020204030204" pitchFamily="34" charset="0"/>
                <a:cs typeface="Times New Roman" panose="02020603050405020304" pitchFamily="18" charset="0"/>
              </a:rPr>
              <a:t>بَشَرٌ</a:t>
            </a:r>
            <a:r>
              <a:rPr lang="en-US" sz="4800" dirty="0">
                <a:effectLst/>
                <a:latin typeface="Calibri" panose="020F0502020204030204" pitchFamily="34" charset="0"/>
                <a:ea typeface="Calibri" panose="020F0502020204030204" pitchFamily="34" charset="0"/>
                <a:cs typeface="Times New Roman" panose="02020603050405020304" pitchFamily="18" charset="0"/>
              </a:rPr>
              <a:t> </a:t>
            </a:r>
            <a:r>
              <a:rPr lang="en-US" sz="4800" dirty="0" err="1">
                <a:effectLst/>
                <a:latin typeface="Calibri" panose="020F0502020204030204" pitchFamily="34" charset="0"/>
                <a:ea typeface="Calibri" panose="020F0502020204030204" pitchFamily="34" charset="0"/>
                <a:cs typeface="Times New Roman" panose="02020603050405020304" pitchFamily="18" charset="0"/>
              </a:rPr>
              <a:t>مِّثْلُكُمْ</a:t>
            </a:r>
            <a:endParaRPr lang="en-US" sz="4800" dirty="0">
              <a:effectLst/>
              <a:latin typeface="Calibri" panose="020F0502020204030204" pitchFamily="34" charset="0"/>
              <a:ea typeface="Calibri" panose="020F0502020204030204" pitchFamily="34" charset="0"/>
              <a:cs typeface="Times New Roman" panose="02020603050405020304" pitchFamily="18" charset="0"/>
            </a:endParaRPr>
          </a:p>
          <a:p>
            <a:pPr indent="0">
              <a:lnSpc>
                <a:spcPct val="100000"/>
              </a:lnSpc>
              <a:buNone/>
            </a:pPr>
            <a:r>
              <a:rPr lang="en-US" sz="3200" dirty="0">
                <a:effectLst/>
                <a:latin typeface="Calibri" panose="020F0502020204030204" pitchFamily="34" charset="0"/>
                <a:ea typeface="Calibri" panose="020F0502020204030204" pitchFamily="34" charset="0"/>
                <a:cs typeface="Times New Roman" panose="02020603050405020304" pitchFamily="18" charset="0"/>
              </a:rPr>
              <a:t> </a:t>
            </a:r>
          </a:p>
          <a:p>
            <a:pPr indent="0">
              <a:lnSpc>
                <a:spcPct val="100000"/>
              </a:lnSpc>
              <a:spcAft>
                <a:spcPts val="800"/>
              </a:spcAft>
              <a:buNone/>
            </a:pPr>
            <a:r>
              <a:rPr lang="en-US" sz="3200" dirty="0">
                <a:effectLst/>
                <a:latin typeface="Calibri" panose="020F0502020204030204" pitchFamily="34" charset="0"/>
                <a:ea typeface="Calibri" panose="020F0502020204030204" pitchFamily="34" charset="0"/>
                <a:cs typeface="Times New Roman" panose="02020603050405020304" pitchFamily="18" charset="0"/>
              </a:rPr>
              <a:t>“</a:t>
            </a:r>
            <a:r>
              <a:rPr lang="en-US" sz="3200" dirty="0" err="1">
                <a:effectLst/>
                <a:latin typeface="Calibri" panose="020F0502020204030204" pitchFamily="34" charset="0"/>
                <a:ea typeface="Calibri" panose="020F0502020204030204" pitchFamily="34" charset="0"/>
                <a:cs typeface="Times New Roman" panose="02020603050405020304" pitchFamily="18" charset="0"/>
              </a:rPr>
              <a:t>Katakanlah</a:t>
            </a:r>
            <a:r>
              <a:rPr lang="en-US" sz="3200" dirty="0">
                <a:effectLst/>
                <a:latin typeface="Calibri" panose="020F0502020204030204" pitchFamily="34" charset="0"/>
                <a:ea typeface="Calibri" panose="020F0502020204030204" pitchFamily="34" charset="0"/>
                <a:cs typeface="Times New Roman" panose="02020603050405020304" pitchFamily="18" charset="0"/>
              </a:rPr>
              <a:t>: ‘</a:t>
            </a:r>
            <a:r>
              <a:rPr lang="en-US" sz="3200" dirty="0" err="1">
                <a:effectLst/>
                <a:latin typeface="Calibri" panose="020F0502020204030204" pitchFamily="34" charset="0"/>
                <a:ea typeface="Calibri" panose="020F0502020204030204" pitchFamily="34" charset="0"/>
                <a:cs typeface="Times New Roman" panose="02020603050405020304" pitchFamily="18" charset="0"/>
              </a:rPr>
              <a:t>Sesungguhnya</a:t>
            </a:r>
            <a:r>
              <a:rPr lang="en-US" sz="3200" dirty="0">
                <a:effectLst/>
                <a:latin typeface="Calibri" panose="020F0502020204030204" pitchFamily="34" charset="0"/>
                <a:ea typeface="Calibri" panose="020F0502020204030204" pitchFamily="34" charset="0"/>
                <a:cs typeface="Times New Roman" panose="02020603050405020304" pitchFamily="18" charset="0"/>
              </a:rPr>
              <a:t> </a:t>
            </a:r>
            <a:r>
              <a:rPr lang="en-US" sz="3200" dirty="0" err="1">
                <a:effectLst/>
                <a:latin typeface="Calibri" panose="020F0502020204030204" pitchFamily="34" charset="0"/>
                <a:ea typeface="Calibri" panose="020F0502020204030204" pitchFamily="34" charset="0"/>
                <a:cs typeface="Times New Roman" panose="02020603050405020304" pitchFamily="18" charset="0"/>
              </a:rPr>
              <a:t>aku</a:t>
            </a:r>
            <a:r>
              <a:rPr lang="en-US" sz="3200" dirty="0">
                <a:effectLst/>
                <a:latin typeface="Calibri" panose="020F0502020204030204" pitchFamily="34" charset="0"/>
                <a:ea typeface="Calibri" panose="020F0502020204030204" pitchFamily="34" charset="0"/>
                <a:cs typeface="Times New Roman" panose="02020603050405020304" pitchFamily="18" charset="0"/>
              </a:rPr>
              <a:t> </a:t>
            </a:r>
            <a:r>
              <a:rPr lang="en-US" sz="3200" dirty="0" err="1">
                <a:effectLst/>
                <a:latin typeface="Calibri" panose="020F0502020204030204" pitchFamily="34" charset="0"/>
                <a:ea typeface="Calibri" panose="020F0502020204030204" pitchFamily="34" charset="0"/>
                <a:cs typeface="Times New Roman" panose="02020603050405020304" pitchFamily="18" charset="0"/>
              </a:rPr>
              <a:t>ini</a:t>
            </a:r>
            <a:r>
              <a:rPr lang="en-US" sz="3200" dirty="0">
                <a:effectLst/>
                <a:latin typeface="Calibri" panose="020F0502020204030204" pitchFamily="34" charset="0"/>
                <a:ea typeface="Calibri" panose="020F0502020204030204" pitchFamily="34" charset="0"/>
                <a:cs typeface="Times New Roman" panose="02020603050405020304" pitchFamily="18" charset="0"/>
              </a:rPr>
              <a:t> </a:t>
            </a:r>
            <a:r>
              <a:rPr lang="en-US" sz="3200" dirty="0" err="1">
                <a:effectLst/>
                <a:latin typeface="Calibri" panose="020F0502020204030204" pitchFamily="34" charset="0"/>
                <a:ea typeface="Calibri" panose="020F0502020204030204" pitchFamily="34" charset="0"/>
                <a:cs typeface="Times New Roman" panose="02020603050405020304" pitchFamily="18" charset="0"/>
              </a:rPr>
              <a:t>hanya</a:t>
            </a:r>
            <a:r>
              <a:rPr lang="en-US" sz="3200" dirty="0">
                <a:effectLst/>
                <a:latin typeface="Calibri" panose="020F0502020204030204" pitchFamily="34" charset="0"/>
                <a:ea typeface="Calibri" panose="020F0502020204030204" pitchFamily="34" charset="0"/>
                <a:cs typeface="Times New Roman" panose="02020603050405020304" pitchFamily="18" charset="0"/>
              </a:rPr>
              <a:t> </a:t>
            </a:r>
            <a:r>
              <a:rPr lang="en-US" sz="3200" dirty="0" err="1">
                <a:effectLst/>
                <a:latin typeface="Calibri" panose="020F0502020204030204" pitchFamily="34" charset="0"/>
                <a:ea typeface="Calibri" panose="020F0502020204030204" pitchFamily="34" charset="0"/>
                <a:cs typeface="Times New Roman" panose="02020603050405020304" pitchFamily="18" charset="0"/>
              </a:rPr>
              <a:t>seorang</a:t>
            </a:r>
            <a:r>
              <a:rPr lang="en-US" sz="3200" dirty="0">
                <a:effectLst/>
                <a:latin typeface="Calibri" panose="020F0502020204030204" pitchFamily="34" charset="0"/>
                <a:ea typeface="Calibri" panose="020F0502020204030204" pitchFamily="34" charset="0"/>
                <a:cs typeface="Times New Roman" panose="02020603050405020304" pitchFamily="18" charset="0"/>
              </a:rPr>
              <a:t> </a:t>
            </a:r>
            <a:r>
              <a:rPr lang="en-US" sz="3200" dirty="0" err="1">
                <a:effectLst/>
                <a:latin typeface="Calibri" panose="020F0502020204030204" pitchFamily="34" charset="0"/>
                <a:ea typeface="Calibri" panose="020F0502020204030204" pitchFamily="34" charset="0"/>
                <a:cs typeface="Times New Roman" panose="02020603050405020304" pitchFamily="18" charset="0"/>
              </a:rPr>
              <a:t>manusia</a:t>
            </a:r>
            <a:r>
              <a:rPr lang="en-US" sz="3200" dirty="0">
                <a:effectLst/>
                <a:latin typeface="Calibri" panose="020F0502020204030204" pitchFamily="34" charset="0"/>
                <a:ea typeface="Calibri" panose="020F0502020204030204" pitchFamily="34" charset="0"/>
                <a:cs typeface="Times New Roman" panose="02020603050405020304" pitchFamily="18" charset="0"/>
              </a:rPr>
              <a:t> </a:t>
            </a:r>
            <a:r>
              <a:rPr lang="en-US" sz="3200" dirty="0" err="1">
                <a:effectLst/>
                <a:latin typeface="Calibri" panose="020F0502020204030204" pitchFamily="34" charset="0"/>
                <a:ea typeface="Calibri" panose="020F0502020204030204" pitchFamily="34" charset="0"/>
                <a:cs typeface="Times New Roman" panose="02020603050405020304" pitchFamily="18" charset="0"/>
              </a:rPr>
              <a:t>seperti</a:t>
            </a:r>
            <a:r>
              <a:rPr lang="en-US" sz="3200" dirty="0">
                <a:effectLst/>
                <a:latin typeface="Calibri" panose="020F0502020204030204" pitchFamily="34" charset="0"/>
                <a:ea typeface="Calibri" panose="020F0502020204030204" pitchFamily="34" charset="0"/>
                <a:cs typeface="Times New Roman" panose="02020603050405020304" pitchFamily="18" charset="0"/>
              </a:rPr>
              <a:t> </a:t>
            </a:r>
            <a:r>
              <a:rPr lang="en-US" sz="3200" dirty="0" err="1">
                <a:effectLst/>
                <a:latin typeface="Calibri" panose="020F0502020204030204" pitchFamily="34" charset="0"/>
                <a:ea typeface="Calibri" panose="020F0502020204030204" pitchFamily="34" charset="0"/>
                <a:cs typeface="Times New Roman" panose="02020603050405020304" pitchFamily="18" charset="0"/>
              </a:rPr>
              <a:t>kamu</a:t>
            </a:r>
            <a:r>
              <a:rPr lang="en-US" sz="3200" dirty="0">
                <a:effectLst/>
                <a:latin typeface="Calibri" panose="020F0502020204030204" pitchFamily="34" charset="0"/>
                <a:ea typeface="Calibri" panose="020F0502020204030204" pitchFamily="34" charset="0"/>
                <a:cs typeface="Times New Roman" panose="02020603050405020304" pitchFamily="18" charset="0"/>
              </a:rPr>
              <a:t>, …’.” [Al-</a:t>
            </a:r>
            <a:r>
              <a:rPr lang="en-US" sz="3200" dirty="0" err="1">
                <a:effectLst/>
                <a:latin typeface="Calibri" panose="020F0502020204030204" pitchFamily="34" charset="0"/>
                <a:ea typeface="Calibri" panose="020F0502020204030204" pitchFamily="34" charset="0"/>
                <a:cs typeface="Times New Roman" panose="02020603050405020304" pitchFamily="18" charset="0"/>
              </a:rPr>
              <a:t>Kahfi</a:t>
            </a:r>
            <a:r>
              <a:rPr lang="en-US" sz="3200" dirty="0">
                <a:effectLst/>
                <a:latin typeface="Calibri" panose="020F0502020204030204" pitchFamily="34" charset="0"/>
                <a:ea typeface="Calibri" panose="020F0502020204030204" pitchFamily="34" charset="0"/>
                <a:cs typeface="Times New Roman" panose="02020603050405020304" pitchFamily="18" charset="0"/>
              </a:rPr>
              <a:t>/18 : 110]</a:t>
            </a:r>
          </a:p>
          <a:p>
            <a:pPr marL="0" indent="0">
              <a:lnSpc>
                <a:spcPct val="100000"/>
              </a:lnSpc>
              <a:buNone/>
            </a:pPr>
            <a:endParaRPr lang="en-US" sz="40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Title 1">
            <a:extLst>
              <a:ext uri="{FF2B5EF4-FFF2-40B4-BE49-F238E27FC236}">
                <a16:creationId xmlns:a16="http://schemas.microsoft.com/office/drawing/2014/main" id="{980C8648-9EC2-4B98-A1A7-F777B9DF9D9A}"/>
              </a:ext>
            </a:extLst>
          </p:cNvPr>
          <p:cNvSpPr txBox="1">
            <a:spLocks/>
          </p:cNvSpPr>
          <p:nvPr/>
        </p:nvSpPr>
        <p:spPr>
          <a:xfrm>
            <a:off x="2514599" y="730838"/>
            <a:ext cx="7162801" cy="952734"/>
          </a:xfrm>
          <a:prstGeom prst="rect">
            <a:avLst/>
          </a:prstGeom>
          <a:solidFill>
            <a:schemeClr val="accent1">
              <a:lumMod val="50000"/>
            </a:schemeClr>
          </a:solidFill>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en-US" sz="3200" b="1" dirty="0">
                <a:solidFill>
                  <a:srgbClr val="FFFF00"/>
                </a:solidFill>
              </a:rPr>
              <a:t>RUKUN SYAHADATAIN</a:t>
            </a:r>
          </a:p>
          <a:p>
            <a:pPr algn="ctr"/>
            <a:r>
              <a:rPr lang="en-US" sz="3200" b="1" dirty="0">
                <a:solidFill>
                  <a:schemeClr val="bg1"/>
                </a:solidFill>
              </a:rPr>
              <a:t>“Muhammad Rasulullah”</a:t>
            </a:r>
            <a:endParaRPr lang="en-US" altLang="en-US" sz="3200" b="1" dirty="0">
              <a:solidFill>
                <a:schemeClr val="bg1"/>
              </a:solidFill>
            </a:endParaRPr>
          </a:p>
        </p:txBody>
      </p:sp>
      <p:pic>
        <p:nvPicPr>
          <p:cNvPr id="4" name="Picture 3">
            <a:extLst>
              <a:ext uri="{FF2B5EF4-FFF2-40B4-BE49-F238E27FC236}">
                <a16:creationId xmlns:a16="http://schemas.microsoft.com/office/drawing/2014/main" id="{8728BF9F-C91D-4C81-851E-22C4BF27F8E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18811" y="3190884"/>
            <a:ext cx="2067772" cy="1164845"/>
          </a:xfrm>
          <a:prstGeom prst="rect">
            <a:avLst/>
          </a:prstGeom>
        </p:spPr>
      </p:pic>
    </p:spTree>
    <p:extLst>
      <p:ext uri="{BB962C8B-B14F-4D97-AF65-F5344CB8AC3E}">
        <p14:creationId xmlns:p14="http://schemas.microsoft.com/office/powerpoint/2010/main" val="2084533461"/>
      </p:ext>
    </p:extLst>
  </p:cSld>
  <p:clrMapOvr>
    <a:masterClrMapping/>
  </p:clrMapOvr>
  <p:transition spd="slow">
    <p:randomBar dir="ver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CC7F685-F199-47CB-B469-3FC0CA1FA33D}"/>
              </a:ext>
            </a:extLst>
          </p:cNvPr>
          <p:cNvSpPr>
            <a:spLocks noGrp="1"/>
          </p:cNvSpPr>
          <p:nvPr>
            <p:ph idx="1"/>
          </p:nvPr>
        </p:nvSpPr>
        <p:spPr>
          <a:xfrm>
            <a:off x="838200" y="2079812"/>
            <a:ext cx="10515600" cy="4371788"/>
          </a:xfrm>
        </p:spPr>
        <p:txBody>
          <a:bodyPr>
            <a:normAutofit/>
          </a:bodyPr>
          <a:lstStyle/>
          <a:p>
            <a:pPr marL="457200">
              <a:lnSpc>
                <a:spcPct val="107000"/>
              </a:lnSpc>
            </a:pPr>
            <a:r>
              <a:rPr lang="en-US" sz="2600" dirty="0">
                <a:effectLst/>
                <a:latin typeface="Calibri" panose="020F0502020204030204" pitchFamily="34" charset="0"/>
                <a:ea typeface="Calibri" panose="020F0502020204030204" pitchFamily="34" charset="0"/>
                <a:cs typeface="Times New Roman" panose="02020603050405020304" pitchFamily="18" charset="0"/>
              </a:rPr>
              <a:t>‘</a:t>
            </a:r>
            <a:r>
              <a:rPr lang="en-US" sz="2600" b="1" dirty="0" err="1">
                <a:effectLst/>
                <a:latin typeface="Calibri" panose="020F0502020204030204" pitchFamily="34" charset="0"/>
                <a:ea typeface="Calibri" panose="020F0502020204030204" pitchFamily="34" charset="0"/>
                <a:cs typeface="Times New Roman" panose="02020603050405020304" pitchFamily="18" charset="0"/>
              </a:rPr>
              <a:t>Ilmu</a:t>
            </a:r>
            <a:r>
              <a:rPr lang="en-US" sz="2600" dirty="0">
                <a:effectLst/>
                <a:latin typeface="Calibri" panose="020F0502020204030204" pitchFamily="34" charset="0"/>
                <a:ea typeface="Calibri" panose="020F0502020204030204" pitchFamily="34" charset="0"/>
                <a:cs typeface="Times New Roman" panose="02020603050405020304" pitchFamily="18" charset="0"/>
              </a:rPr>
              <a:t>, yang </a:t>
            </a:r>
            <a:r>
              <a:rPr lang="en-US" sz="2600" dirty="0" err="1">
                <a:effectLst/>
                <a:latin typeface="Calibri" panose="020F0502020204030204" pitchFamily="34" charset="0"/>
                <a:ea typeface="Calibri" panose="020F0502020204030204" pitchFamily="34" charset="0"/>
                <a:cs typeface="Times New Roman" panose="02020603050405020304" pitchFamily="18" charset="0"/>
              </a:rPr>
              <a:t>menafikan</a:t>
            </a:r>
            <a:r>
              <a:rPr lang="en-US" sz="2600" dirty="0">
                <a:effectLst/>
                <a:latin typeface="Calibri" panose="020F0502020204030204" pitchFamily="34" charset="0"/>
                <a:ea typeface="Calibri" panose="020F0502020204030204" pitchFamily="34" charset="0"/>
                <a:cs typeface="Times New Roman" panose="02020603050405020304" pitchFamily="18" charset="0"/>
              </a:rPr>
              <a:t> </a:t>
            </a:r>
            <a:r>
              <a:rPr lang="en-US" sz="2600" dirty="0" err="1">
                <a:effectLst/>
                <a:latin typeface="Calibri" panose="020F0502020204030204" pitchFamily="34" charset="0"/>
                <a:ea typeface="Calibri" panose="020F0502020204030204" pitchFamily="34" charset="0"/>
                <a:cs typeface="Times New Roman" panose="02020603050405020304" pitchFamily="18" charset="0"/>
              </a:rPr>
              <a:t>jahl</a:t>
            </a:r>
            <a:r>
              <a:rPr lang="en-US" sz="2600" dirty="0">
                <a:effectLst/>
                <a:latin typeface="Calibri" panose="020F0502020204030204" pitchFamily="34" charset="0"/>
                <a:ea typeface="Calibri" panose="020F0502020204030204" pitchFamily="34" charset="0"/>
                <a:cs typeface="Times New Roman" panose="02020603050405020304" pitchFamily="18" charset="0"/>
              </a:rPr>
              <a:t> (</a:t>
            </a:r>
            <a:r>
              <a:rPr lang="en-US" sz="2600" dirty="0" err="1">
                <a:effectLst/>
                <a:latin typeface="Calibri" panose="020F0502020204030204" pitchFamily="34" charset="0"/>
                <a:ea typeface="Calibri" panose="020F0502020204030204" pitchFamily="34" charset="0"/>
                <a:cs typeface="Times New Roman" panose="02020603050405020304" pitchFamily="18" charset="0"/>
              </a:rPr>
              <a:t>kebodohan</a:t>
            </a:r>
            <a:r>
              <a:rPr lang="en-US" sz="2600" dirty="0">
                <a:effectLst/>
                <a:latin typeface="Calibri" panose="020F0502020204030204" pitchFamily="34" charset="0"/>
                <a:ea typeface="Calibri" panose="020F0502020204030204" pitchFamily="34" charset="0"/>
                <a:cs typeface="Times New Roman" panose="02020603050405020304" pitchFamily="18" charset="0"/>
              </a:rPr>
              <a:t>).</a:t>
            </a:r>
          </a:p>
          <a:p>
            <a:pPr marL="457200">
              <a:lnSpc>
                <a:spcPct val="107000"/>
              </a:lnSpc>
            </a:pPr>
            <a:r>
              <a:rPr lang="en-US" sz="2600" b="1" dirty="0" err="1">
                <a:effectLst/>
                <a:latin typeface="Calibri" panose="020F0502020204030204" pitchFamily="34" charset="0"/>
                <a:ea typeface="Calibri" panose="020F0502020204030204" pitchFamily="34" charset="0"/>
                <a:cs typeface="Times New Roman" panose="02020603050405020304" pitchFamily="18" charset="0"/>
              </a:rPr>
              <a:t>Yaqin</a:t>
            </a:r>
            <a:r>
              <a:rPr lang="en-US" sz="2600" dirty="0">
                <a:effectLst/>
                <a:latin typeface="Calibri" panose="020F0502020204030204" pitchFamily="34" charset="0"/>
                <a:ea typeface="Calibri" panose="020F0502020204030204" pitchFamily="34" charset="0"/>
                <a:cs typeface="Times New Roman" panose="02020603050405020304" pitchFamily="18" charset="0"/>
              </a:rPr>
              <a:t> (</a:t>
            </a:r>
            <a:r>
              <a:rPr lang="en-US" sz="2600" dirty="0" err="1">
                <a:effectLst/>
                <a:latin typeface="Calibri" panose="020F0502020204030204" pitchFamily="34" charset="0"/>
                <a:ea typeface="Calibri" panose="020F0502020204030204" pitchFamily="34" charset="0"/>
                <a:cs typeface="Times New Roman" panose="02020603050405020304" pitchFamily="18" charset="0"/>
              </a:rPr>
              <a:t>yakin</a:t>
            </a:r>
            <a:r>
              <a:rPr lang="en-US" sz="2600" dirty="0">
                <a:effectLst/>
                <a:latin typeface="Calibri" panose="020F0502020204030204" pitchFamily="34" charset="0"/>
                <a:ea typeface="Calibri" panose="020F0502020204030204" pitchFamily="34" charset="0"/>
                <a:cs typeface="Times New Roman" panose="02020603050405020304" pitchFamily="18" charset="0"/>
              </a:rPr>
              <a:t>), yang </a:t>
            </a:r>
            <a:r>
              <a:rPr lang="en-US" sz="2600" dirty="0" err="1">
                <a:effectLst/>
                <a:latin typeface="Calibri" panose="020F0502020204030204" pitchFamily="34" charset="0"/>
                <a:ea typeface="Calibri" panose="020F0502020204030204" pitchFamily="34" charset="0"/>
                <a:cs typeface="Times New Roman" panose="02020603050405020304" pitchFamily="18" charset="0"/>
              </a:rPr>
              <a:t>menafikan</a:t>
            </a:r>
            <a:r>
              <a:rPr lang="en-US" sz="2600" dirty="0">
                <a:effectLst/>
                <a:latin typeface="Calibri" panose="020F0502020204030204" pitchFamily="34" charset="0"/>
                <a:ea typeface="Calibri" panose="020F0502020204030204" pitchFamily="34" charset="0"/>
                <a:cs typeface="Times New Roman" panose="02020603050405020304" pitchFamily="18" charset="0"/>
              </a:rPr>
              <a:t> </a:t>
            </a:r>
            <a:r>
              <a:rPr lang="en-US" sz="2600" dirty="0" err="1">
                <a:effectLst/>
                <a:latin typeface="Calibri" panose="020F0502020204030204" pitchFamily="34" charset="0"/>
                <a:ea typeface="Calibri" panose="020F0502020204030204" pitchFamily="34" charset="0"/>
                <a:cs typeface="Times New Roman" panose="02020603050405020304" pitchFamily="18" charset="0"/>
              </a:rPr>
              <a:t>syak</a:t>
            </a:r>
            <a:r>
              <a:rPr lang="en-US" sz="2600" dirty="0">
                <a:effectLst/>
                <a:latin typeface="Calibri" panose="020F0502020204030204" pitchFamily="34" charset="0"/>
                <a:ea typeface="Calibri" panose="020F0502020204030204" pitchFamily="34" charset="0"/>
                <a:cs typeface="Times New Roman" panose="02020603050405020304" pitchFamily="18" charset="0"/>
              </a:rPr>
              <a:t> (</a:t>
            </a:r>
            <a:r>
              <a:rPr lang="en-US" sz="2600" dirty="0" err="1">
                <a:effectLst/>
                <a:latin typeface="Calibri" panose="020F0502020204030204" pitchFamily="34" charset="0"/>
                <a:ea typeface="Calibri" panose="020F0502020204030204" pitchFamily="34" charset="0"/>
                <a:cs typeface="Times New Roman" panose="02020603050405020304" pitchFamily="18" charset="0"/>
              </a:rPr>
              <a:t>keraguan</a:t>
            </a:r>
            <a:r>
              <a:rPr lang="en-US" sz="2600" dirty="0">
                <a:effectLst/>
                <a:latin typeface="Calibri" panose="020F0502020204030204" pitchFamily="34" charset="0"/>
                <a:ea typeface="Calibri" panose="020F0502020204030204" pitchFamily="34" charset="0"/>
                <a:cs typeface="Times New Roman" panose="02020603050405020304" pitchFamily="18" charset="0"/>
              </a:rPr>
              <a:t>).</a:t>
            </a:r>
          </a:p>
          <a:p>
            <a:pPr marL="457200">
              <a:lnSpc>
                <a:spcPct val="107000"/>
              </a:lnSpc>
            </a:pPr>
            <a:r>
              <a:rPr lang="en-US" sz="2600" b="1" dirty="0" err="1">
                <a:effectLst/>
                <a:latin typeface="Calibri" panose="020F0502020204030204" pitchFamily="34" charset="0"/>
                <a:ea typeface="Calibri" panose="020F0502020204030204" pitchFamily="34" charset="0"/>
                <a:cs typeface="Times New Roman" panose="02020603050405020304" pitchFamily="18" charset="0"/>
              </a:rPr>
              <a:t>Qabul</a:t>
            </a:r>
            <a:r>
              <a:rPr lang="en-US" sz="2600" b="1" dirty="0">
                <a:effectLst/>
                <a:latin typeface="Calibri" panose="020F0502020204030204" pitchFamily="34" charset="0"/>
                <a:ea typeface="Calibri" panose="020F0502020204030204" pitchFamily="34" charset="0"/>
                <a:cs typeface="Times New Roman" panose="02020603050405020304" pitchFamily="18" charset="0"/>
              </a:rPr>
              <a:t> </a:t>
            </a:r>
            <a:r>
              <a:rPr lang="en-US" sz="2600" dirty="0">
                <a:effectLst/>
                <a:latin typeface="Calibri" panose="020F0502020204030204" pitchFamily="34" charset="0"/>
                <a:ea typeface="Calibri" panose="020F0502020204030204" pitchFamily="34" charset="0"/>
                <a:cs typeface="Times New Roman" panose="02020603050405020304" pitchFamily="18" charset="0"/>
              </a:rPr>
              <a:t>(</a:t>
            </a:r>
            <a:r>
              <a:rPr lang="en-US" sz="2600" dirty="0" err="1">
                <a:effectLst/>
                <a:latin typeface="Calibri" panose="020F0502020204030204" pitchFamily="34" charset="0"/>
                <a:ea typeface="Calibri" panose="020F0502020204030204" pitchFamily="34" charset="0"/>
                <a:cs typeface="Times New Roman" panose="02020603050405020304" pitchFamily="18" charset="0"/>
              </a:rPr>
              <a:t>menerima</a:t>
            </a:r>
            <a:r>
              <a:rPr lang="en-US" sz="2600" dirty="0">
                <a:effectLst/>
                <a:latin typeface="Calibri" panose="020F0502020204030204" pitchFamily="34" charset="0"/>
                <a:ea typeface="Calibri" panose="020F0502020204030204" pitchFamily="34" charset="0"/>
                <a:cs typeface="Times New Roman" panose="02020603050405020304" pitchFamily="18" charset="0"/>
              </a:rPr>
              <a:t>), yang </a:t>
            </a:r>
            <a:r>
              <a:rPr lang="en-US" sz="2600" dirty="0" err="1">
                <a:effectLst/>
                <a:latin typeface="Calibri" panose="020F0502020204030204" pitchFamily="34" charset="0"/>
                <a:ea typeface="Calibri" panose="020F0502020204030204" pitchFamily="34" charset="0"/>
                <a:cs typeface="Times New Roman" panose="02020603050405020304" pitchFamily="18" charset="0"/>
              </a:rPr>
              <a:t>menafikan</a:t>
            </a:r>
            <a:r>
              <a:rPr lang="en-US" sz="2600" dirty="0">
                <a:effectLst/>
                <a:latin typeface="Calibri" panose="020F0502020204030204" pitchFamily="34" charset="0"/>
                <a:ea typeface="Calibri" panose="020F0502020204030204" pitchFamily="34" charset="0"/>
                <a:cs typeface="Times New Roman" panose="02020603050405020304" pitchFamily="18" charset="0"/>
              </a:rPr>
              <a:t> </a:t>
            </a:r>
            <a:r>
              <a:rPr lang="en-US" sz="2600" dirty="0" err="1">
                <a:effectLst/>
                <a:latin typeface="Calibri" panose="020F0502020204030204" pitchFamily="34" charset="0"/>
                <a:ea typeface="Calibri" panose="020F0502020204030204" pitchFamily="34" charset="0"/>
                <a:cs typeface="Times New Roman" panose="02020603050405020304" pitchFamily="18" charset="0"/>
              </a:rPr>
              <a:t>radd</a:t>
            </a:r>
            <a:r>
              <a:rPr lang="en-US" sz="2600" dirty="0">
                <a:effectLst/>
                <a:latin typeface="Calibri" panose="020F0502020204030204" pitchFamily="34" charset="0"/>
                <a:ea typeface="Calibri" panose="020F0502020204030204" pitchFamily="34" charset="0"/>
                <a:cs typeface="Times New Roman" panose="02020603050405020304" pitchFamily="18" charset="0"/>
              </a:rPr>
              <a:t> (</a:t>
            </a:r>
            <a:r>
              <a:rPr lang="en-US" sz="2600" dirty="0" err="1">
                <a:effectLst/>
                <a:latin typeface="Calibri" panose="020F0502020204030204" pitchFamily="34" charset="0"/>
                <a:ea typeface="Calibri" panose="020F0502020204030204" pitchFamily="34" charset="0"/>
                <a:cs typeface="Times New Roman" panose="02020603050405020304" pitchFamily="18" charset="0"/>
              </a:rPr>
              <a:t>penolakan</a:t>
            </a:r>
            <a:r>
              <a:rPr lang="en-US" sz="2600" dirty="0">
                <a:effectLst/>
                <a:latin typeface="Calibri" panose="020F0502020204030204" pitchFamily="34" charset="0"/>
                <a:ea typeface="Calibri" panose="020F0502020204030204" pitchFamily="34" charset="0"/>
                <a:cs typeface="Times New Roman" panose="02020603050405020304" pitchFamily="18" charset="0"/>
              </a:rPr>
              <a:t>).</a:t>
            </a:r>
          </a:p>
          <a:p>
            <a:pPr marL="457200">
              <a:lnSpc>
                <a:spcPct val="107000"/>
              </a:lnSpc>
            </a:pPr>
            <a:r>
              <a:rPr lang="en-US" sz="2600" b="1" dirty="0" err="1">
                <a:effectLst/>
                <a:latin typeface="Calibri" panose="020F0502020204030204" pitchFamily="34" charset="0"/>
                <a:ea typeface="Calibri" panose="020F0502020204030204" pitchFamily="34" charset="0"/>
                <a:cs typeface="Times New Roman" panose="02020603050405020304" pitchFamily="18" charset="0"/>
              </a:rPr>
              <a:t>Inqiyad</a:t>
            </a:r>
            <a:r>
              <a:rPr lang="en-US" sz="2600" b="1" dirty="0">
                <a:effectLst/>
                <a:latin typeface="Calibri" panose="020F0502020204030204" pitchFamily="34" charset="0"/>
                <a:ea typeface="Calibri" panose="020F0502020204030204" pitchFamily="34" charset="0"/>
                <a:cs typeface="Times New Roman" panose="02020603050405020304" pitchFamily="18" charset="0"/>
              </a:rPr>
              <a:t> </a:t>
            </a:r>
            <a:r>
              <a:rPr lang="en-US" sz="2600" dirty="0">
                <a:effectLst/>
                <a:latin typeface="Calibri" panose="020F0502020204030204" pitchFamily="34" charset="0"/>
                <a:ea typeface="Calibri" panose="020F0502020204030204" pitchFamily="34" charset="0"/>
                <a:cs typeface="Times New Roman" panose="02020603050405020304" pitchFamily="18" charset="0"/>
              </a:rPr>
              <a:t>(</a:t>
            </a:r>
            <a:r>
              <a:rPr lang="en-US" sz="2600" dirty="0" err="1">
                <a:effectLst/>
                <a:latin typeface="Calibri" panose="020F0502020204030204" pitchFamily="34" charset="0"/>
                <a:ea typeface="Calibri" panose="020F0502020204030204" pitchFamily="34" charset="0"/>
                <a:cs typeface="Times New Roman" panose="02020603050405020304" pitchFamily="18" charset="0"/>
              </a:rPr>
              <a:t>patuh</a:t>
            </a:r>
            <a:r>
              <a:rPr lang="en-US" sz="2600" dirty="0">
                <a:effectLst/>
                <a:latin typeface="Calibri" panose="020F0502020204030204" pitchFamily="34" charset="0"/>
                <a:ea typeface="Calibri" panose="020F0502020204030204" pitchFamily="34" charset="0"/>
                <a:cs typeface="Times New Roman" panose="02020603050405020304" pitchFamily="18" charset="0"/>
              </a:rPr>
              <a:t>), yang </a:t>
            </a:r>
            <a:r>
              <a:rPr lang="en-US" sz="2600" dirty="0" err="1">
                <a:effectLst/>
                <a:latin typeface="Calibri" panose="020F0502020204030204" pitchFamily="34" charset="0"/>
                <a:ea typeface="Calibri" panose="020F0502020204030204" pitchFamily="34" charset="0"/>
                <a:cs typeface="Times New Roman" panose="02020603050405020304" pitchFamily="18" charset="0"/>
              </a:rPr>
              <a:t>menafikan</a:t>
            </a:r>
            <a:r>
              <a:rPr lang="en-US" sz="2600" dirty="0">
                <a:effectLst/>
                <a:latin typeface="Calibri" panose="020F0502020204030204" pitchFamily="34" charset="0"/>
                <a:ea typeface="Calibri" panose="020F0502020204030204" pitchFamily="34" charset="0"/>
                <a:cs typeface="Times New Roman" panose="02020603050405020304" pitchFamily="18" charset="0"/>
              </a:rPr>
              <a:t> </a:t>
            </a:r>
            <a:r>
              <a:rPr lang="en-US" sz="2600" dirty="0" err="1">
                <a:effectLst/>
                <a:latin typeface="Calibri" panose="020F0502020204030204" pitchFamily="34" charset="0"/>
                <a:ea typeface="Calibri" panose="020F0502020204030204" pitchFamily="34" charset="0"/>
                <a:cs typeface="Times New Roman" panose="02020603050405020304" pitchFamily="18" charset="0"/>
              </a:rPr>
              <a:t>tark</a:t>
            </a:r>
            <a:r>
              <a:rPr lang="en-US" sz="2600" dirty="0">
                <a:effectLst/>
                <a:latin typeface="Calibri" panose="020F0502020204030204" pitchFamily="34" charset="0"/>
                <a:ea typeface="Calibri" panose="020F0502020204030204" pitchFamily="34" charset="0"/>
                <a:cs typeface="Times New Roman" panose="02020603050405020304" pitchFamily="18" charset="0"/>
              </a:rPr>
              <a:t> (</a:t>
            </a:r>
            <a:r>
              <a:rPr lang="en-US" sz="2600" dirty="0" err="1">
                <a:effectLst/>
                <a:latin typeface="Calibri" panose="020F0502020204030204" pitchFamily="34" charset="0"/>
                <a:ea typeface="Calibri" panose="020F0502020204030204" pitchFamily="34" charset="0"/>
                <a:cs typeface="Times New Roman" panose="02020603050405020304" pitchFamily="18" charset="0"/>
              </a:rPr>
              <a:t>meninggalkan</a:t>
            </a:r>
            <a:r>
              <a:rPr lang="en-US" sz="2600" dirty="0">
                <a:effectLst/>
                <a:latin typeface="Calibri" panose="020F0502020204030204" pitchFamily="34" charset="0"/>
                <a:ea typeface="Calibri" panose="020F0502020204030204" pitchFamily="34" charset="0"/>
                <a:cs typeface="Times New Roman" panose="02020603050405020304" pitchFamily="18" charset="0"/>
              </a:rPr>
              <a:t>).</a:t>
            </a:r>
          </a:p>
          <a:p>
            <a:pPr marL="457200">
              <a:lnSpc>
                <a:spcPct val="107000"/>
              </a:lnSpc>
            </a:pPr>
            <a:r>
              <a:rPr lang="en-US" sz="2600" b="1" dirty="0" err="1">
                <a:effectLst/>
                <a:latin typeface="Calibri" panose="020F0502020204030204" pitchFamily="34" charset="0"/>
                <a:ea typeface="Calibri" panose="020F0502020204030204" pitchFamily="34" charset="0"/>
                <a:cs typeface="Times New Roman" panose="02020603050405020304" pitchFamily="18" charset="0"/>
              </a:rPr>
              <a:t>Ikhlash</a:t>
            </a:r>
            <a:r>
              <a:rPr lang="en-US" sz="2600" dirty="0">
                <a:effectLst/>
                <a:latin typeface="Calibri" panose="020F0502020204030204" pitchFamily="34" charset="0"/>
                <a:ea typeface="Calibri" panose="020F0502020204030204" pitchFamily="34" charset="0"/>
                <a:cs typeface="Times New Roman" panose="02020603050405020304" pitchFamily="18" charset="0"/>
              </a:rPr>
              <a:t>, yang </a:t>
            </a:r>
            <a:r>
              <a:rPr lang="en-US" sz="2600" dirty="0" err="1">
                <a:effectLst/>
                <a:latin typeface="Calibri" panose="020F0502020204030204" pitchFamily="34" charset="0"/>
                <a:ea typeface="Calibri" panose="020F0502020204030204" pitchFamily="34" charset="0"/>
                <a:cs typeface="Times New Roman" panose="02020603050405020304" pitchFamily="18" charset="0"/>
              </a:rPr>
              <a:t>menafikan</a:t>
            </a:r>
            <a:r>
              <a:rPr lang="en-US" sz="2600" dirty="0">
                <a:effectLst/>
                <a:latin typeface="Calibri" panose="020F0502020204030204" pitchFamily="34" charset="0"/>
                <a:ea typeface="Calibri" panose="020F0502020204030204" pitchFamily="34" charset="0"/>
                <a:cs typeface="Times New Roman" panose="02020603050405020304" pitchFamily="18" charset="0"/>
              </a:rPr>
              <a:t> </a:t>
            </a:r>
            <a:r>
              <a:rPr lang="en-US" sz="2600" dirty="0" err="1">
                <a:effectLst/>
                <a:latin typeface="Calibri" panose="020F0502020204030204" pitchFamily="34" charset="0"/>
                <a:ea typeface="Calibri" panose="020F0502020204030204" pitchFamily="34" charset="0"/>
                <a:cs typeface="Times New Roman" panose="02020603050405020304" pitchFamily="18" charset="0"/>
              </a:rPr>
              <a:t>syirik</a:t>
            </a:r>
            <a:r>
              <a:rPr lang="en-US" sz="2600" dirty="0">
                <a:effectLst/>
                <a:latin typeface="Calibri" panose="020F0502020204030204" pitchFamily="34" charset="0"/>
                <a:ea typeface="Calibri" panose="020F0502020204030204" pitchFamily="34" charset="0"/>
                <a:cs typeface="Times New Roman" panose="02020603050405020304" pitchFamily="18" charset="0"/>
              </a:rPr>
              <a:t>.</a:t>
            </a:r>
          </a:p>
          <a:p>
            <a:pPr marL="457200">
              <a:lnSpc>
                <a:spcPct val="107000"/>
              </a:lnSpc>
            </a:pPr>
            <a:r>
              <a:rPr lang="en-US" sz="2600" b="1" dirty="0" err="1">
                <a:effectLst/>
                <a:latin typeface="Calibri" panose="020F0502020204030204" pitchFamily="34" charset="0"/>
                <a:ea typeface="Calibri" panose="020F0502020204030204" pitchFamily="34" charset="0"/>
                <a:cs typeface="Times New Roman" panose="02020603050405020304" pitchFamily="18" charset="0"/>
              </a:rPr>
              <a:t>Shidq</a:t>
            </a:r>
            <a:r>
              <a:rPr lang="en-US" sz="2600" dirty="0">
                <a:effectLst/>
                <a:latin typeface="Calibri" panose="020F0502020204030204" pitchFamily="34" charset="0"/>
                <a:ea typeface="Calibri" panose="020F0502020204030204" pitchFamily="34" charset="0"/>
                <a:cs typeface="Times New Roman" panose="02020603050405020304" pitchFamily="18" charset="0"/>
              </a:rPr>
              <a:t> (</a:t>
            </a:r>
            <a:r>
              <a:rPr lang="en-US" sz="2600" dirty="0" err="1">
                <a:effectLst/>
                <a:latin typeface="Calibri" panose="020F0502020204030204" pitchFamily="34" charset="0"/>
                <a:ea typeface="Calibri" panose="020F0502020204030204" pitchFamily="34" charset="0"/>
                <a:cs typeface="Times New Roman" panose="02020603050405020304" pitchFamily="18" charset="0"/>
              </a:rPr>
              <a:t>jujur</a:t>
            </a:r>
            <a:r>
              <a:rPr lang="en-US" sz="2600" dirty="0">
                <a:effectLst/>
                <a:latin typeface="Calibri" panose="020F0502020204030204" pitchFamily="34" charset="0"/>
                <a:ea typeface="Calibri" panose="020F0502020204030204" pitchFamily="34" charset="0"/>
                <a:cs typeface="Times New Roman" panose="02020603050405020304" pitchFamily="18" charset="0"/>
              </a:rPr>
              <a:t>), yang </a:t>
            </a:r>
            <a:r>
              <a:rPr lang="en-US" sz="2600" dirty="0" err="1">
                <a:effectLst/>
                <a:latin typeface="Calibri" panose="020F0502020204030204" pitchFamily="34" charset="0"/>
                <a:ea typeface="Calibri" panose="020F0502020204030204" pitchFamily="34" charset="0"/>
                <a:cs typeface="Times New Roman" panose="02020603050405020304" pitchFamily="18" charset="0"/>
              </a:rPr>
              <a:t>menafikan</a:t>
            </a:r>
            <a:r>
              <a:rPr lang="en-US" sz="2600" dirty="0">
                <a:effectLst/>
                <a:latin typeface="Calibri" panose="020F0502020204030204" pitchFamily="34" charset="0"/>
                <a:ea typeface="Calibri" panose="020F0502020204030204" pitchFamily="34" charset="0"/>
                <a:cs typeface="Times New Roman" panose="02020603050405020304" pitchFamily="18" charset="0"/>
              </a:rPr>
              <a:t> </a:t>
            </a:r>
            <a:r>
              <a:rPr lang="en-US" sz="2600" dirty="0" err="1">
                <a:effectLst/>
                <a:latin typeface="Calibri" panose="020F0502020204030204" pitchFamily="34" charset="0"/>
                <a:ea typeface="Calibri" panose="020F0502020204030204" pitchFamily="34" charset="0"/>
                <a:cs typeface="Times New Roman" panose="02020603050405020304" pitchFamily="18" charset="0"/>
              </a:rPr>
              <a:t>kadzib</a:t>
            </a:r>
            <a:r>
              <a:rPr lang="en-US" sz="2600" dirty="0">
                <a:effectLst/>
                <a:latin typeface="Calibri" panose="020F0502020204030204" pitchFamily="34" charset="0"/>
                <a:ea typeface="Calibri" panose="020F0502020204030204" pitchFamily="34" charset="0"/>
                <a:cs typeface="Times New Roman" panose="02020603050405020304" pitchFamily="18" charset="0"/>
              </a:rPr>
              <a:t> (</a:t>
            </a:r>
            <a:r>
              <a:rPr lang="en-US" sz="2600" dirty="0" err="1">
                <a:effectLst/>
                <a:latin typeface="Calibri" panose="020F0502020204030204" pitchFamily="34" charset="0"/>
                <a:ea typeface="Calibri" panose="020F0502020204030204" pitchFamily="34" charset="0"/>
                <a:cs typeface="Times New Roman" panose="02020603050405020304" pitchFamily="18" charset="0"/>
              </a:rPr>
              <a:t>dusta</a:t>
            </a:r>
            <a:r>
              <a:rPr lang="en-US" sz="2600" dirty="0">
                <a:effectLst/>
                <a:latin typeface="Calibri" panose="020F0502020204030204" pitchFamily="34" charset="0"/>
                <a:ea typeface="Calibri" panose="020F0502020204030204" pitchFamily="34" charset="0"/>
                <a:cs typeface="Times New Roman" panose="02020603050405020304" pitchFamily="18" charset="0"/>
              </a:rPr>
              <a:t>).</a:t>
            </a:r>
          </a:p>
          <a:p>
            <a:pPr marL="457200">
              <a:lnSpc>
                <a:spcPct val="107000"/>
              </a:lnSpc>
              <a:spcAft>
                <a:spcPts val="800"/>
              </a:spcAft>
            </a:pPr>
            <a:r>
              <a:rPr lang="en-US" sz="2600" b="1" dirty="0" err="1">
                <a:effectLst/>
                <a:latin typeface="Calibri" panose="020F0502020204030204" pitchFamily="34" charset="0"/>
                <a:ea typeface="Calibri" panose="020F0502020204030204" pitchFamily="34" charset="0"/>
                <a:cs typeface="Times New Roman" panose="02020603050405020304" pitchFamily="18" charset="0"/>
              </a:rPr>
              <a:t>Mahabbah</a:t>
            </a:r>
            <a:r>
              <a:rPr lang="en-US" sz="2600" dirty="0">
                <a:effectLst/>
                <a:latin typeface="Calibri" panose="020F0502020204030204" pitchFamily="34" charset="0"/>
                <a:ea typeface="Calibri" panose="020F0502020204030204" pitchFamily="34" charset="0"/>
                <a:cs typeface="Times New Roman" panose="02020603050405020304" pitchFamily="18" charset="0"/>
              </a:rPr>
              <a:t> (</a:t>
            </a:r>
            <a:r>
              <a:rPr lang="en-US" sz="2600" dirty="0" err="1">
                <a:effectLst/>
                <a:latin typeface="Calibri" panose="020F0502020204030204" pitchFamily="34" charset="0"/>
                <a:ea typeface="Calibri" panose="020F0502020204030204" pitchFamily="34" charset="0"/>
                <a:cs typeface="Times New Roman" panose="02020603050405020304" pitchFamily="18" charset="0"/>
              </a:rPr>
              <a:t>kecintaan</a:t>
            </a:r>
            <a:r>
              <a:rPr lang="en-US" sz="2600" dirty="0">
                <a:effectLst/>
                <a:latin typeface="Calibri" panose="020F0502020204030204" pitchFamily="34" charset="0"/>
                <a:ea typeface="Calibri" panose="020F0502020204030204" pitchFamily="34" charset="0"/>
                <a:cs typeface="Times New Roman" panose="02020603050405020304" pitchFamily="18" charset="0"/>
              </a:rPr>
              <a:t>), yang </a:t>
            </a:r>
            <a:r>
              <a:rPr lang="en-US" sz="2600" dirty="0" err="1">
                <a:effectLst/>
                <a:latin typeface="Calibri" panose="020F0502020204030204" pitchFamily="34" charset="0"/>
                <a:ea typeface="Calibri" panose="020F0502020204030204" pitchFamily="34" charset="0"/>
                <a:cs typeface="Times New Roman" panose="02020603050405020304" pitchFamily="18" charset="0"/>
              </a:rPr>
              <a:t>menafikan</a:t>
            </a:r>
            <a:r>
              <a:rPr lang="en-US" sz="2600" dirty="0">
                <a:effectLst/>
                <a:latin typeface="Calibri" panose="020F0502020204030204" pitchFamily="34" charset="0"/>
                <a:ea typeface="Calibri" panose="020F0502020204030204" pitchFamily="34" charset="0"/>
                <a:cs typeface="Times New Roman" panose="02020603050405020304" pitchFamily="18" charset="0"/>
              </a:rPr>
              <a:t> </a:t>
            </a:r>
            <a:r>
              <a:rPr lang="en-US" sz="2600" dirty="0" err="1">
                <a:effectLst/>
                <a:latin typeface="Calibri" panose="020F0502020204030204" pitchFamily="34" charset="0"/>
                <a:ea typeface="Calibri" panose="020F0502020204030204" pitchFamily="34" charset="0"/>
                <a:cs typeface="Times New Roman" panose="02020603050405020304" pitchFamily="18" charset="0"/>
              </a:rPr>
              <a:t>baghdha</a:t>
            </a:r>
            <a:r>
              <a:rPr lang="en-US" sz="2600" dirty="0">
                <a:effectLst/>
                <a:latin typeface="Calibri" panose="020F0502020204030204" pitchFamily="34" charset="0"/>
                <a:ea typeface="Calibri" panose="020F0502020204030204" pitchFamily="34" charset="0"/>
                <a:cs typeface="Times New Roman" panose="02020603050405020304" pitchFamily="18" charset="0"/>
              </a:rPr>
              <a:t>’ (</a:t>
            </a:r>
            <a:r>
              <a:rPr lang="en-US" sz="2600" dirty="0" err="1">
                <a:effectLst/>
                <a:latin typeface="Calibri" panose="020F0502020204030204" pitchFamily="34" charset="0"/>
                <a:ea typeface="Calibri" panose="020F0502020204030204" pitchFamily="34" charset="0"/>
                <a:cs typeface="Times New Roman" panose="02020603050405020304" pitchFamily="18" charset="0"/>
              </a:rPr>
              <a:t>kebencian</a:t>
            </a:r>
            <a:r>
              <a:rPr lang="en-US" sz="2600" dirty="0">
                <a:effectLst/>
                <a:latin typeface="Calibri" panose="020F0502020204030204" pitchFamily="34" charset="0"/>
                <a:ea typeface="Calibri" panose="020F0502020204030204" pitchFamily="34" charset="0"/>
                <a:cs typeface="Times New Roman" panose="02020603050405020304" pitchFamily="18" charset="0"/>
              </a:rPr>
              <a:t>).</a:t>
            </a:r>
          </a:p>
          <a:p>
            <a:pPr marL="0" indent="0">
              <a:buNone/>
            </a:pPr>
            <a:endParaRPr lang="en-US" sz="2600" dirty="0"/>
          </a:p>
        </p:txBody>
      </p:sp>
      <p:sp>
        <p:nvSpPr>
          <p:cNvPr id="4" name="Title 1">
            <a:extLst>
              <a:ext uri="{FF2B5EF4-FFF2-40B4-BE49-F238E27FC236}">
                <a16:creationId xmlns:a16="http://schemas.microsoft.com/office/drawing/2014/main" id="{0A4B216F-CEA2-487F-B993-99C8860920D2}"/>
              </a:ext>
            </a:extLst>
          </p:cNvPr>
          <p:cNvSpPr txBox="1">
            <a:spLocks/>
          </p:cNvSpPr>
          <p:nvPr/>
        </p:nvSpPr>
        <p:spPr>
          <a:xfrm>
            <a:off x="2514599" y="730838"/>
            <a:ext cx="7162801" cy="952734"/>
          </a:xfrm>
          <a:prstGeom prst="rect">
            <a:avLst/>
          </a:prstGeom>
          <a:solidFill>
            <a:schemeClr val="accent1">
              <a:lumMod val="50000"/>
            </a:schemeClr>
          </a:solidFill>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en-US" sz="3200" b="1" dirty="0">
                <a:solidFill>
                  <a:srgbClr val="FFFF00"/>
                </a:solidFill>
              </a:rPr>
              <a:t>SYARAT-SYARAT SYAHADATAIN</a:t>
            </a:r>
          </a:p>
          <a:p>
            <a:pPr algn="ctr"/>
            <a:r>
              <a:rPr lang="ar-AE" sz="3200" b="1" dirty="0">
                <a:solidFill>
                  <a:schemeClr val="bg1"/>
                </a:solidFill>
              </a:rPr>
              <a:t>( لَا إِلَهَ إِلَّا اللَّهُ )”</a:t>
            </a:r>
            <a:r>
              <a:rPr lang="en-US" sz="3200" b="1" dirty="0" err="1">
                <a:solidFill>
                  <a:schemeClr val="bg1"/>
                </a:solidFill>
              </a:rPr>
              <a:t>Laa</a:t>
            </a:r>
            <a:r>
              <a:rPr lang="en-US" sz="3200" b="1" dirty="0">
                <a:solidFill>
                  <a:schemeClr val="bg1"/>
                </a:solidFill>
              </a:rPr>
              <a:t> </a:t>
            </a:r>
            <a:r>
              <a:rPr lang="en-US" sz="3200" b="1" dirty="0" err="1">
                <a:solidFill>
                  <a:schemeClr val="bg1"/>
                </a:solidFill>
              </a:rPr>
              <a:t>ilaha</a:t>
            </a:r>
            <a:r>
              <a:rPr lang="en-US" sz="3200" b="1" dirty="0">
                <a:solidFill>
                  <a:schemeClr val="bg1"/>
                </a:solidFill>
              </a:rPr>
              <a:t> </a:t>
            </a:r>
            <a:r>
              <a:rPr lang="en-US" sz="3200" b="1" dirty="0" err="1">
                <a:solidFill>
                  <a:schemeClr val="bg1"/>
                </a:solidFill>
              </a:rPr>
              <a:t>illallah</a:t>
            </a:r>
            <a:r>
              <a:rPr lang="en-US" sz="3200" b="1" dirty="0">
                <a:solidFill>
                  <a:schemeClr val="bg1"/>
                </a:solidFill>
              </a:rPr>
              <a:t>”</a:t>
            </a:r>
            <a:endParaRPr lang="en-US" altLang="en-US" sz="3200" b="1" dirty="0">
              <a:solidFill>
                <a:schemeClr val="bg1"/>
              </a:solidFill>
            </a:endParaRPr>
          </a:p>
        </p:txBody>
      </p:sp>
    </p:spTree>
    <p:extLst>
      <p:ext uri="{BB962C8B-B14F-4D97-AF65-F5344CB8AC3E}">
        <p14:creationId xmlns:p14="http://schemas.microsoft.com/office/powerpoint/2010/main" val="1793084312"/>
      </p:ext>
    </p:extLst>
  </p:cSld>
  <p:clrMapOvr>
    <a:masterClrMapping/>
  </p:clrMapOvr>
  <p:transition spd="slow">
    <p:randomBar dir="ver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CC7F685-F199-47CB-B469-3FC0CA1FA33D}"/>
              </a:ext>
            </a:extLst>
          </p:cNvPr>
          <p:cNvSpPr>
            <a:spLocks noGrp="1"/>
          </p:cNvSpPr>
          <p:nvPr>
            <p:ph idx="1"/>
          </p:nvPr>
        </p:nvSpPr>
        <p:spPr>
          <a:xfrm>
            <a:off x="1" y="1936376"/>
            <a:ext cx="7610838" cy="4371788"/>
          </a:xfrm>
        </p:spPr>
        <p:txBody>
          <a:bodyPr>
            <a:normAutofit fontScale="85000" lnSpcReduction="10000"/>
          </a:bodyPr>
          <a:lstStyle/>
          <a:p>
            <a:pPr marL="457200">
              <a:lnSpc>
                <a:spcPct val="107000"/>
              </a:lnSpc>
            </a:pPr>
            <a:r>
              <a:rPr lang="en-US" sz="2600" dirty="0" err="1">
                <a:effectLst/>
                <a:latin typeface="Calibri" panose="020F0502020204030204" pitchFamily="34" charset="0"/>
                <a:ea typeface="Calibri" panose="020F0502020204030204" pitchFamily="34" charset="0"/>
                <a:cs typeface="Times New Roman" panose="02020603050405020304" pitchFamily="18" charset="0"/>
              </a:rPr>
              <a:t>Mengakui</a:t>
            </a:r>
            <a:r>
              <a:rPr lang="en-US" sz="2600" dirty="0">
                <a:effectLst/>
                <a:latin typeface="Calibri" panose="020F0502020204030204" pitchFamily="34" charset="0"/>
                <a:ea typeface="Calibri" panose="020F0502020204030204" pitchFamily="34" charset="0"/>
                <a:cs typeface="Times New Roman" panose="02020603050405020304" pitchFamily="18" charset="0"/>
              </a:rPr>
              <a:t> </a:t>
            </a:r>
            <a:r>
              <a:rPr lang="en-US" sz="2600" dirty="0" err="1">
                <a:effectLst/>
                <a:latin typeface="Calibri" panose="020F0502020204030204" pitchFamily="34" charset="0"/>
                <a:ea typeface="Calibri" panose="020F0502020204030204" pitchFamily="34" charset="0"/>
                <a:cs typeface="Times New Roman" panose="02020603050405020304" pitchFamily="18" charset="0"/>
              </a:rPr>
              <a:t>kerasulannya</a:t>
            </a:r>
            <a:r>
              <a:rPr lang="en-US" sz="2600" dirty="0">
                <a:effectLst/>
                <a:latin typeface="Calibri" panose="020F0502020204030204" pitchFamily="34" charset="0"/>
                <a:ea typeface="Calibri" panose="020F0502020204030204" pitchFamily="34" charset="0"/>
                <a:cs typeface="Times New Roman" panose="02020603050405020304" pitchFamily="18" charset="0"/>
              </a:rPr>
              <a:t> dan </a:t>
            </a:r>
            <a:r>
              <a:rPr lang="en-US" sz="2600" dirty="0" err="1">
                <a:effectLst/>
                <a:latin typeface="Calibri" panose="020F0502020204030204" pitchFamily="34" charset="0"/>
                <a:ea typeface="Calibri" panose="020F0502020204030204" pitchFamily="34" charset="0"/>
                <a:cs typeface="Times New Roman" panose="02020603050405020304" pitchFamily="18" charset="0"/>
              </a:rPr>
              <a:t>meyakininya</a:t>
            </a:r>
            <a:r>
              <a:rPr lang="en-US" sz="2600" dirty="0">
                <a:effectLst/>
                <a:latin typeface="Calibri" panose="020F0502020204030204" pitchFamily="34" charset="0"/>
                <a:ea typeface="Calibri" panose="020F0502020204030204" pitchFamily="34" charset="0"/>
                <a:cs typeface="Times New Roman" panose="02020603050405020304" pitchFamily="18" charset="0"/>
              </a:rPr>
              <a:t> di </a:t>
            </a:r>
            <a:r>
              <a:rPr lang="en-US" sz="2600" dirty="0" err="1">
                <a:effectLst/>
                <a:latin typeface="Calibri" panose="020F0502020204030204" pitchFamily="34" charset="0"/>
                <a:ea typeface="Calibri" panose="020F0502020204030204" pitchFamily="34" charset="0"/>
                <a:cs typeface="Times New Roman" panose="02020603050405020304" pitchFamily="18" charset="0"/>
              </a:rPr>
              <a:t>dalam</a:t>
            </a:r>
            <a:r>
              <a:rPr lang="en-US" sz="2600" dirty="0">
                <a:effectLst/>
                <a:latin typeface="Calibri" panose="020F0502020204030204" pitchFamily="34" charset="0"/>
                <a:ea typeface="Calibri" panose="020F0502020204030204" pitchFamily="34" charset="0"/>
                <a:cs typeface="Times New Roman" panose="02020603050405020304" pitchFamily="18" charset="0"/>
              </a:rPr>
              <a:t> </a:t>
            </a:r>
            <a:r>
              <a:rPr lang="en-US" sz="2600" dirty="0" err="1">
                <a:effectLst/>
                <a:latin typeface="Calibri" panose="020F0502020204030204" pitchFamily="34" charset="0"/>
                <a:ea typeface="Calibri" panose="020F0502020204030204" pitchFamily="34" charset="0"/>
                <a:cs typeface="Times New Roman" panose="02020603050405020304" pitchFamily="18" charset="0"/>
              </a:rPr>
              <a:t>hati</a:t>
            </a:r>
            <a:r>
              <a:rPr lang="en-US" sz="2600" dirty="0">
                <a:effectLst/>
                <a:latin typeface="Calibri" panose="020F0502020204030204" pitchFamily="34" charset="0"/>
                <a:ea typeface="Calibri" panose="020F0502020204030204" pitchFamily="34" charset="0"/>
                <a:cs typeface="Times New Roman" panose="02020603050405020304" pitchFamily="18" charset="0"/>
              </a:rPr>
              <a:t>.</a:t>
            </a:r>
          </a:p>
          <a:p>
            <a:pPr marL="457200">
              <a:lnSpc>
                <a:spcPct val="107000"/>
              </a:lnSpc>
            </a:pPr>
            <a:r>
              <a:rPr lang="en-US" sz="2600" dirty="0" err="1">
                <a:effectLst/>
                <a:latin typeface="Calibri" panose="020F0502020204030204" pitchFamily="34" charset="0"/>
                <a:ea typeface="Calibri" panose="020F0502020204030204" pitchFamily="34" charset="0"/>
                <a:cs typeface="Times New Roman" panose="02020603050405020304" pitchFamily="18" charset="0"/>
              </a:rPr>
              <a:t>Mengucapkan</a:t>
            </a:r>
            <a:r>
              <a:rPr lang="en-US" sz="2600" dirty="0">
                <a:effectLst/>
                <a:latin typeface="Calibri" panose="020F0502020204030204" pitchFamily="34" charset="0"/>
                <a:ea typeface="Calibri" panose="020F0502020204030204" pitchFamily="34" charset="0"/>
                <a:cs typeface="Times New Roman" panose="02020603050405020304" pitchFamily="18" charset="0"/>
              </a:rPr>
              <a:t> dan </a:t>
            </a:r>
            <a:r>
              <a:rPr lang="en-US" sz="2600" dirty="0" err="1">
                <a:effectLst/>
                <a:latin typeface="Calibri" panose="020F0502020204030204" pitchFamily="34" charset="0"/>
                <a:ea typeface="Calibri" panose="020F0502020204030204" pitchFamily="34" charset="0"/>
                <a:cs typeface="Times New Roman" panose="02020603050405020304" pitchFamily="18" charset="0"/>
              </a:rPr>
              <a:t>mengikrarkan</a:t>
            </a:r>
            <a:r>
              <a:rPr lang="en-US" sz="2600" dirty="0">
                <a:effectLst/>
                <a:latin typeface="Calibri" panose="020F0502020204030204" pitchFamily="34" charset="0"/>
                <a:ea typeface="Calibri" panose="020F0502020204030204" pitchFamily="34" charset="0"/>
                <a:cs typeface="Times New Roman" panose="02020603050405020304" pitchFamily="18" charset="0"/>
              </a:rPr>
              <a:t> </a:t>
            </a:r>
            <a:r>
              <a:rPr lang="en-US" sz="2600" dirty="0" err="1">
                <a:effectLst/>
                <a:latin typeface="Calibri" panose="020F0502020204030204" pitchFamily="34" charset="0"/>
                <a:ea typeface="Calibri" panose="020F0502020204030204" pitchFamily="34" charset="0"/>
                <a:cs typeface="Times New Roman" panose="02020603050405020304" pitchFamily="18" charset="0"/>
              </a:rPr>
              <a:t>dengan</a:t>
            </a:r>
            <a:r>
              <a:rPr lang="en-US" sz="2600" dirty="0">
                <a:effectLst/>
                <a:latin typeface="Calibri" panose="020F0502020204030204" pitchFamily="34" charset="0"/>
                <a:ea typeface="Calibri" panose="020F0502020204030204" pitchFamily="34" charset="0"/>
                <a:cs typeface="Times New Roman" panose="02020603050405020304" pitchFamily="18" charset="0"/>
              </a:rPr>
              <a:t> </a:t>
            </a:r>
            <a:r>
              <a:rPr lang="en-US" sz="2600" dirty="0" err="1">
                <a:effectLst/>
                <a:latin typeface="Calibri" panose="020F0502020204030204" pitchFamily="34" charset="0"/>
                <a:ea typeface="Calibri" panose="020F0502020204030204" pitchFamily="34" charset="0"/>
                <a:cs typeface="Times New Roman" panose="02020603050405020304" pitchFamily="18" charset="0"/>
              </a:rPr>
              <a:t>lisan</a:t>
            </a:r>
            <a:r>
              <a:rPr lang="en-US" sz="2600" dirty="0">
                <a:effectLst/>
                <a:latin typeface="Calibri" panose="020F0502020204030204" pitchFamily="34" charset="0"/>
                <a:ea typeface="Calibri" panose="020F0502020204030204" pitchFamily="34" charset="0"/>
                <a:cs typeface="Times New Roman" panose="02020603050405020304" pitchFamily="18" charset="0"/>
              </a:rPr>
              <a:t>.</a:t>
            </a:r>
          </a:p>
          <a:p>
            <a:pPr marL="457200">
              <a:lnSpc>
                <a:spcPct val="107000"/>
              </a:lnSpc>
            </a:pPr>
            <a:r>
              <a:rPr lang="en-US" sz="2600" dirty="0" err="1">
                <a:effectLst/>
                <a:latin typeface="Calibri" panose="020F0502020204030204" pitchFamily="34" charset="0"/>
                <a:ea typeface="Calibri" panose="020F0502020204030204" pitchFamily="34" charset="0"/>
                <a:cs typeface="Times New Roman" panose="02020603050405020304" pitchFamily="18" charset="0"/>
              </a:rPr>
              <a:t>Mengikutinya</a:t>
            </a:r>
            <a:r>
              <a:rPr lang="en-US" sz="2600" dirty="0">
                <a:effectLst/>
                <a:latin typeface="Calibri" panose="020F0502020204030204" pitchFamily="34" charset="0"/>
                <a:ea typeface="Calibri" panose="020F0502020204030204" pitchFamily="34" charset="0"/>
                <a:cs typeface="Times New Roman" panose="02020603050405020304" pitchFamily="18" charset="0"/>
              </a:rPr>
              <a:t> </a:t>
            </a:r>
            <a:r>
              <a:rPr lang="en-US" sz="2600" dirty="0" err="1">
                <a:effectLst/>
                <a:latin typeface="Calibri" panose="020F0502020204030204" pitchFamily="34" charset="0"/>
                <a:ea typeface="Calibri" panose="020F0502020204030204" pitchFamily="34" charset="0"/>
                <a:cs typeface="Times New Roman" panose="02020603050405020304" pitchFamily="18" charset="0"/>
              </a:rPr>
              <a:t>dengan</a:t>
            </a:r>
            <a:r>
              <a:rPr lang="en-US" sz="2600" dirty="0">
                <a:effectLst/>
                <a:latin typeface="Calibri" panose="020F0502020204030204" pitchFamily="34" charset="0"/>
                <a:ea typeface="Calibri" panose="020F0502020204030204" pitchFamily="34" charset="0"/>
                <a:cs typeface="Times New Roman" panose="02020603050405020304" pitchFamily="18" charset="0"/>
              </a:rPr>
              <a:t> </a:t>
            </a:r>
            <a:r>
              <a:rPr lang="en-US" sz="2600" dirty="0" err="1">
                <a:effectLst/>
                <a:latin typeface="Calibri" panose="020F0502020204030204" pitchFamily="34" charset="0"/>
                <a:ea typeface="Calibri" panose="020F0502020204030204" pitchFamily="34" charset="0"/>
                <a:cs typeface="Times New Roman" panose="02020603050405020304" pitchFamily="18" charset="0"/>
              </a:rPr>
              <a:t>mengamalkan</a:t>
            </a:r>
            <a:r>
              <a:rPr lang="en-US" sz="2600" dirty="0">
                <a:effectLst/>
                <a:latin typeface="Calibri" panose="020F0502020204030204" pitchFamily="34" charset="0"/>
                <a:ea typeface="Calibri" panose="020F0502020204030204" pitchFamily="34" charset="0"/>
                <a:cs typeface="Times New Roman" panose="02020603050405020304" pitchFamily="18" charset="0"/>
              </a:rPr>
              <a:t> </a:t>
            </a:r>
            <a:r>
              <a:rPr lang="en-US" sz="2600" dirty="0" err="1">
                <a:effectLst/>
                <a:latin typeface="Calibri" panose="020F0502020204030204" pitchFamily="34" charset="0"/>
                <a:ea typeface="Calibri" panose="020F0502020204030204" pitchFamily="34" charset="0"/>
                <a:cs typeface="Times New Roman" panose="02020603050405020304" pitchFamily="18" charset="0"/>
              </a:rPr>
              <a:t>ajaran</a:t>
            </a:r>
            <a:r>
              <a:rPr lang="en-US" sz="2600" dirty="0">
                <a:effectLst/>
                <a:latin typeface="Calibri" panose="020F0502020204030204" pitchFamily="34" charset="0"/>
                <a:ea typeface="Calibri" panose="020F0502020204030204" pitchFamily="34" charset="0"/>
                <a:cs typeface="Times New Roman" panose="02020603050405020304" pitchFamily="18" charset="0"/>
              </a:rPr>
              <a:t> </a:t>
            </a:r>
            <a:r>
              <a:rPr lang="en-US" sz="2600" dirty="0" err="1">
                <a:effectLst/>
                <a:latin typeface="Calibri" panose="020F0502020204030204" pitchFamily="34" charset="0"/>
                <a:ea typeface="Calibri" panose="020F0502020204030204" pitchFamily="34" charset="0"/>
                <a:cs typeface="Times New Roman" panose="02020603050405020304" pitchFamily="18" charset="0"/>
              </a:rPr>
              <a:t>kebenaran</a:t>
            </a:r>
            <a:r>
              <a:rPr lang="en-US" sz="2600" dirty="0">
                <a:effectLst/>
                <a:latin typeface="Calibri" panose="020F0502020204030204" pitchFamily="34" charset="0"/>
                <a:ea typeface="Calibri" panose="020F0502020204030204" pitchFamily="34" charset="0"/>
                <a:cs typeface="Times New Roman" panose="02020603050405020304" pitchFamily="18" charset="0"/>
              </a:rPr>
              <a:t> yang </a:t>
            </a:r>
            <a:r>
              <a:rPr lang="en-US" sz="2600" dirty="0" err="1">
                <a:effectLst/>
                <a:latin typeface="Calibri" panose="020F0502020204030204" pitchFamily="34" charset="0"/>
                <a:ea typeface="Calibri" panose="020F0502020204030204" pitchFamily="34" charset="0"/>
                <a:cs typeface="Times New Roman" panose="02020603050405020304" pitchFamily="18" charset="0"/>
              </a:rPr>
              <a:t>telah</a:t>
            </a:r>
            <a:r>
              <a:rPr lang="en-US" sz="2600" dirty="0">
                <a:effectLst/>
                <a:latin typeface="Calibri" panose="020F0502020204030204" pitchFamily="34" charset="0"/>
                <a:ea typeface="Calibri" panose="020F0502020204030204" pitchFamily="34" charset="0"/>
                <a:cs typeface="Times New Roman" panose="02020603050405020304" pitchFamily="18" charset="0"/>
              </a:rPr>
              <a:t> </a:t>
            </a:r>
            <a:r>
              <a:rPr lang="en-US" sz="2600" dirty="0" err="1">
                <a:effectLst/>
                <a:latin typeface="Calibri" panose="020F0502020204030204" pitchFamily="34" charset="0"/>
                <a:ea typeface="Calibri" panose="020F0502020204030204" pitchFamily="34" charset="0"/>
                <a:cs typeface="Times New Roman" panose="02020603050405020304" pitchFamily="18" charset="0"/>
              </a:rPr>
              <a:t>dibawanya</a:t>
            </a:r>
            <a:r>
              <a:rPr lang="en-US" sz="2600" dirty="0">
                <a:effectLst/>
                <a:latin typeface="Calibri" panose="020F0502020204030204" pitchFamily="34" charset="0"/>
                <a:ea typeface="Calibri" panose="020F0502020204030204" pitchFamily="34" charset="0"/>
                <a:cs typeface="Times New Roman" panose="02020603050405020304" pitchFamily="18" charset="0"/>
              </a:rPr>
              <a:t> </a:t>
            </a:r>
            <a:r>
              <a:rPr lang="en-US" sz="2600" dirty="0" err="1">
                <a:effectLst/>
                <a:latin typeface="Calibri" panose="020F0502020204030204" pitchFamily="34" charset="0"/>
                <a:ea typeface="Calibri" panose="020F0502020204030204" pitchFamily="34" charset="0"/>
                <a:cs typeface="Times New Roman" panose="02020603050405020304" pitchFamily="18" charset="0"/>
              </a:rPr>
              <a:t>serta</a:t>
            </a:r>
            <a:r>
              <a:rPr lang="en-US" sz="2600" dirty="0">
                <a:effectLst/>
                <a:latin typeface="Calibri" panose="020F0502020204030204" pitchFamily="34" charset="0"/>
                <a:ea typeface="Calibri" panose="020F0502020204030204" pitchFamily="34" charset="0"/>
                <a:cs typeface="Times New Roman" panose="02020603050405020304" pitchFamily="18" charset="0"/>
              </a:rPr>
              <a:t> </a:t>
            </a:r>
            <a:r>
              <a:rPr lang="en-US" sz="2600" dirty="0" err="1">
                <a:effectLst/>
                <a:latin typeface="Calibri" panose="020F0502020204030204" pitchFamily="34" charset="0"/>
                <a:ea typeface="Calibri" panose="020F0502020204030204" pitchFamily="34" charset="0"/>
                <a:cs typeface="Times New Roman" panose="02020603050405020304" pitchFamily="18" charset="0"/>
              </a:rPr>
              <a:t>meninggalkan</a:t>
            </a:r>
            <a:r>
              <a:rPr lang="en-US" sz="2600" dirty="0">
                <a:effectLst/>
                <a:latin typeface="Calibri" panose="020F0502020204030204" pitchFamily="34" charset="0"/>
                <a:ea typeface="Calibri" panose="020F0502020204030204" pitchFamily="34" charset="0"/>
                <a:cs typeface="Times New Roman" panose="02020603050405020304" pitchFamily="18" charset="0"/>
              </a:rPr>
              <a:t> </a:t>
            </a:r>
            <a:r>
              <a:rPr lang="en-US" sz="2600" dirty="0" err="1">
                <a:effectLst/>
                <a:latin typeface="Calibri" panose="020F0502020204030204" pitchFamily="34" charset="0"/>
                <a:ea typeface="Calibri" panose="020F0502020204030204" pitchFamily="34" charset="0"/>
                <a:cs typeface="Times New Roman" panose="02020603050405020304" pitchFamily="18" charset="0"/>
              </a:rPr>
              <a:t>kebatilan</a:t>
            </a:r>
            <a:r>
              <a:rPr lang="en-US" sz="2600" dirty="0">
                <a:effectLst/>
                <a:latin typeface="Calibri" panose="020F0502020204030204" pitchFamily="34" charset="0"/>
                <a:ea typeface="Calibri" panose="020F0502020204030204" pitchFamily="34" charset="0"/>
                <a:cs typeface="Times New Roman" panose="02020603050405020304" pitchFamily="18" charset="0"/>
              </a:rPr>
              <a:t> yang </a:t>
            </a:r>
            <a:r>
              <a:rPr lang="en-US" sz="2600" dirty="0" err="1">
                <a:effectLst/>
                <a:latin typeface="Calibri" panose="020F0502020204030204" pitchFamily="34" charset="0"/>
                <a:ea typeface="Calibri" panose="020F0502020204030204" pitchFamily="34" charset="0"/>
                <a:cs typeface="Times New Roman" panose="02020603050405020304" pitchFamily="18" charset="0"/>
              </a:rPr>
              <a:t>telah</a:t>
            </a:r>
            <a:r>
              <a:rPr lang="en-US" sz="2600" dirty="0">
                <a:effectLst/>
                <a:latin typeface="Calibri" panose="020F0502020204030204" pitchFamily="34" charset="0"/>
                <a:ea typeface="Calibri" panose="020F0502020204030204" pitchFamily="34" charset="0"/>
                <a:cs typeface="Times New Roman" panose="02020603050405020304" pitchFamily="18" charset="0"/>
              </a:rPr>
              <a:t> </a:t>
            </a:r>
            <a:r>
              <a:rPr lang="en-US" sz="2600" dirty="0" err="1">
                <a:effectLst/>
                <a:latin typeface="Calibri" panose="020F0502020204030204" pitchFamily="34" charset="0"/>
                <a:ea typeface="Calibri" panose="020F0502020204030204" pitchFamily="34" charset="0"/>
                <a:cs typeface="Times New Roman" panose="02020603050405020304" pitchFamily="18" charset="0"/>
              </a:rPr>
              <a:t>dicegahnya</a:t>
            </a:r>
            <a:r>
              <a:rPr lang="en-US" sz="2600" dirty="0">
                <a:effectLst/>
                <a:latin typeface="Calibri" panose="020F0502020204030204" pitchFamily="34" charset="0"/>
                <a:ea typeface="Calibri" panose="020F0502020204030204" pitchFamily="34" charset="0"/>
                <a:cs typeface="Times New Roman" panose="02020603050405020304" pitchFamily="18" charset="0"/>
              </a:rPr>
              <a:t>.</a:t>
            </a:r>
          </a:p>
          <a:p>
            <a:pPr marL="457200">
              <a:lnSpc>
                <a:spcPct val="107000"/>
              </a:lnSpc>
            </a:pPr>
            <a:r>
              <a:rPr lang="en-US" sz="2600" dirty="0" err="1">
                <a:effectLst/>
                <a:latin typeface="Calibri" panose="020F0502020204030204" pitchFamily="34" charset="0"/>
                <a:ea typeface="Calibri" panose="020F0502020204030204" pitchFamily="34" charset="0"/>
                <a:cs typeface="Times New Roman" panose="02020603050405020304" pitchFamily="18" charset="0"/>
              </a:rPr>
              <a:t>Membenarkan</a:t>
            </a:r>
            <a:r>
              <a:rPr lang="en-US" sz="2600" dirty="0">
                <a:effectLst/>
                <a:latin typeface="Calibri" panose="020F0502020204030204" pitchFamily="34" charset="0"/>
                <a:ea typeface="Calibri" panose="020F0502020204030204" pitchFamily="34" charset="0"/>
                <a:cs typeface="Times New Roman" panose="02020603050405020304" pitchFamily="18" charset="0"/>
              </a:rPr>
              <a:t> </a:t>
            </a:r>
            <a:r>
              <a:rPr lang="en-US" sz="2600" dirty="0" err="1">
                <a:effectLst/>
                <a:latin typeface="Calibri" panose="020F0502020204030204" pitchFamily="34" charset="0"/>
                <a:ea typeface="Calibri" panose="020F0502020204030204" pitchFamily="34" charset="0"/>
                <a:cs typeface="Times New Roman" panose="02020603050405020304" pitchFamily="18" charset="0"/>
              </a:rPr>
              <a:t>segala</a:t>
            </a:r>
            <a:r>
              <a:rPr lang="en-US" sz="2600" dirty="0">
                <a:effectLst/>
                <a:latin typeface="Calibri" panose="020F0502020204030204" pitchFamily="34" charset="0"/>
                <a:ea typeface="Calibri" panose="020F0502020204030204" pitchFamily="34" charset="0"/>
                <a:cs typeface="Times New Roman" panose="02020603050405020304" pitchFamily="18" charset="0"/>
              </a:rPr>
              <a:t> </a:t>
            </a:r>
            <a:r>
              <a:rPr lang="en-US" sz="2600" dirty="0" err="1">
                <a:effectLst/>
                <a:latin typeface="Calibri" panose="020F0502020204030204" pitchFamily="34" charset="0"/>
                <a:ea typeface="Calibri" panose="020F0502020204030204" pitchFamily="34" charset="0"/>
                <a:cs typeface="Times New Roman" panose="02020603050405020304" pitchFamily="18" charset="0"/>
              </a:rPr>
              <a:t>apa</a:t>
            </a:r>
            <a:r>
              <a:rPr lang="en-US" sz="2600" dirty="0">
                <a:effectLst/>
                <a:latin typeface="Calibri" panose="020F0502020204030204" pitchFamily="34" charset="0"/>
                <a:ea typeface="Calibri" panose="020F0502020204030204" pitchFamily="34" charset="0"/>
                <a:cs typeface="Times New Roman" panose="02020603050405020304" pitchFamily="18" charset="0"/>
              </a:rPr>
              <a:t> yang </a:t>
            </a:r>
            <a:r>
              <a:rPr lang="en-US" sz="2600" dirty="0" err="1">
                <a:effectLst/>
                <a:latin typeface="Calibri" panose="020F0502020204030204" pitchFamily="34" charset="0"/>
                <a:ea typeface="Calibri" panose="020F0502020204030204" pitchFamily="34" charset="0"/>
                <a:cs typeface="Times New Roman" panose="02020603050405020304" pitchFamily="18" charset="0"/>
              </a:rPr>
              <a:t>dikabarkan</a:t>
            </a:r>
            <a:r>
              <a:rPr lang="en-US" sz="2600" dirty="0">
                <a:effectLst/>
                <a:latin typeface="Calibri" panose="020F0502020204030204" pitchFamily="34" charset="0"/>
                <a:ea typeface="Calibri" panose="020F0502020204030204" pitchFamily="34" charset="0"/>
                <a:cs typeface="Times New Roman" panose="02020603050405020304" pitchFamily="18" charset="0"/>
              </a:rPr>
              <a:t> </a:t>
            </a:r>
            <a:r>
              <a:rPr lang="en-US" sz="2600" dirty="0" err="1">
                <a:effectLst/>
                <a:latin typeface="Calibri" panose="020F0502020204030204" pitchFamily="34" charset="0"/>
                <a:ea typeface="Calibri" panose="020F0502020204030204" pitchFamily="34" charset="0"/>
                <a:cs typeface="Times New Roman" panose="02020603050405020304" pitchFamily="18" charset="0"/>
              </a:rPr>
              <a:t>dari</a:t>
            </a:r>
            <a:r>
              <a:rPr lang="en-US" sz="2600" dirty="0">
                <a:effectLst/>
                <a:latin typeface="Calibri" panose="020F0502020204030204" pitchFamily="34" charset="0"/>
                <a:ea typeface="Calibri" panose="020F0502020204030204" pitchFamily="34" charset="0"/>
                <a:cs typeface="Times New Roman" panose="02020603050405020304" pitchFamily="18" charset="0"/>
              </a:rPr>
              <a:t> </a:t>
            </a:r>
            <a:r>
              <a:rPr lang="en-US" sz="2600" dirty="0" err="1">
                <a:effectLst/>
                <a:latin typeface="Calibri" panose="020F0502020204030204" pitchFamily="34" charset="0"/>
                <a:ea typeface="Calibri" panose="020F0502020204030204" pitchFamily="34" charset="0"/>
                <a:cs typeface="Times New Roman" panose="02020603050405020304" pitchFamily="18" charset="0"/>
              </a:rPr>
              <a:t>hal-hal</a:t>
            </a:r>
            <a:r>
              <a:rPr lang="en-US" sz="2600" dirty="0">
                <a:effectLst/>
                <a:latin typeface="Calibri" panose="020F0502020204030204" pitchFamily="34" charset="0"/>
                <a:ea typeface="Calibri" panose="020F0502020204030204" pitchFamily="34" charset="0"/>
                <a:cs typeface="Times New Roman" panose="02020603050405020304" pitchFamily="18" charset="0"/>
              </a:rPr>
              <a:t> yang </a:t>
            </a:r>
            <a:r>
              <a:rPr lang="en-US" sz="2600" dirty="0" err="1">
                <a:effectLst/>
                <a:latin typeface="Calibri" panose="020F0502020204030204" pitchFamily="34" charset="0"/>
                <a:ea typeface="Calibri" panose="020F0502020204030204" pitchFamily="34" charset="0"/>
                <a:cs typeface="Times New Roman" panose="02020603050405020304" pitchFamily="18" charset="0"/>
              </a:rPr>
              <a:t>gha-ib</a:t>
            </a:r>
            <a:r>
              <a:rPr lang="en-US" sz="2600" dirty="0">
                <a:effectLst/>
                <a:latin typeface="Calibri" panose="020F0502020204030204" pitchFamily="34" charset="0"/>
                <a:ea typeface="Calibri" panose="020F0502020204030204" pitchFamily="34" charset="0"/>
                <a:cs typeface="Times New Roman" panose="02020603050405020304" pitchFamily="18" charset="0"/>
              </a:rPr>
              <a:t>, </a:t>
            </a:r>
            <a:r>
              <a:rPr lang="en-US" sz="2600" dirty="0" err="1">
                <a:effectLst/>
                <a:latin typeface="Calibri" panose="020F0502020204030204" pitchFamily="34" charset="0"/>
                <a:ea typeface="Calibri" panose="020F0502020204030204" pitchFamily="34" charset="0"/>
                <a:cs typeface="Times New Roman" panose="02020603050405020304" pitchFamily="18" charset="0"/>
              </a:rPr>
              <a:t>baik</a:t>
            </a:r>
            <a:r>
              <a:rPr lang="en-US" sz="2600" dirty="0">
                <a:effectLst/>
                <a:latin typeface="Calibri" panose="020F0502020204030204" pitchFamily="34" charset="0"/>
                <a:ea typeface="Calibri" panose="020F0502020204030204" pitchFamily="34" charset="0"/>
                <a:cs typeface="Times New Roman" panose="02020603050405020304" pitchFamily="18" charset="0"/>
              </a:rPr>
              <a:t> yang </a:t>
            </a:r>
            <a:r>
              <a:rPr lang="en-US" sz="2600" dirty="0" err="1">
                <a:effectLst/>
                <a:latin typeface="Calibri" panose="020F0502020204030204" pitchFamily="34" charset="0"/>
                <a:ea typeface="Calibri" panose="020F0502020204030204" pitchFamily="34" charset="0"/>
                <a:cs typeface="Times New Roman" panose="02020603050405020304" pitchFamily="18" charset="0"/>
              </a:rPr>
              <a:t>sudah</a:t>
            </a:r>
            <a:r>
              <a:rPr lang="en-US" sz="2600" dirty="0">
                <a:effectLst/>
                <a:latin typeface="Calibri" panose="020F0502020204030204" pitchFamily="34" charset="0"/>
                <a:ea typeface="Calibri" panose="020F0502020204030204" pitchFamily="34" charset="0"/>
                <a:cs typeface="Times New Roman" panose="02020603050405020304" pitchFamily="18" charset="0"/>
              </a:rPr>
              <a:t> </a:t>
            </a:r>
            <a:r>
              <a:rPr lang="en-US" sz="2600" dirty="0" err="1">
                <a:effectLst/>
                <a:latin typeface="Calibri" panose="020F0502020204030204" pitchFamily="34" charset="0"/>
                <a:ea typeface="Calibri" panose="020F0502020204030204" pitchFamily="34" charset="0"/>
                <a:cs typeface="Times New Roman" panose="02020603050405020304" pitchFamily="18" charset="0"/>
              </a:rPr>
              <a:t>lewat</a:t>
            </a:r>
            <a:r>
              <a:rPr lang="en-US" sz="2600" dirty="0">
                <a:effectLst/>
                <a:latin typeface="Calibri" panose="020F0502020204030204" pitchFamily="34" charset="0"/>
                <a:ea typeface="Calibri" panose="020F0502020204030204" pitchFamily="34" charset="0"/>
                <a:cs typeface="Times New Roman" panose="02020603050405020304" pitchFamily="18" charset="0"/>
              </a:rPr>
              <a:t> </a:t>
            </a:r>
            <a:r>
              <a:rPr lang="en-US" sz="2600" dirty="0" err="1">
                <a:effectLst/>
                <a:latin typeface="Calibri" panose="020F0502020204030204" pitchFamily="34" charset="0"/>
                <a:ea typeface="Calibri" panose="020F0502020204030204" pitchFamily="34" charset="0"/>
                <a:cs typeface="Times New Roman" panose="02020603050405020304" pitchFamily="18" charset="0"/>
              </a:rPr>
              <a:t>maupun</a:t>
            </a:r>
            <a:r>
              <a:rPr lang="en-US" sz="2600" dirty="0">
                <a:effectLst/>
                <a:latin typeface="Calibri" panose="020F0502020204030204" pitchFamily="34" charset="0"/>
                <a:ea typeface="Calibri" panose="020F0502020204030204" pitchFamily="34" charset="0"/>
                <a:cs typeface="Times New Roman" panose="02020603050405020304" pitchFamily="18" charset="0"/>
              </a:rPr>
              <a:t> yang </a:t>
            </a:r>
            <a:r>
              <a:rPr lang="en-US" sz="2600" dirty="0" err="1">
                <a:effectLst/>
                <a:latin typeface="Calibri" panose="020F0502020204030204" pitchFamily="34" charset="0"/>
                <a:ea typeface="Calibri" panose="020F0502020204030204" pitchFamily="34" charset="0"/>
                <a:cs typeface="Times New Roman" panose="02020603050405020304" pitchFamily="18" charset="0"/>
              </a:rPr>
              <a:t>akan</a:t>
            </a:r>
            <a:r>
              <a:rPr lang="en-US" sz="2600" dirty="0">
                <a:effectLst/>
                <a:latin typeface="Calibri" panose="020F0502020204030204" pitchFamily="34" charset="0"/>
                <a:ea typeface="Calibri" panose="020F0502020204030204" pitchFamily="34" charset="0"/>
                <a:cs typeface="Times New Roman" panose="02020603050405020304" pitchFamily="18" charset="0"/>
              </a:rPr>
              <a:t> </a:t>
            </a:r>
            <a:r>
              <a:rPr lang="en-US" sz="2600" dirty="0" err="1">
                <a:effectLst/>
                <a:latin typeface="Calibri" panose="020F0502020204030204" pitchFamily="34" charset="0"/>
                <a:ea typeface="Calibri" panose="020F0502020204030204" pitchFamily="34" charset="0"/>
                <a:cs typeface="Times New Roman" panose="02020603050405020304" pitchFamily="18" charset="0"/>
              </a:rPr>
              <a:t>datang</a:t>
            </a:r>
            <a:r>
              <a:rPr lang="en-US" sz="2600" dirty="0">
                <a:effectLst/>
                <a:latin typeface="Calibri" panose="020F0502020204030204" pitchFamily="34" charset="0"/>
                <a:ea typeface="Calibri" panose="020F0502020204030204" pitchFamily="34" charset="0"/>
                <a:cs typeface="Times New Roman" panose="02020603050405020304" pitchFamily="18" charset="0"/>
              </a:rPr>
              <a:t>.</a:t>
            </a:r>
          </a:p>
          <a:p>
            <a:pPr marL="457200">
              <a:lnSpc>
                <a:spcPct val="107000"/>
              </a:lnSpc>
            </a:pPr>
            <a:r>
              <a:rPr lang="en-US" sz="2600" dirty="0" err="1">
                <a:effectLst/>
                <a:latin typeface="Calibri" panose="020F0502020204030204" pitchFamily="34" charset="0"/>
                <a:ea typeface="Calibri" panose="020F0502020204030204" pitchFamily="34" charset="0"/>
                <a:cs typeface="Times New Roman" panose="02020603050405020304" pitchFamily="18" charset="0"/>
              </a:rPr>
              <a:t>Mencintainya</a:t>
            </a:r>
            <a:r>
              <a:rPr lang="en-US" sz="2600" dirty="0">
                <a:effectLst/>
                <a:latin typeface="Calibri" panose="020F0502020204030204" pitchFamily="34" charset="0"/>
                <a:ea typeface="Calibri" panose="020F0502020204030204" pitchFamily="34" charset="0"/>
                <a:cs typeface="Times New Roman" panose="02020603050405020304" pitchFamily="18" charset="0"/>
              </a:rPr>
              <a:t> </a:t>
            </a:r>
            <a:r>
              <a:rPr lang="en-US" sz="2600" dirty="0" err="1">
                <a:effectLst/>
                <a:latin typeface="Calibri" panose="020F0502020204030204" pitchFamily="34" charset="0"/>
                <a:ea typeface="Calibri" panose="020F0502020204030204" pitchFamily="34" charset="0"/>
                <a:cs typeface="Times New Roman" panose="02020603050405020304" pitchFamily="18" charset="0"/>
              </a:rPr>
              <a:t>melebihi</a:t>
            </a:r>
            <a:r>
              <a:rPr lang="en-US" sz="2600" dirty="0">
                <a:effectLst/>
                <a:latin typeface="Calibri" panose="020F0502020204030204" pitchFamily="34" charset="0"/>
                <a:ea typeface="Calibri" panose="020F0502020204030204" pitchFamily="34" charset="0"/>
                <a:cs typeface="Times New Roman" panose="02020603050405020304" pitchFamily="18" charset="0"/>
              </a:rPr>
              <a:t> </a:t>
            </a:r>
            <a:r>
              <a:rPr lang="en-US" sz="2600" dirty="0" err="1">
                <a:effectLst/>
                <a:latin typeface="Calibri" panose="020F0502020204030204" pitchFamily="34" charset="0"/>
                <a:ea typeface="Calibri" panose="020F0502020204030204" pitchFamily="34" charset="0"/>
                <a:cs typeface="Times New Roman" panose="02020603050405020304" pitchFamily="18" charset="0"/>
              </a:rPr>
              <a:t>cintanya</a:t>
            </a:r>
            <a:r>
              <a:rPr lang="en-US" sz="2600" dirty="0">
                <a:effectLst/>
                <a:latin typeface="Calibri" panose="020F0502020204030204" pitchFamily="34" charset="0"/>
                <a:ea typeface="Calibri" panose="020F0502020204030204" pitchFamily="34" charset="0"/>
                <a:cs typeface="Times New Roman" panose="02020603050405020304" pitchFamily="18" charset="0"/>
              </a:rPr>
              <a:t> </a:t>
            </a:r>
            <a:r>
              <a:rPr lang="en-US" sz="2600" dirty="0" err="1">
                <a:effectLst/>
                <a:latin typeface="Calibri" panose="020F0502020204030204" pitchFamily="34" charset="0"/>
                <a:ea typeface="Calibri" panose="020F0502020204030204" pitchFamily="34" charset="0"/>
                <a:cs typeface="Times New Roman" panose="02020603050405020304" pitchFamily="18" charset="0"/>
              </a:rPr>
              <a:t>kepada</a:t>
            </a:r>
            <a:r>
              <a:rPr lang="en-US" sz="2600" dirty="0">
                <a:effectLst/>
                <a:latin typeface="Calibri" panose="020F0502020204030204" pitchFamily="34" charset="0"/>
                <a:ea typeface="Calibri" panose="020F0502020204030204" pitchFamily="34" charset="0"/>
                <a:cs typeface="Times New Roman" panose="02020603050405020304" pitchFamily="18" charset="0"/>
              </a:rPr>
              <a:t> </a:t>
            </a:r>
            <a:r>
              <a:rPr lang="en-US" sz="2600" dirty="0" err="1">
                <a:effectLst/>
                <a:latin typeface="Calibri" panose="020F0502020204030204" pitchFamily="34" charset="0"/>
                <a:ea typeface="Calibri" panose="020F0502020204030204" pitchFamily="34" charset="0"/>
                <a:cs typeface="Times New Roman" panose="02020603050405020304" pitchFamily="18" charset="0"/>
              </a:rPr>
              <a:t>dirinya</a:t>
            </a:r>
            <a:r>
              <a:rPr lang="en-US" sz="2600" dirty="0">
                <a:effectLst/>
                <a:latin typeface="Calibri" panose="020F0502020204030204" pitchFamily="34" charset="0"/>
                <a:ea typeface="Calibri" panose="020F0502020204030204" pitchFamily="34" charset="0"/>
                <a:cs typeface="Times New Roman" panose="02020603050405020304" pitchFamily="18" charset="0"/>
              </a:rPr>
              <a:t> </a:t>
            </a:r>
            <a:r>
              <a:rPr lang="en-US" sz="2600" dirty="0" err="1">
                <a:effectLst/>
                <a:latin typeface="Calibri" panose="020F0502020204030204" pitchFamily="34" charset="0"/>
                <a:ea typeface="Calibri" panose="020F0502020204030204" pitchFamily="34" charset="0"/>
                <a:cs typeface="Times New Roman" panose="02020603050405020304" pitchFamily="18" charset="0"/>
              </a:rPr>
              <a:t>sendiri</a:t>
            </a:r>
            <a:r>
              <a:rPr lang="en-US" sz="2600" dirty="0">
                <a:effectLst/>
                <a:latin typeface="Calibri" panose="020F0502020204030204" pitchFamily="34" charset="0"/>
                <a:ea typeface="Calibri" panose="020F0502020204030204" pitchFamily="34" charset="0"/>
                <a:cs typeface="Times New Roman" panose="02020603050405020304" pitchFamily="18" charset="0"/>
              </a:rPr>
              <a:t>, </a:t>
            </a:r>
            <a:r>
              <a:rPr lang="en-US" sz="2600" dirty="0" err="1">
                <a:effectLst/>
                <a:latin typeface="Calibri" panose="020F0502020204030204" pitchFamily="34" charset="0"/>
                <a:ea typeface="Calibri" panose="020F0502020204030204" pitchFamily="34" charset="0"/>
                <a:cs typeface="Times New Roman" panose="02020603050405020304" pitchFamily="18" charset="0"/>
              </a:rPr>
              <a:t>harta</a:t>
            </a:r>
            <a:r>
              <a:rPr lang="en-US" sz="2600" dirty="0">
                <a:effectLst/>
                <a:latin typeface="Calibri" panose="020F0502020204030204" pitchFamily="34" charset="0"/>
                <a:ea typeface="Calibri" panose="020F0502020204030204" pitchFamily="34" charset="0"/>
                <a:cs typeface="Times New Roman" panose="02020603050405020304" pitchFamily="18" charset="0"/>
              </a:rPr>
              <a:t>, </a:t>
            </a:r>
            <a:r>
              <a:rPr lang="en-US" sz="2600" dirty="0" err="1">
                <a:effectLst/>
                <a:latin typeface="Calibri" panose="020F0502020204030204" pitchFamily="34" charset="0"/>
                <a:ea typeface="Calibri" panose="020F0502020204030204" pitchFamily="34" charset="0"/>
                <a:cs typeface="Times New Roman" panose="02020603050405020304" pitchFamily="18" charset="0"/>
              </a:rPr>
              <a:t>anak</a:t>
            </a:r>
            <a:r>
              <a:rPr lang="en-US" sz="2600" dirty="0">
                <a:effectLst/>
                <a:latin typeface="Calibri" panose="020F0502020204030204" pitchFamily="34" charset="0"/>
                <a:ea typeface="Calibri" panose="020F0502020204030204" pitchFamily="34" charset="0"/>
                <a:cs typeface="Times New Roman" panose="02020603050405020304" pitchFamily="18" charset="0"/>
              </a:rPr>
              <a:t>, </a:t>
            </a:r>
            <a:r>
              <a:rPr lang="en-US" sz="2600" dirty="0" err="1">
                <a:effectLst/>
                <a:latin typeface="Calibri" panose="020F0502020204030204" pitchFamily="34" charset="0"/>
                <a:ea typeface="Calibri" panose="020F0502020204030204" pitchFamily="34" charset="0"/>
                <a:cs typeface="Times New Roman" panose="02020603050405020304" pitchFamily="18" charset="0"/>
              </a:rPr>
              <a:t>orangtua</a:t>
            </a:r>
            <a:r>
              <a:rPr lang="en-US" sz="2600" dirty="0">
                <a:effectLst/>
                <a:latin typeface="Calibri" panose="020F0502020204030204" pitchFamily="34" charset="0"/>
                <a:ea typeface="Calibri" panose="020F0502020204030204" pitchFamily="34" charset="0"/>
                <a:cs typeface="Times New Roman" panose="02020603050405020304" pitchFamily="18" charset="0"/>
              </a:rPr>
              <a:t> </a:t>
            </a:r>
            <a:r>
              <a:rPr lang="en-US" sz="2600" dirty="0" err="1">
                <a:effectLst/>
                <a:latin typeface="Calibri" panose="020F0502020204030204" pitchFamily="34" charset="0"/>
                <a:ea typeface="Calibri" panose="020F0502020204030204" pitchFamily="34" charset="0"/>
                <a:cs typeface="Times New Roman" panose="02020603050405020304" pitchFamily="18" charset="0"/>
              </a:rPr>
              <a:t>serta</a:t>
            </a:r>
            <a:r>
              <a:rPr lang="en-US" sz="2600" dirty="0">
                <a:effectLst/>
                <a:latin typeface="Calibri" panose="020F0502020204030204" pitchFamily="34" charset="0"/>
                <a:ea typeface="Calibri" panose="020F0502020204030204" pitchFamily="34" charset="0"/>
                <a:cs typeface="Times New Roman" panose="02020603050405020304" pitchFamily="18" charset="0"/>
              </a:rPr>
              <a:t> </a:t>
            </a:r>
            <a:r>
              <a:rPr lang="en-US" sz="2600" dirty="0" err="1">
                <a:effectLst/>
                <a:latin typeface="Calibri" panose="020F0502020204030204" pitchFamily="34" charset="0"/>
                <a:ea typeface="Calibri" panose="020F0502020204030204" pitchFamily="34" charset="0"/>
                <a:cs typeface="Times New Roman" panose="02020603050405020304" pitchFamily="18" charset="0"/>
              </a:rPr>
              <a:t>seluruh</a:t>
            </a:r>
            <a:r>
              <a:rPr lang="en-US" sz="2600" dirty="0">
                <a:effectLst/>
                <a:latin typeface="Calibri" panose="020F0502020204030204" pitchFamily="34" charset="0"/>
                <a:ea typeface="Calibri" panose="020F0502020204030204" pitchFamily="34" charset="0"/>
                <a:cs typeface="Times New Roman" panose="02020603050405020304" pitchFamily="18" charset="0"/>
              </a:rPr>
              <a:t> </a:t>
            </a:r>
            <a:r>
              <a:rPr lang="en-US" sz="2600" dirty="0" err="1">
                <a:effectLst/>
                <a:latin typeface="Calibri" panose="020F0502020204030204" pitchFamily="34" charset="0"/>
                <a:ea typeface="Calibri" panose="020F0502020204030204" pitchFamily="34" charset="0"/>
                <a:cs typeface="Times New Roman" panose="02020603050405020304" pitchFamily="18" charset="0"/>
              </a:rPr>
              <a:t>umat</a:t>
            </a:r>
            <a:r>
              <a:rPr lang="en-US" sz="2600" dirty="0">
                <a:effectLst/>
                <a:latin typeface="Calibri" panose="020F0502020204030204" pitchFamily="34" charset="0"/>
                <a:ea typeface="Calibri" panose="020F0502020204030204" pitchFamily="34" charset="0"/>
                <a:cs typeface="Times New Roman" panose="02020603050405020304" pitchFamily="18" charset="0"/>
              </a:rPr>
              <a:t> </a:t>
            </a:r>
            <a:r>
              <a:rPr lang="en-US" sz="2600" dirty="0" err="1">
                <a:effectLst/>
                <a:latin typeface="Calibri" panose="020F0502020204030204" pitchFamily="34" charset="0"/>
                <a:ea typeface="Calibri" panose="020F0502020204030204" pitchFamily="34" charset="0"/>
                <a:cs typeface="Times New Roman" panose="02020603050405020304" pitchFamily="18" charset="0"/>
              </a:rPr>
              <a:t>manusia</a:t>
            </a:r>
            <a:r>
              <a:rPr lang="en-US" sz="2600" dirty="0">
                <a:effectLst/>
                <a:latin typeface="Calibri" panose="020F0502020204030204" pitchFamily="34" charset="0"/>
                <a:ea typeface="Calibri" panose="020F0502020204030204" pitchFamily="34" charset="0"/>
                <a:cs typeface="Times New Roman" panose="02020603050405020304" pitchFamily="18" charset="0"/>
              </a:rPr>
              <a:t>.</a:t>
            </a:r>
          </a:p>
          <a:p>
            <a:pPr marL="457200">
              <a:lnSpc>
                <a:spcPct val="107000"/>
              </a:lnSpc>
            </a:pPr>
            <a:r>
              <a:rPr lang="en-US" sz="2600" dirty="0" err="1">
                <a:effectLst/>
                <a:latin typeface="Calibri" panose="020F0502020204030204" pitchFamily="34" charset="0"/>
                <a:ea typeface="Calibri" panose="020F0502020204030204" pitchFamily="34" charset="0"/>
                <a:cs typeface="Times New Roman" panose="02020603050405020304" pitchFamily="18" charset="0"/>
              </a:rPr>
              <a:t>Mendahulukan</a:t>
            </a:r>
            <a:r>
              <a:rPr lang="en-US" sz="2600" dirty="0">
                <a:effectLst/>
                <a:latin typeface="Calibri" panose="020F0502020204030204" pitchFamily="34" charset="0"/>
                <a:ea typeface="Calibri" panose="020F0502020204030204" pitchFamily="34" charset="0"/>
                <a:cs typeface="Times New Roman" panose="02020603050405020304" pitchFamily="18" charset="0"/>
              </a:rPr>
              <a:t> </a:t>
            </a:r>
            <a:r>
              <a:rPr lang="en-US" sz="2600" dirty="0" err="1">
                <a:effectLst/>
                <a:latin typeface="Calibri" panose="020F0502020204030204" pitchFamily="34" charset="0"/>
                <a:ea typeface="Calibri" panose="020F0502020204030204" pitchFamily="34" charset="0"/>
                <a:cs typeface="Times New Roman" panose="02020603050405020304" pitchFamily="18" charset="0"/>
              </a:rPr>
              <a:t>sabdanya</a:t>
            </a:r>
            <a:r>
              <a:rPr lang="en-US" sz="2600" dirty="0">
                <a:effectLst/>
                <a:latin typeface="Calibri" panose="020F0502020204030204" pitchFamily="34" charset="0"/>
                <a:ea typeface="Calibri" panose="020F0502020204030204" pitchFamily="34" charset="0"/>
                <a:cs typeface="Times New Roman" panose="02020603050405020304" pitchFamily="18" charset="0"/>
              </a:rPr>
              <a:t> </a:t>
            </a:r>
            <a:r>
              <a:rPr lang="en-US" sz="2600" dirty="0" err="1">
                <a:effectLst/>
                <a:latin typeface="Calibri" panose="020F0502020204030204" pitchFamily="34" charset="0"/>
                <a:ea typeface="Calibri" panose="020F0502020204030204" pitchFamily="34" charset="0"/>
                <a:cs typeface="Times New Roman" panose="02020603050405020304" pitchFamily="18" charset="0"/>
              </a:rPr>
              <a:t>atas</a:t>
            </a:r>
            <a:r>
              <a:rPr lang="en-US" sz="2600" dirty="0">
                <a:effectLst/>
                <a:latin typeface="Calibri" panose="020F0502020204030204" pitchFamily="34" charset="0"/>
                <a:ea typeface="Calibri" panose="020F0502020204030204" pitchFamily="34" charset="0"/>
                <a:cs typeface="Times New Roman" panose="02020603050405020304" pitchFamily="18" charset="0"/>
              </a:rPr>
              <a:t> </a:t>
            </a:r>
            <a:r>
              <a:rPr lang="en-US" sz="2600" dirty="0" err="1">
                <a:effectLst/>
                <a:latin typeface="Calibri" panose="020F0502020204030204" pitchFamily="34" charset="0"/>
                <a:ea typeface="Calibri" panose="020F0502020204030204" pitchFamily="34" charset="0"/>
                <a:cs typeface="Times New Roman" panose="02020603050405020304" pitchFamily="18" charset="0"/>
              </a:rPr>
              <a:t>segala</a:t>
            </a:r>
            <a:r>
              <a:rPr lang="en-US" sz="2600" dirty="0">
                <a:effectLst/>
                <a:latin typeface="Calibri" panose="020F0502020204030204" pitchFamily="34" charset="0"/>
                <a:ea typeface="Calibri" panose="020F0502020204030204" pitchFamily="34" charset="0"/>
                <a:cs typeface="Times New Roman" panose="02020603050405020304" pitchFamily="18" charset="0"/>
              </a:rPr>
              <a:t> </a:t>
            </a:r>
            <a:r>
              <a:rPr lang="en-US" sz="2600" dirty="0" err="1">
                <a:effectLst/>
                <a:latin typeface="Calibri" panose="020F0502020204030204" pitchFamily="34" charset="0"/>
                <a:ea typeface="Calibri" panose="020F0502020204030204" pitchFamily="34" charset="0"/>
                <a:cs typeface="Times New Roman" panose="02020603050405020304" pitchFamily="18" charset="0"/>
              </a:rPr>
              <a:t>pendapat</a:t>
            </a:r>
            <a:r>
              <a:rPr lang="en-US" sz="2600" dirty="0">
                <a:effectLst/>
                <a:latin typeface="Calibri" panose="020F0502020204030204" pitchFamily="34" charset="0"/>
                <a:ea typeface="Calibri" panose="020F0502020204030204" pitchFamily="34" charset="0"/>
                <a:cs typeface="Times New Roman" panose="02020603050405020304" pitchFamily="18" charset="0"/>
              </a:rPr>
              <a:t> dan </a:t>
            </a:r>
            <a:r>
              <a:rPr lang="en-US" sz="2600" dirty="0" err="1">
                <a:effectLst/>
                <a:latin typeface="Calibri" panose="020F0502020204030204" pitchFamily="34" charset="0"/>
                <a:ea typeface="Calibri" panose="020F0502020204030204" pitchFamily="34" charset="0"/>
                <a:cs typeface="Times New Roman" panose="02020603050405020304" pitchFamily="18" charset="0"/>
              </a:rPr>
              <a:t>ucapan</a:t>
            </a:r>
            <a:r>
              <a:rPr lang="en-US" sz="2600" dirty="0">
                <a:effectLst/>
                <a:latin typeface="Calibri" panose="020F0502020204030204" pitchFamily="34" charset="0"/>
                <a:ea typeface="Calibri" panose="020F0502020204030204" pitchFamily="34" charset="0"/>
                <a:cs typeface="Times New Roman" panose="02020603050405020304" pitchFamily="18" charset="0"/>
              </a:rPr>
              <a:t> orang lain </a:t>
            </a:r>
            <a:r>
              <a:rPr lang="en-US" sz="2600" dirty="0" err="1">
                <a:effectLst/>
                <a:latin typeface="Calibri" panose="020F0502020204030204" pitchFamily="34" charset="0"/>
                <a:ea typeface="Calibri" panose="020F0502020204030204" pitchFamily="34" charset="0"/>
                <a:cs typeface="Times New Roman" panose="02020603050405020304" pitchFamily="18" charset="0"/>
              </a:rPr>
              <a:t>serta</a:t>
            </a:r>
            <a:r>
              <a:rPr lang="en-US" sz="2600" dirty="0">
                <a:effectLst/>
                <a:latin typeface="Calibri" panose="020F0502020204030204" pitchFamily="34" charset="0"/>
                <a:ea typeface="Calibri" panose="020F0502020204030204" pitchFamily="34" charset="0"/>
                <a:cs typeface="Times New Roman" panose="02020603050405020304" pitchFamily="18" charset="0"/>
              </a:rPr>
              <a:t> </a:t>
            </a:r>
            <a:r>
              <a:rPr lang="en-US" sz="2600" dirty="0" err="1">
                <a:effectLst/>
                <a:latin typeface="Calibri" panose="020F0502020204030204" pitchFamily="34" charset="0"/>
                <a:ea typeface="Calibri" panose="020F0502020204030204" pitchFamily="34" charset="0"/>
                <a:cs typeface="Times New Roman" panose="02020603050405020304" pitchFamily="18" charset="0"/>
              </a:rPr>
              <a:t>mengamalkan</a:t>
            </a:r>
            <a:r>
              <a:rPr lang="en-US" sz="2600" dirty="0">
                <a:effectLst/>
                <a:latin typeface="Calibri" panose="020F0502020204030204" pitchFamily="34" charset="0"/>
                <a:ea typeface="Calibri" panose="020F0502020204030204" pitchFamily="34" charset="0"/>
                <a:cs typeface="Times New Roman" panose="02020603050405020304" pitchFamily="18" charset="0"/>
              </a:rPr>
              <a:t> </a:t>
            </a:r>
            <a:r>
              <a:rPr lang="en-US" sz="2600" dirty="0" err="1">
                <a:effectLst/>
                <a:latin typeface="Calibri" panose="020F0502020204030204" pitchFamily="34" charset="0"/>
                <a:ea typeface="Calibri" panose="020F0502020204030204" pitchFamily="34" charset="0"/>
                <a:cs typeface="Times New Roman" panose="02020603050405020304" pitchFamily="18" charset="0"/>
              </a:rPr>
              <a:t>sunnahnya</a:t>
            </a:r>
            <a:r>
              <a:rPr lang="en-US" sz="2600" dirty="0">
                <a:effectLst/>
                <a:latin typeface="Calibri" panose="020F0502020204030204" pitchFamily="34" charset="0"/>
                <a:ea typeface="Calibri" panose="020F0502020204030204" pitchFamily="34" charset="0"/>
                <a:cs typeface="Times New Roman" panose="02020603050405020304" pitchFamily="18" charset="0"/>
              </a:rPr>
              <a:t>.</a:t>
            </a:r>
          </a:p>
        </p:txBody>
      </p:sp>
      <p:sp>
        <p:nvSpPr>
          <p:cNvPr id="4" name="Title 1">
            <a:extLst>
              <a:ext uri="{FF2B5EF4-FFF2-40B4-BE49-F238E27FC236}">
                <a16:creationId xmlns:a16="http://schemas.microsoft.com/office/drawing/2014/main" id="{0A4B216F-CEA2-487F-B993-99C8860920D2}"/>
              </a:ext>
            </a:extLst>
          </p:cNvPr>
          <p:cNvSpPr txBox="1">
            <a:spLocks/>
          </p:cNvSpPr>
          <p:nvPr/>
        </p:nvSpPr>
        <p:spPr>
          <a:xfrm>
            <a:off x="2514599" y="730838"/>
            <a:ext cx="7162801" cy="952734"/>
          </a:xfrm>
          <a:prstGeom prst="rect">
            <a:avLst/>
          </a:prstGeom>
          <a:solidFill>
            <a:schemeClr val="accent1">
              <a:lumMod val="50000"/>
            </a:schemeClr>
          </a:solidFill>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en-US" sz="3200" b="1" dirty="0">
                <a:solidFill>
                  <a:srgbClr val="FFFF00"/>
                </a:solidFill>
              </a:rPr>
              <a:t>SYARAT-SYARAT SYAHADATAIN</a:t>
            </a:r>
          </a:p>
          <a:p>
            <a:pPr algn="ctr"/>
            <a:r>
              <a:rPr lang="en-US" sz="3200" b="1" dirty="0">
                <a:solidFill>
                  <a:schemeClr val="bg1"/>
                </a:solidFill>
              </a:rPr>
              <a:t>“Anna Muhammadan Rasulullah”</a:t>
            </a:r>
            <a:endParaRPr lang="en-US" altLang="en-US" sz="3200" b="1" dirty="0">
              <a:solidFill>
                <a:schemeClr val="bg1"/>
              </a:solidFill>
            </a:endParaRPr>
          </a:p>
        </p:txBody>
      </p:sp>
      <p:pic>
        <p:nvPicPr>
          <p:cNvPr id="15362" name="Picture 2" descr="SYARAT-SYARAT TAJUK RENCANA – MERAMBAH PAPARAN BERITA INDONESIA">
            <a:extLst>
              <a:ext uri="{FF2B5EF4-FFF2-40B4-BE49-F238E27FC236}">
                <a16:creationId xmlns:a16="http://schemas.microsoft.com/office/drawing/2014/main" id="{2AC20BE4-A480-4957-AEB7-7DD8BDEAF30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61850" y="2791526"/>
            <a:ext cx="4133124" cy="23507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0989140"/>
      </p:ext>
    </p:extLst>
  </p:cSld>
  <p:clrMapOvr>
    <a:masterClrMapping/>
  </p:clrMapOvr>
  <p:transition spd="slow">
    <p:randomBar dir="vert"/>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9" name="Group 38">
            <a:extLst>
              <a:ext uri="{FF2B5EF4-FFF2-40B4-BE49-F238E27FC236}">
                <a16:creationId xmlns:a16="http://schemas.microsoft.com/office/drawing/2014/main" id="{DDECF215-043E-49B0-A62D-F57F291B1431}"/>
              </a:ext>
            </a:extLst>
          </p:cNvPr>
          <p:cNvGrpSpPr/>
          <p:nvPr/>
        </p:nvGrpSpPr>
        <p:grpSpPr>
          <a:xfrm flipH="1">
            <a:off x="3959368" y="1702626"/>
            <a:ext cx="7441805" cy="4801543"/>
            <a:chOff x="1070741" y="2355612"/>
            <a:chExt cx="3613027" cy="2331169"/>
          </a:xfrm>
        </p:grpSpPr>
        <p:sp>
          <p:nvSpPr>
            <p:cNvPr id="40" name="Freeform 2">
              <a:extLst>
                <a:ext uri="{FF2B5EF4-FFF2-40B4-BE49-F238E27FC236}">
                  <a16:creationId xmlns:a16="http://schemas.microsoft.com/office/drawing/2014/main" id="{2FA17869-60DA-46D9-B2A5-9B8EEC30D5A0}"/>
                </a:ext>
              </a:extLst>
            </p:cNvPr>
            <p:cNvSpPr/>
            <p:nvPr/>
          </p:nvSpPr>
          <p:spPr>
            <a:xfrm>
              <a:off x="2216184" y="2716811"/>
              <a:ext cx="2467584" cy="1722768"/>
            </a:xfrm>
            <a:custGeom>
              <a:avLst/>
              <a:gdLst>
                <a:gd name="connsiteX0" fmla="*/ 0 w 4637314"/>
                <a:gd name="connsiteY0" fmla="*/ 468086 h 2906486"/>
                <a:gd name="connsiteX1" fmla="*/ 65314 w 4637314"/>
                <a:gd name="connsiteY1" fmla="*/ 2906486 h 2906486"/>
                <a:gd name="connsiteX2" fmla="*/ 4637314 w 4637314"/>
                <a:gd name="connsiteY2" fmla="*/ 2862943 h 2906486"/>
                <a:gd name="connsiteX3" fmla="*/ 729343 w 4637314"/>
                <a:gd name="connsiteY3" fmla="*/ 0 h 2906486"/>
                <a:gd name="connsiteX4" fmla="*/ 141514 w 4637314"/>
                <a:gd name="connsiteY4" fmla="*/ 304800 h 2906486"/>
                <a:gd name="connsiteX5" fmla="*/ 0 w 4637314"/>
                <a:gd name="connsiteY5" fmla="*/ 468086 h 2906486"/>
                <a:gd name="connsiteX0" fmla="*/ 0 w 4637314"/>
                <a:gd name="connsiteY0" fmla="*/ 468086 h 2906486"/>
                <a:gd name="connsiteX1" fmla="*/ 65314 w 4637314"/>
                <a:gd name="connsiteY1" fmla="*/ 2906486 h 2906486"/>
                <a:gd name="connsiteX2" fmla="*/ 4637314 w 4637314"/>
                <a:gd name="connsiteY2" fmla="*/ 2862943 h 2906486"/>
                <a:gd name="connsiteX3" fmla="*/ 729343 w 4637314"/>
                <a:gd name="connsiteY3" fmla="*/ 0 h 2906486"/>
                <a:gd name="connsiteX4" fmla="*/ 0 w 4637314"/>
                <a:gd name="connsiteY4" fmla="*/ 468086 h 2906486"/>
                <a:gd name="connsiteX0" fmla="*/ 0 w 4637314"/>
                <a:gd name="connsiteY0" fmla="*/ 468086 h 2906486"/>
                <a:gd name="connsiteX1" fmla="*/ 13507 w 4637314"/>
                <a:gd name="connsiteY1" fmla="*/ 2906486 h 2906486"/>
                <a:gd name="connsiteX2" fmla="*/ 4637314 w 4637314"/>
                <a:gd name="connsiteY2" fmla="*/ 2862943 h 2906486"/>
                <a:gd name="connsiteX3" fmla="*/ 729343 w 4637314"/>
                <a:gd name="connsiteY3" fmla="*/ 0 h 2906486"/>
                <a:gd name="connsiteX4" fmla="*/ 0 w 4637314"/>
                <a:gd name="connsiteY4" fmla="*/ 468086 h 2906486"/>
                <a:gd name="connsiteX0" fmla="*/ 13023 w 4650337"/>
                <a:gd name="connsiteY0" fmla="*/ 468086 h 2915120"/>
                <a:gd name="connsiteX1" fmla="*/ 626 w 4650337"/>
                <a:gd name="connsiteY1" fmla="*/ 2915120 h 2915120"/>
                <a:gd name="connsiteX2" fmla="*/ 4650337 w 4650337"/>
                <a:gd name="connsiteY2" fmla="*/ 2862943 h 2915120"/>
                <a:gd name="connsiteX3" fmla="*/ 742366 w 4650337"/>
                <a:gd name="connsiteY3" fmla="*/ 0 h 2915120"/>
                <a:gd name="connsiteX4" fmla="*/ 13023 w 4650337"/>
                <a:gd name="connsiteY4" fmla="*/ 468086 h 2915120"/>
                <a:gd name="connsiteX0" fmla="*/ 13023 w 4417204"/>
                <a:gd name="connsiteY0" fmla="*/ 468086 h 2915120"/>
                <a:gd name="connsiteX1" fmla="*/ 626 w 4417204"/>
                <a:gd name="connsiteY1" fmla="*/ 2915120 h 2915120"/>
                <a:gd name="connsiteX2" fmla="*/ 4417204 w 4417204"/>
                <a:gd name="connsiteY2" fmla="*/ 2871577 h 2915120"/>
                <a:gd name="connsiteX3" fmla="*/ 742366 w 4417204"/>
                <a:gd name="connsiteY3" fmla="*/ 0 h 2915120"/>
                <a:gd name="connsiteX4" fmla="*/ 13023 w 4417204"/>
                <a:gd name="connsiteY4" fmla="*/ 468086 h 2915120"/>
                <a:gd name="connsiteX0" fmla="*/ 13023 w 4175437"/>
                <a:gd name="connsiteY0" fmla="*/ 468086 h 2915120"/>
                <a:gd name="connsiteX1" fmla="*/ 626 w 4175437"/>
                <a:gd name="connsiteY1" fmla="*/ 2915120 h 2915120"/>
                <a:gd name="connsiteX2" fmla="*/ 4175437 w 4175437"/>
                <a:gd name="connsiteY2" fmla="*/ 2897481 h 2915120"/>
                <a:gd name="connsiteX3" fmla="*/ 742366 w 4175437"/>
                <a:gd name="connsiteY3" fmla="*/ 0 h 2915120"/>
                <a:gd name="connsiteX4" fmla="*/ 13023 w 4175437"/>
                <a:gd name="connsiteY4" fmla="*/ 468086 h 2915120"/>
                <a:gd name="connsiteX0" fmla="*/ 13023 w 4175437"/>
                <a:gd name="connsiteY0" fmla="*/ 468086 h 2915120"/>
                <a:gd name="connsiteX1" fmla="*/ 626 w 4175437"/>
                <a:gd name="connsiteY1" fmla="*/ 2915120 h 2915120"/>
                <a:gd name="connsiteX2" fmla="*/ 4175437 w 4175437"/>
                <a:gd name="connsiteY2" fmla="*/ 2897481 h 2915120"/>
                <a:gd name="connsiteX3" fmla="*/ 742366 w 4175437"/>
                <a:gd name="connsiteY3" fmla="*/ 0 h 2915120"/>
                <a:gd name="connsiteX4" fmla="*/ 13023 w 4175437"/>
                <a:gd name="connsiteY4" fmla="*/ 468086 h 29151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75437" h="2915120">
                  <a:moveTo>
                    <a:pt x="13023" y="468086"/>
                  </a:moveTo>
                  <a:cubicBezTo>
                    <a:pt x="17525" y="1280886"/>
                    <a:pt x="-3876" y="2102320"/>
                    <a:pt x="626" y="2915120"/>
                  </a:cubicBezTo>
                  <a:lnTo>
                    <a:pt x="4175437" y="2897481"/>
                  </a:lnTo>
                  <a:lnTo>
                    <a:pt x="742366" y="0"/>
                  </a:lnTo>
                  <a:lnTo>
                    <a:pt x="13023" y="468086"/>
                  </a:lnTo>
                  <a:close/>
                </a:path>
              </a:pathLst>
            </a:custGeom>
            <a:gradFill>
              <a:gsLst>
                <a:gs pos="0">
                  <a:schemeClr val="bg1">
                    <a:alpha val="20000"/>
                  </a:schemeClr>
                </a:gs>
                <a:gs pos="27000">
                  <a:schemeClr val="bg1">
                    <a:alpha val="80000"/>
                  </a:schemeClr>
                </a:gs>
                <a:gs pos="100000">
                  <a:schemeClr val="accent6">
                    <a:lumMod val="20000"/>
                    <a:lumOff val="80000"/>
                  </a:scheme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nvGrpSpPr>
            <p:cNvPr id="41" name="Group 40">
              <a:extLst>
                <a:ext uri="{FF2B5EF4-FFF2-40B4-BE49-F238E27FC236}">
                  <a16:creationId xmlns:a16="http://schemas.microsoft.com/office/drawing/2014/main" id="{B42190F7-0A74-42B4-A6C2-FEEF55D4D8FA}"/>
                </a:ext>
              </a:extLst>
            </p:cNvPr>
            <p:cNvGrpSpPr/>
            <p:nvPr/>
          </p:nvGrpSpPr>
          <p:grpSpPr>
            <a:xfrm rot="3660000">
              <a:off x="1772640" y="2273771"/>
              <a:ext cx="112390" cy="1065317"/>
              <a:chOff x="1039691" y="2468855"/>
              <a:chExt cx="190176" cy="1802639"/>
            </a:xfrm>
          </p:grpSpPr>
          <p:sp>
            <p:nvSpPr>
              <p:cNvPr id="50" name="Rectangle 49">
                <a:extLst>
                  <a:ext uri="{FF2B5EF4-FFF2-40B4-BE49-F238E27FC236}">
                    <a16:creationId xmlns:a16="http://schemas.microsoft.com/office/drawing/2014/main" id="{C10D8FA4-272D-49F3-9765-E90D6399AC41}"/>
                  </a:ext>
                </a:extLst>
              </p:cNvPr>
              <p:cNvSpPr/>
              <p:nvPr/>
            </p:nvSpPr>
            <p:spPr>
              <a:xfrm>
                <a:off x="1039691" y="2471295"/>
                <a:ext cx="72008" cy="1800199"/>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1" name="Rectangle 50">
                <a:extLst>
                  <a:ext uri="{FF2B5EF4-FFF2-40B4-BE49-F238E27FC236}">
                    <a16:creationId xmlns:a16="http://schemas.microsoft.com/office/drawing/2014/main" id="{D2F9E7E9-71C9-4EC6-8B53-465D17BBC298}"/>
                  </a:ext>
                </a:extLst>
              </p:cNvPr>
              <p:cNvSpPr/>
              <p:nvPr/>
            </p:nvSpPr>
            <p:spPr>
              <a:xfrm>
                <a:off x="1157859" y="2468855"/>
                <a:ext cx="72008" cy="1800200"/>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grpSp>
          <p:nvGrpSpPr>
            <p:cNvPr id="42" name="Group 41">
              <a:extLst>
                <a:ext uri="{FF2B5EF4-FFF2-40B4-BE49-F238E27FC236}">
                  <a16:creationId xmlns:a16="http://schemas.microsoft.com/office/drawing/2014/main" id="{06F62843-C0B4-4DBC-92CE-B0060EAD5938}"/>
                </a:ext>
              </a:extLst>
            </p:cNvPr>
            <p:cNvGrpSpPr/>
            <p:nvPr/>
          </p:nvGrpSpPr>
          <p:grpSpPr>
            <a:xfrm>
              <a:off x="1314845" y="3097544"/>
              <a:ext cx="136170" cy="1065354"/>
              <a:chOff x="1093356" y="2490394"/>
              <a:chExt cx="230413" cy="1802702"/>
            </a:xfrm>
          </p:grpSpPr>
          <p:sp>
            <p:nvSpPr>
              <p:cNvPr id="48" name="Rectangle 47">
                <a:extLst>
                  <a:ext uri="{FF2B5EF4-FFF2-40B4-BE49-F238E27FC236}">
                    <a16:creationId xmlns:a16="http://schemas.microsoft.com/office/drawing/2014/main" id="{DCE7A76B-C2C8-4001-B84B-830BE9B189DF}"/>
                  </a:ext>
                </a:extLst>
              </p:cNvPr>
              <p:cNvSpPr/>
              <p:nvPr/>
            </p:nvSpPr>
            <p:spPr>
              <a:xfrm>
                <a:off x="1093356" y="2492897"/>
                <a:ext cx="72008" cy="1800199"/>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9" name="Rectangle 48">
                <a:extLst>
                  <a:ext uri="{FF2B5EF4-FFF2-40B4-BE49-F238E27FC236}">
                    <a16:creationId xmlns:a16="http://schemas.microsoft.com/office/drawing/2014/main" id="{04B8D363-BB7B-418B-85FB-0C74A69DDE91}"/>
                  </a:ext>
                </a:extLst>
              </p:cNvPr>
              <p:cNvSpPr/>
              <p:nvPr/>
            </p:nvSpPr>
            <p:spPr>
              <a:xfrm>
                <a:off x="1251762" y="2490394"/>
                <a:ext cx="72007" cy="1800199"/>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grpSp>
          <p:nvGrpSpPr>
            <p:cNvPr id="43" name="Group 42">
              <a:extLst>
                <a:ext uri="{FF2B5EF4-FFF2-40B4-BE49-F238E27FC236}">
                  <a16:creationId xmlns:a16="http://schemas.microsoft.com/office/drawing/2014/main" id="{A9E5ABC0-6197-4D80-B998-96914C971697}"/>
                </a:ext>
              </a:extLst>
            </p:cNvPr>
            <p:cNvGrpSpPr/>
            <p:nvPr/>
          </p:nvGrpSpPr>
          <p:grpSpPr>
            <a:xfrm>
              <a:off x="1243434" y="2957732"/>
              <a:ext cx="279625" cy="279625"/>
              <a:chOff x="3275856" y="4077072"/>
              <a:chExt cx="504056" cy="504056"/>
            </a:xfrm>
          </p:grpSpPr>
          <p:sp>
            <p:nvSpPr>
              <p:cNvPr id="46" name="Oval 45">
                <a:extLst>
                  <a:ext uri="{FF2B5EF4-FFF2-40B4-BE49-F238E27FC236}">
                    <a16:creationId xmlns:a16="http://schemas.microsoft.com/office/drawing/2014/main" id="{CD4D8D26-18EC-4102-BA2E-82275BF5D526}"/>
                  </a:ext>
                </a:extLst>
              </p:cNvPr>
              <p:cNvSpPr/>
              <p:nvPr/>
            </p:nvSpPr>
            <p:spPr>
              <a:xfrm>
                <a:off x="3275856" y="4077072"/>
                <a:ext cx="504056" cy="504056"/>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7" name="Oval 46">
                <a:extLst>
                  <a:ext uri="{FF2B5EF4-FFF2-40B4-BE49-F238E27FC236}">
                    <a16:creationId xmlns:a16="http://schemas.microsoft.com/office/drawing/2014/main" id="{1E1830BB-2AE9-4726-BF38-76BAA25D0266}"/>
                  </a:ext>
                </a:extLst>
              </p:cNvPr>
              <p:cNvSpPr/>
              <p:nvPr/>
            </p:nvSpPr>
            <p:spPr>
              <a:xfrm>
                <a:off x="3375484" y="4176700"/>
                <a:ext cx="304800" cy="304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sp>
          <p:nvSpPr>
            <p:cNvPr id="44" name="Rounded Rectangle 14">
              <a:extLst>
                <a:ext uri="{FF2B5EF4-FFF2-40B4-BE49-F238E27FC236}">
                  <a16:creationId xmlns:a16="http://schemas.microsoft.com/office/drawing/2014/main" id="{4BED6356-C244-4537-B8FE-C7514DDA6A14}"/>
                </a:ext>
              </a:extLst>
            </p:cNvPr>
            <p:cNvSpPr/>
            <p:nvPr/>
          </p:nvSpPr>
          <p:spPr>
            <a:xfrm rot="19957432">
              <a:off x="2045380" y="2355612"/>
              <a:ext cx="598917" cy="568478"/>
            </a:xfrm>
            <a:custGeom>
              <a:avLst/>
              <a:gdLst>
                <a:gd name="connsiteX0" fmla="*/ 298603 w 598917"/>
                <a:gd name="connsiteY0" fmla="*/ 2 h 568478"/>
                <a:gd name="connsiteX1" fmla="*/ 373918 w 598917"/>
                <a:gd name="connsiteY1" fmla="*/ 19676 h 568478"/>
                <a:gd name="connsiteX2" fmla="*/ 448829 w 598917"/>
                <a:gd name="connsiteY2" fmla="*/ 150752 h 568478"/>
                <a:gd name="connsiteX3" fmla="*/ 446328 w 598917"/>
                <a:gd name="connsiteY3" fmla="*/ 150767 h 568478"/>
                <a:gd name="connsiteX4" fmla="*/ 446328 w 598917"/>
                <a:gd name="connsiteY4" fmla="*/ 252762 h 568478"/>
                <a:gd name="connsiteX5" fmla="*/ 446478 w 598917"/>
                <a:gd name="connsiteY5" fmla="*/ 252762 h 568478"/>
                <a:gd name="connsiteX6" fmla="*/ 598917 w 598917"/>
                <a:gd name="connsiteY6" fmla="*/ 565068 h 568478"/>
                <a:gd name="connsiteX7" fmla="*/ 0 w 598917"/>
                <a:gd name="connsiteY7" fmla="*/ 568478 h 568478"/>
                <a:gd name="connsiteX8" fmla="*/ 142510 w 598917"/>
                <a:gd name="connsiteY8" fmla="*/ 252762 h 568478"/>
                <a:gd name="connsiteX9" fmla="*/ 143217 w 598917"/>
                <a:gd name="connsiteY9" fmla="*/ 252762 h 568478"/>
                <a:gd name="connsiteX10" fmla="*/ 143217 w 598917"/>
                <a:gd name="connsiteY10" fmla="*/ 134244 h 568478"/>
                <a:gd name="connsiteX11" fmla="*/ 223520 w 598917"/>
                <a:gd name="connsiteY11" fmla="*/ 20528 h 568478"/>
                <a:gd name="connsiteX12" fmla="*/ 298603 w 598917"/>
                <a:gd name="connsiteY12" fmla="*/ 2 h 568478"/>
                <a:gd name="connsiteX0" fmla="*/ 298603 w 598917"/>
                <a:gd name="connsiteY0" fmla="*/ 2 h 568478"/>
                <a:gd name="connsiteX1" fmla="*/ 373918 w 598917"/>
                <a:gd name="connsiteY1" fmla="*/ 19676 h 568478"/>
                <a:gd name="connsiteX2" fmla="*/ 448829 w 598917"/>
                <a:gd name="connsiteY2" fmla="*/ 150752 h 568478"/>
                <a:gd name="connsiteX3" fmla="*/ 446328 w 598917"/>
                <a:gd name="connsiteY3" fmla="*/ 150767 h 568478"/>
                <a:gd name="connsiteX4" fmla="*/ 446328 w 598917"/>
                <a:gd name="connsiteY4" fmla="*/ 252762 h 568478"/>
                <a:gd name="connsiteX5" fmla="*/ 446478 w 598917"/>
                <a:gd name="connsiteY5" fmla="*/ 252762 h 568478"/>
                <a:gd name="connsiteX6" fmla="*/ 598917 w 598917"/>
                <a:gd name="connsiteY6" fmla="*/ 565068 h 568478"/>
                <a:gd name="connsiteX7" fmla="*/ 0 w 598917"/>
                <a:gd name="connsiteY7" fmla="*/ 568478 h 568478"/>
                <a:gd name="connsiteX8" fmla="*/ 142510 w 598917"/>
                <a:gd name="connsiteY8" fmla="*/ 252762 h 568478"/>
                <a:gd name="connsiteX9" fmla="*/ 143217 w 598917"/>
                <a:gd name="connsiteY9" fmla="*/ 252762 h 568478"/>
                <a:gd name="connsiteX10" fmla="*/ 143217 w 598917"/>
                <a:gd name="connsiteY10" fmla="*/ 134244 h 568478"/>
                <a:gd name="connsiteX11" fmla="*/ 223520 w 598917"/>
                <a:gd name="connsiteY11" fmla="*/ 20528 h 568478"/>
                <a:gd name="connsiteX12" fmla="*/ 298603 w 598917"/>
                <a:gd name="connsiteY12" fmla="*/ 2 h 568478"/>
                <a:gd name="connsiteX0" fmla="*/ 298603 w 598917"/>
                <a:gd name="connsiteY0" fmla="*/ 2 h 568478"/>
                <a:gd name="connsiteX1" fmla="*/ 373918 w 598917"/>
                <a:gd name="connsiteY1" fmla="*/ 19676 h 568478"/>
                <a:gd name="connsiteX2" fmla="*/ 448829 w 598917"/>
                <a:gd name="connsiteY2" fmla="*/ 150752 h 568478"/>
                <a:gd name="connsiteX3" fmla="*/ 446328 w 598917"/>
                <a:gd name="connsiteY3" fmla="*/ 150767 h 568478"/>
                <a:gd name="connsiteX4" fmla="*/ 446328 w 598917"/>
                <a:gd name="connsiteY4" fmla="*/ 252762 h 568478"/>
                <a:gd name="connsiteX5" fmla="*/ 446478 w 598917"/>
                <a:gd name="connsiteY5" fmla="*/ 252762 h 568478"/>
                <a:gd name="connsiteX6" fmla="*/ 598917 w 598917"/>
                <a:gd name="connsiteY6" fmla="*/ 565068 h 568478"/>
                <a:gd name="connsiteX7" fmla="*/ 0 w 598917"/>
                <a:gd name="connsiteY7" fmla="*/ 568478 h 568478"/>
                <a:gd name="connsiteX8" fmla="*/ 142510 w 598917"/>
                <a:gd name="connsiteY8" fmla="*/ 252762 h 568478"/>
                <a:gd name="connsiteX9" fmla="*/ 143217 w 598917"/>
                <a:gd name="connsiteY9" fmla="*/ 252762 h 568478"/>
                <a:gd name="connsiteX10" fmla="*/ 143217 w 598917"/>
                <a:gd name="connsiteY10" fmla="*/ 134244 h 568478"/>
                <a:gd name="connsiteX11" fmla="*/ 223520 w 598917"/>
                <a:gd name="connsiteY11" fmla="*/ 20528 h 568478"/>
                <a:gd name="connsiteX12" fmla="*/ 298603 w 598917"/>
                <a:gd name="connsiteY12" fmla="*/ 2 h 568478"/>
                <a:gd name="connsiteX0" fmla="*/ 298603 w 598917"/>
                <a:gd name="connsiteY0" fmla="*/ 2 h 568478"/>
                <a:gd name="connsiteX1" fmla="*/ 373918 w 598917"/>
                <a:gd name="connsiteY1" fmla="*/ 19676 h 568478"/>
                <a:gd name="connsiteX2" fmla="*/ 448829 w 598917"/>
                <a:gd name="connsiteY2" fmla="*/ 150752 h 568478"/>
                <a:gd name="connsiteX3" fmla="*/ 446328 w 598917"/>
                <a:gd name="connsiteY3" fmla="*/ 150767 h 568478"/>
                <a:gd name="connsiteX4" fmla="*/ 446328 w 598917"/>
                <a:gd name="connsiteY4" fmla="*/ 252762 h 568478"/>
                <a:gd name="connsiteX5" fmla="*/ 446478 w 598917"/>
                <a:gd name="connsiteY5" fmla="*/ 252762 h 568478"/>
                <a:gd name="connsiteX6" fmla="*/ 598917 w 598917"/>
                <a:gd name="connsiteY6" fmla="*/ 565068 h 568478"/>
                <a:gd name="connsiteX7" fmla="*/ 0 w 598917"/>
                <a:gd name="connsiteY7" fmla="*/ 568478 h 568478"/>
                <a:gd name="connsiteX8" fmla="*/ 142510 w 598917"/>
                <a:gd name="connsiteY8" fmla="*/ 252762 h 568478"/>
                <a:gd name="connsiteX9" fmla="*/ 143217 w 598917"/>
                <a:gd name="connsiteY9" fmla="*/ 252762 h 568478"/>
                <a:gd name="connsiteX10" fmla="*/ 143217 w 598917"/>
                <a:gd name="connsiteY10" fmla="*/ 134244 h 568478"/>
                <a:gd name="connsiteX11" fmla="*/ 223520 w 598917"/>
                <a:gd name="connsiteY11" fmla="*/ 20528 h 568478"/>
                <a:gd name="connsiteX12" fmla="*/ 298603 w 598917"/>
                <a:gd name="connsiteY12" fmla="*/ 2 h 568478"/>
                <a:gd name="connsiteX0" fmla="*/ 298603 w 598917"/>
                <a:gd name="connsiteY0" fmla="*/ 2 h 568478"/>
                <a:gd name="connsiteX1" fmla="*/ 373918 w 598917"/>
                <a:gd name="connsiteY1" fmla="*/ 19676 h 568478"/>
                <a:gd name="connsiteX2" fmla="*/ 448829 w 598917"/>
                <a:gd name="connsiteY2" fmla="*/ 150752 h 568478"/>
                <a:gd name="connsiteX3" fmla="*/ 446328 w 598917"/>
                <a:gd name="connsiteY3" fmla="*/ 150767 h 568478"/>
                <a:gd name="connsiteX4" fmla="*/ 446328 w 598917"/>
                <a:gd name="connsiteY4" fmla="*/ 252762 h 568478"/>
                <a:gd name="connsiteX5" fmla="*/ 446478 w 598917"/>
                <a:gd name="connsiteY5" fmla="*/ 252762 h 568478"/>
                <a:gd name="connsiteX6" fmla="*/ 598917 w 598917"/>
                <a:gd name="connsiteY6" fmla="*/ 565068 h 568478"/>
                <a:gd name="connsiteX7" fmla="*/ 0 w 598917"/>
                <a:gd name="connsiteY7" fmla="*/ 568478 h 568478"/>
                <a:gd name="connsiteX8" fmla="*/ 142510 w 598917"/>
                <a:gd name="connsiteY8" fmla="*/ 252762 h 568478"/>
                <a:gd name="connsiteX9" fmla="*/ 143217 w 598917"/>
                <a:gd name="connsiteY9" fmla="*/ 252762 h 568478"/>
                <a:gd name="connsiteX10" fmla="*/ 143217 w 598917"/>
                <a:gd name="connsiteY10" fmla="*/ 134244 h 568478"/>
                <a:gd name="connsiteX11" fmla="*/ 223520 w 598917"/>
                <a:gd name="connsiteY11" fmla="*/ 20528 h 568478"/>
                <a:gd name="connsiteX12" fmla="*/ 298603 w 598917"/>
                <a:gd name="connsiteY12" fmla="*/ 2 h 568478"/>
                <a:gd name="connsiteX0" fmla="*/ 298603 w 598917"/>
                <a:gd name="connsiteY0" fmla="*/ 2 h 568478"/>
                <a:gd name="connsiteX1" fmla="*/ 373918 w 598917"/>
                <a:gd name="connsiteY1" fmla="*/ 19676 h 568478"/>
                <a:gd name="connsiteX2" fmla="*/ 448829 w 598917"/>
                <a:gd name="connsiteY2" fmla="*/ 150752 h 568478"/>
                <a:gd name="connsiteX3" fmla="*/ 446328 w 598917"/>
                <a:gd name="connsiteY3" fmla="*/ 150767 h 568478"/>
                <a:gd name="connsiteX4" fmla="*/ 446328 w 598917"/>
                <a:gd name="connsiteY4" fmla="*/ 252762 h 568478"/>
                <a:gd name="connsiteX5" fmla="*/ 446478 w 598917"/>
                <a:gd name="connsiteY5" fmla="*/ 252762 h 568478"/>
                <a:gd name="connsiteX6" fmla="*/ 598917 w 598917"/>
                <a:gd name="connsiteY6" fmla="*/ 565068 h 568478"/>
                <a:gd name="connsiteX7" fmla="*/ 0 w 598917"/>
                <a:gd name="connsiteY7" fmla="*/ 568478 h 568478"/>
                <a:gd name="connsiteX8" fmla="*/ 142510 w 598917"/>
                <a:gd name="connsiteY8" fmla="*/ 252762 h 568478"/>
                <a:gd name="connsiteX9" fmla="*/ 143217 w 598917"/>
                <a:gd name="connsiteY9" fmla="*/ 252762 h 568478"/>
                <a:gd name="connsiteX10" fmla="*/ 143217 w 598917"/>
                <a:gd name="connsiteY10" fmla="*/ 134244 h 568478"/>
                <a:gd name="connsiteX11" fmla="*/ 223520 w 598917"/>
                <a:gd name="connsiteY11" fmla="*/ 20528 h 568478"/>
                <a:gd name="connsiteX12" fmla="*/ 298603 w 598917"/>
                <a:gd name="connsiteY12" fmla="*/ 2 h 56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98917" h="568478">
                  <a:moveTo>
                    <a:pt x="298603" y="2"/>
                  </a:moveTo>
                  <a:cubicBezTo>
                    <a:pt x="324583" y="-145"/>
                    <a:pt x="350602" y="6408"/>
                    <a:pt x="373918" y="19676"/>
                  </a:cubicBezTo>
                  <a:cubicBezTo>
                    <a:pt x="421176" y="46569"/>
                    <a:pt x="449886" y="96804"/>
                    <a:pt x="448829" y="150752"/>
                  </a:cubicBezTo>
                  <a:lnTo>
                    <a:pt x="446328" y="150767"/>
                  </a:lnTo>
                  <a:lnTo>
                    <a:pt x="446328" y="252762"/>
                  </a:lnTo>
                  <a:lnTo>
                    <a:pt x="446478" y="252762"/>
                  </a:lnTo>
                  <a:lnTo>
                    <a:pt x="598917" y="565068"/>
                  </a:lnTo>
                  <a:lnTo>
                    <a:pt x="0" y="568478"/>
                  </a:lnTo>
                  <a:lnTo>
                    <a:pt x="142510" y="252762"/>
                  </a:lnTo>
                  <a:lnTo>
                    <a:pt x="143217" y="252762"/>
                  </a:lnTo>
                  <a:lnTo>
                    <a:pt x="143217" y="134244"/>
                  </a:lnTo>
                  <a:cubicBezTo>
                    <a:pt x="143445" y="138297"/>
                    <a:pt x="164730" y="39613"/>
                    <a:pt x="223520" y="20528"/>
                  </a:cubicBezTo>
                  <a:cubicBezTo>
                    <a:pt x="249418" y="-1846"/>
                    <a:pt x="272623" y="149"/>
                    <a:pt x="298603" y="2"/>
                  </a:cubicBez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5" name="Diagonal Stripe 44">
              <a:extLst>
                <a:ext uri="{FF2B5EF4-FFF2-40B4-BE49-F238E27FC236}">
                  <a16:creationId xmlns:a16="http://schemas.microsoft.com/office/drawing/2014/main" id="{5CBE99AA-43A6-4E8A-8DE3-CA78DB997199}"/>
                </a:ext>
              </a:extLst>
            </p:cNvPr>
            <p:cNvSpPr/>
            <p:nvPr/>
          </p:nvSpPr>
          <p:spPr>
            <a:xfrm rot="2700000">
              <a:off x="1070741" y="4062402"/>
              <a:ext cx="624379" cy="624379"/>
            </a:xfrm>
            <a:prstGeom prst="diagStrip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a:xfrm>
            <a:off x="475111" y="991865"/>
            <a:ext cx="11573197" cy="724247"/>
          </a:xfrm>
        </p:spPr>
        <p:txBody>
          <a:bodyPr>
            <a:normAutofit fontScale="92500" lnSpcReduction="20000"/>
          </a:bodyPr>
          <a:lstStyle/>
          <a:p>
            <a:pPr algn="l"/>
            <a:r>
              <a:rPr lang="en-US" sz="2800" b="1" dirty="0" err="1">
                <a:solidFill>
                  <a:schemeClr val="tx1"/>
                </a:solidFill>
              </a:rPr>
              <a:t>Syahadatain</a:t>
            </a:r>
            <a:endParaRPr lang="en-US" sz="2800" b="1" dirty="0">
              <a:solidFill>
                <a:schemeClr val="tx1"/>
              </a:solidFill>
            </a:endParaRPr>
          </a:p>
          <a:p>
            <a:pPr algn="l"/>
            <a:r>
              <a:rPr lang="en-US" sz="1800" b="1" kern="1200" dirty="0">
                <a:solidFill>
                  <a:schemeClr val="tx1"/>
                </a:solidFill>
                <a:effectLst/>
                <a:latin typeface="+mn-lt"/>
                <a:ea typeface="+mn-ea"/>
                <a:cs typeface="+mn-cs"/>
              </a:rPr>
              <a:t>CMPK 2: </a:t>
            </a:r>
            <a:r>
              <a:rPr lang="en-US" sz="1800" kern="1200" dirty="0" err="1">
                <a:solidFill>
                  <a:schemeClr val="tx1"/>
                </a:solidFill>
                <a:effectLst/>
                <a:latin typeface="+mn-lt"/>
                <a:ea typeface="+mn-ea"/>
                <a:cs typeface="+mn-cs"/>
              </a:rPr>
              <a:t>Mahasiswa</a:t>
            </a:r>
            <a:r>
              <a:rPr lang="en-US" sz="1800" kern="1200" dirty="0">
                <a:solidFill>
                  <a:schemeClr val="tx1"/>
                </a:solidFill>
                <a:effectLst/>
                <a:latin typeface="+mn-lt"/>
                <a:ea typeface="+mn-ea"/>
                <a:cs typeface="+mn-cs"/>
              </a:rPr>
              <a:t> </a:t>
            </a:r>
            <a:r>
              <a:rPr lang="en-US" sz="1800" kern="1200" dirty="0" err="1">
                <a:solidFill>
                  <a:schemeClr val="tx1"/>
                </a:solidFill>
                <a:effectLst/>
                <a:latin typeface="+mn-lt"/>
                <a:ea typeface="+mn-ea"/>
                <a:cs typeface="+mn-cs"/>
              </a:rPr>
              <a:t>mampu</a:t>
            </a:r>
            <a:r>
              <a:rPr lang="en-US" sz="1800" kern="1200" dirty="0">
                <a:solidFill>
                  <a:schemeClr val="tx1"/>
                </a:solidFill>
                <a:effectLst/>
                <a:latin typeface="+mn-lt"/>
                <a:ea typeface="+mn-ea"/>
                <a:cs typeface="+mn-cs"/>
              </a:rPr>
              <a:t> </a:t>
            </a:r>
            <a:r>
              <a:rPr lang="en-US" sz="1800" b="1" kern="1200" dirty="0" err="1">
                <a:solidFill>
                  <a:schemeClr val="tx1"/>
                </a:solidFill>
                <a:effectLst/>
                <a:latin typeface="+mn-lt"/>
                <a:ea typeface="+mn-ea"/>
                <a:cs typeface="+mn-cs"/>
              </a:rPr>
              <a:t>menjelaskan</a:t>
            </a:r>
            <a:r>
              <a:rPr lang="en-US" sz="1800" b="1" kern="1200" dirty="0">
                <a:solidFill>
                  <a:schemeClr val="tx1"/>
                </a:solidFill>
                <a:effectLst/>
                <a:latin typeface="+mn-lt"/>
                <a:ea typeface="+mn-ea"/>
                <a:cs typeface="+mn-cs"/>
              </a:rPr>
              <a:t> </a:t>
            </a:r>
            <a:r>
              <a:rPr lang="en-US" sz="1800" b="1" kern="1200" dirty="0" err="1">
                <a:solidFill>
                  <a:schemeClr val="tx1"/>
                </a:solidFill>
                <a:effectLst/>
                <a:latin typeface="+mn-lt"/>
                <a:ea typeface="+mn-ea"/>
                <a:cs typeface="+mn-cs"/>
              </a:rPr>
              <a:t>makna</a:t>
            </a:r>
            <a:r>
              <a:rPr lang="en-US" sz="1800" b="1" kern="1200" dirty="0">
                <a:solidFill>
                  <a:schemeClr val="tx1"/>
                </a:solidFill>
                <a:effectLst/>
                <a:latin typeface="+mn-lt"/>
                <a:ea typeface="+mn-ea"/>
                <a:cs typeface="+mn-cs"/>
              </a:rPr>
              <a:t>, </a:t>
            </a:r>
            <a:r>
              <a:rPr lang="en-US" sz="1800" b="1" kern="1200" dirty="0" err="1">
                <a:solidFill>
                  <a:schemeClr val="tx1"/>
                </a:solidFill>
                <a:effectLst/>
                <a:latin typeface="+mn-lt"/>
                <a:ea typeface="+mn-ea"/>
                <a:cs typeface="+mn-cs"/>
              </a:rPr>
              <a:t>rukun</a:t>
            </a:r>
            <a:r>
              <a:rPr lang="en-US" sz="1800" b="1" kern="1200" dirty="0">
                <a:solidFill>
                  <a:schemeClr val="tx1"/>
                </a:solidFill>
                <a:effectLst/>
                <a:latin typeface="+mn-lt"/>
                <a:ea typeface="+mn-ea"/>
                <a:cs typeface="+mn-cs"/>
              </a:rPr>
              <a:t>, </a:t>
            </a:r>
            <a:r>
              <a:rPr lang="en-US" sz="1800" b="1" kern="1200" dirty="0" err="1">
                <a:solidFill>
                  <a:schemeClr val="tx1"/>
                </a:solidFill>
                <a:effectLst/>
                <a:latin typeface="+mn-lt"/>
                <a:ea typeface="+mn-ea"/>
                <a:cs typeface="+mn-cs"/>
              </a:rPr>
              <a:t>syarat</a:t>
            </a:r>
            <a:r>
              <a:rPr lang="en-US" sz="1800" b="1" kern="1200" dirty="0">
                <a:solidFill>
                  <a:schemeClr val="tx1"/>
                </a:solidFill>
                <a:effectLst/>
                <a:latin typeface="+mn-lt"/>
                <a:ea typeface="+mn-ea"/>
                <a:cs typeface="+mn-cs"/>
              </a:rPr>
              <a:t> dan </a:t>
            </a:r>
            <a:r>
              <a:rPr lang="en-US" sz="1800" b="1" kern="1200" dirty="0" err="1">
                <a:solidFill>
                  <a:schemeClr val="tx1"/>
                </a:solidFill>
                <a:effectLst/>
                <a:latin typeface="+mn-lt"/>
                <a:ea typeface="+mn-ea"/>
                <a:cs typeface="+mn-cs"/>
              </a:rPr>
              <a:t>konsekuensi</a:t>
            </a:r>
            <a:r>
              <a:rPr lang="en-US" sz="1800" b="1" kern="1200" dirty="0">
                <a:solidFill>
                  <a:schemeClr val="tx1"/>
                </a:solidFill>
                <a:effectLst/>
                <a:latin typeface="+mn-lt"/>
                <a:ea typeface="+mn-ea"/>
                <a:cs typeface="+mn-cs"/>
              </a:rPr>
              <a:t> dan yang </a:t>
            </a:r>
            <a:r>
              <a:rPr lang="en-US" sz="1800" b="1" kern="1200" dirty="0" err="1">
                <a:solidFill>
                  <a:schemeClr val="tx1"/>
                </a:solidFill>
                <a:effectLst/>
                <a:latin typeface="+mn-lt"/>
                <a:ea typeface="+mn-ea"/>
                <a:cs typeface="+mn-cs"/>
              </a:rPr>
              <a:t>membatalkan</a:t>
            </a:r>
            <a:r>
              <a:rPr lang="en-US" sz="1800" b="1" kern="1200" dirty="0">
                <a:solidFill>
                  <a:schemeClr val="tx1"/>
                </a:solidFill>
                <a:effectLst/>
                <a:latin typeface="+mn-lt"/>
                <a:ea typeface="+mn-ea"/>
                <a:cs typeface="+mn-cs"/>
              </a:rPr>
              <a:t> </a:t>
            </a:r>
            <a:r>
              <a:rPr lang="en-US" sz="1800" b="1" kern="1200" dirty="0" err="1">
                <a:solidFill>
                  <a:schemeClr val="tx1"/>
                </a:solidFill>
                <a:effectLst/>
                <a:latin typeface="+mn-lt"/>
                <a:ea typeface="+mn-ea"/>
                <a:cs typeface="+mn-cs"/>
              </a:rPr>
              <a:t>syahadat</a:t>
            </a:r>
            <a:r>
              <a:rPr lang="en-US" sz="1800" kern="1200" dirty="0">
                <a:solidFill>
                  <a:schemeClr val="tx1"/>
                </a:solidFill>
                <a:effectLst/>
                <a:latin typeface="+mn-lt"/>
                <a:ea typeface="+mn-ea"/>
                <a:cs typeface="+mn-cs"/>
              </a:rPr>
              <a:t>.</a:t>
            </a:r>
            <a:endParaRPr lang="en-US" sz="1800" kern="1200" dirty="0">
              <a:solidFill>
                <a:schemeClr val="tx1"/>
              </a:solidFill>
              <a:latin typeface="+mn-lt"/>
              <a:ea typeface="+mn-ea"/>
              <a:cs typeface="+mn-cs"/>
            </a:endParaRPr>
          </a:p>
        </p:txBody>
      </p:sp>
      <p:grpSp>
        <p:nvGrpSpPr>
          <p:cNvPr id="3" name="Group 2">
            <a:extLst>
              <a:ext uri="{FF2B5EF4-FFF2-40B4-BE49-F238E27FC236}">
                <a16:creationId xmlns:a16="http://schemas.microsoft.com/office/drawing/2014/main" id="{853B3B89-50C2-4936-A5F9-878BC4928C93}"/>
              </a:ext>
            </a:extLst>
          </p:cNvPr>
          <p:cNvGrpSpPr/>
          <p:nvPr/>
        </p:nvGrpSpPr>
        <p:grpSpPr>
          <a:xfrm>
            <a:off x="6327040" y="4165068"/>
            <a:ext cx="2122406" cy="1866023"/>
            <a:chOff x="3983887" y="4061275"/>
            <a:chExt cx="2122406" cy="1866023"/>
          </a:xfrm>
        </p:grpSpPr>
        <p:grpSp>
          <p:nvGrpSpPr>
            <p:cNvPr id="4" name="Group 3">
              <a:extLst>
                <a:ext uri="{FF2B5EF4-FFF2-40B4-BE49-F238E27FC236}">
                  <a16:creationId xmlns:a16="http://schemas.microsoft.com/office/drawing/2014/main" id="{90DC3553-28C4-49E9-B2A0-7EC9FC54F322}"/>
                </a:ext>
              </a:extLst>
            </p:cNvPr>
            <p:cNvGrpSpPr/>
            <p:nvPr/>
          </p:nvGrpSpPr>
          <p:grpSpPr>
            <a:xfrm>
              <a:off x="3983887" y="5358975"/>
              <a:ext cx="2049157" cy="568323"/>
              <a:chOff x="3622676" y="3492499"/>
              <a:chExt cx="2575763" cy="714375"/>
            </a:xfrm>
            <a:effectLst>
              <a:outerShdw blurRad="50800" dist="38100" dir="8100000" algn="tr" rotWithShape="0">
                <a:prstClr val="black">
                  <a:alpha val="40000"/>
                </a:prstClr>
              </a:outerShdw>
            </a:effectLst>
          </p:grpSpPr>
          <p:sp>
            <p:nvSpPr>
              <p:cNvPr id="17" name="Freeform 15">
                <a:extLst>
                  <a:ext uri="{FF2B5EF4-FFF2-40B4-BE49-F238E27FC236}">
                    <a16:creationId xmlns:a16="http://schemas.microsoft.com/office/drawing/2014/main" id="{861005CA-1071-4F13-94D9-B5FE9DA3919C}"/>
                  </a:ext>
                </a:extLst>
              </p:cNvPr>
              <p:cNvSpPr/>
              <p:nvPr/>
            </p:nvSpPr>
            <p:spPr>
              <a:xfrm>
                <a:off x="3622676" y="3492499"/>
                <a:ext cx="2575763" cy="714375"/>
              </a:xfrm>
              <a:custGeom>
                <a:avLst/>
                <a:gdLst>
                  <a:gd name="connsiteX0" fmla="*/ 190500 w 2559050"/>
                  <a:gd name="connsiteY0" fmla="*/ 0 h 698500"/>
                  <a:gd name="connsiteX1" fmla="*/ 0 w 2559050"/>
                  <a:gd name="connsiteY1" fmla="*/ 152400 h 698500"/>
                  <a:gd name="connsiteX2" fmla="*/ 6350 w 2559050"/>
                  <a:gd name="connsiteY2" fmla="*/ 215900 h 698500"/>
                  <a:gd name="connsiteX3" fmla="*/ 2501900 w 2559050"/>
                  <a:gd name="connsiteY3" fmla="*/ 241300 h 698500"/>
                  <a:gd name="connsiteX4" fmla="*/ 2470150 w 2559050"/>
                  <a:gd name="connsiteY4" fmla="*/ 552450 h 698500"/>
                  <a:gd name="connsiteX5" fmla="*/ 76200 w 2559050"/>
                  <a:gd name="connsiteY5" fmla="*/ 565150 h 698500"/>
                  <a:gd name="connsiteX6" fmla="*/ 101600 w 2559050"/>
                  <a:gd name="connsiteY6" fmla="*/ 520700 h 698500"/>
                  <a:gd name="connsiteX7" fmla="*/ 6350 w 2559050"/>
                  <a:gd name="connsiteY7" fmla="*/ 577850 h 698500"/>
                  <a:gd name="connsiteX8" fmla="*/ 44450 w 2559050"/>
                  <a:gd name="connsiteY8" fmla="*/ 666750 h 698500"/>
                  <a:gd name="connsiteX9" fmla="*/ 2400300 w 2559050"/>
                  <a:gd name="connsiteY9" fmla="*/ 692150 h 698500"/>
                  <a:gd name="connsiteX10" fmla="*/ 2432050 w 2559050"/>
                  <a:gd name="connsiteY10" fmla="*/ 666750 h 698500"/>
                  <a:gd name="connsiteX11" fmla="*/ 2501900 w 2559050"/>
                  <a:gd name="connsiteY11" fmla="*/ 698500 h 698500"/>
                  <a:gd name="connsiteX12" fmla="*/ 2552700 w 2559050"/>
                  <a:gd name="connsiteY12" fmla="*/ 685800 h 698500"/>
                  <a:gd name="connsiteX13" fmla="*/ 2559050 w 2559050"/>
                  <a:gd name="connsiteY13" fmla="*/ 158750 h 698500"/>
                  <a:gd name="connsiteX14" fmla="*/ 2476500 w 2559050"/>
                  <a:gd name="connsiteY14" fmla="*/ 95250 h 698500"/>
                  <a:gd name="connsiteX15" fmla="*/ 520700 w 2559050"/>
                  <a:gd name="connsiteY15" fmla="*/ 184150 h 698500"/>
                  <a:gd name="connsiteX16" fmla="*/ 190500 w 2559050"/>
                  <a:gd name="connsiteY16" fmla="*/ 0 h 698500"/>
                  <a:gd name="connsiteX0" fmla="*/ 190500 w 2559050"/>
                  <a:gd name="connsiteY0" fmla="*/ 0 h 698500"/>
                  <a:gd name="connsiteX1" fmla="*/ 0 w 2559050"/>
                  <a:gd name="connsiteY1" fmla="*/ 152400 h 698500"/>
                  <a:gd name="connsiteX2" fmla="*/ 19050 w 2559050"/>
                  <a:gd name="connsiteY2" fmla="*/ 241300 h 698500"/>
                  <a:gd name="connsiteX3" fmla="*/ 2501900 w 2559050"/>
                  <a:gd name="connsiteY3" fmla="*/ 241300 h 698500"/>
                  <a:gd name="connsiteX4" fmla="*/ 2470150 w 2559050"/>
                  <a:gd name="connsiteY4" fmla="*/ 552450 h 698500"/>
                  <a:gd name="connsiteX5" fmla="*/ 76200 w 2559050"/>
                  <a:gd name="connsiteY5" fmla="*/ 565150 h 698500"/>
                  <a:gd name="connsiteX6" fmla="*/ 101600 w 2559050"/>
                  <a:gd name="connsiteY6" fmla="*/ 520700 h 698500"/>
                  <a:gd name="connsiteX7" fmla="*/ 6350 w 2559050"/>
                  <a:gd name="connsiteY7" fmla="*/ 577850 h 698500"/>
                  <a:gd name="connsiteX8" fmla="*/ 44450 w 2559050"/>
                  <a:gd name="connsiteY8" fmla="*/ 666750 h 698500"/>
                  <a:gd name="connsiteX9" fmla="*/ 2400300 w 2559050"/>
                  <a:gd name="connsiteY9" fmla="*/ 692150 h 698500"/>
                  <a:gd name="connsiteX10" fmla="*/ 2432050 w 2559050"/>
                  <a:gd name="connsiteY10" fmla="*/ 666750 h 698500"/>
                  <a:gd name="connsiteX11" fmla="*/ 2501900 w 2559050"/>
                  <a:gd name="connsiteY11" fmla="*/ 698500 h 698500"/>
                  <a:gd name="connsiteX12" fmla="*/ 2552700 w 2559050"/>
                  <a:gd name="connsiteY12" fmla="*/ 685800 h 698500"/>
                  <a:gd name="connsiteX13" fmla="*/ 2559050 w 2559050"/>
                  <a:gd name="connsiteY13" fmla="*/ 158750 h 698500"/>
                  <a:gd name="connsiteX14" fmla="*/ 2476500 w 2559050"/>
                  <a:gd name="connsiteY14" fmla="*/ 95250 h 698500"/>
                  <a:gd name="connsiteX15" fmla="*/ 520700 w 2559050"/>
                  <a:gd name="connsiteY15" fmla="*/ 184150 h 698500"/>
                  <a:gd name="connsiteX16" fmla="*/ 190500 w 2559050"/>
                  <a:gd name="connsiteY16" fmla="*/ 0 h 698500"/>
                  <a:gd name="connsiteX0" fmla="*/ 184150 w 2552700"/>
                  <a:gd name="connsiteY0" fmla="*/ 0 h 698500"/>
                  <a:gd name="connsiteX1" fmla="*/ 9525 w 2552700"/>
                  <a:gd name="connsiteY1" fmla="*/ 152400 h 698500"/>
                  <a:gd name="connsiteX2" fmla="*/ 12700 w 2552700"/>
                  <a:gd name="connsiteY2" fmla="*/ 241300 h 698500"/>
                  <a:gd name="connsiteX3" fmla="*/ 2495550 w 2552700"/>
                  <a:gd name="connsiteY3" fmla="*/ 241300 h 698500"/>
                  <a:gd name="connsiteX4" fmla="*/ 2463800 w 2552700"/>
                  <a:gd name="connsiteY4" fmla="*/ 552450 h 698500"/>
                  <a:gd name="connsiteX5" fmla="*/ 69850 w 2552700"/>
                  <a:gd name="connsiteY5" fmla="*/ 565150 h 698500"/>
                  <a:gd name="connsiteX6" fmla="*/ 95250 w 2552700"/>
                  <a:gd name="connsiteY6" fmla="*/ 520700 h 698500"/>
                  <a:gd name="connsiteX7" fmla="*/ 0 w 2552700"/>
                  <a:gd name="connsiteY7" fmla="*/ 577850 h 698500"/>
                  <a:gd name="connsiteX8" fmla="*/ 38100 w 2552700"/>
                  <a:gd name="connsiteY8" fmla="*/ 666750 h 698500"/>
                  <a:gd name="connsiteX9" fmla="*/ 2393950 w 2552700"/>
                  <a:gd name="connsiteY9" fmla="*/ 692150 h 698500"/>
                  <a:gd name="connsiteX10" fmla="*/ 2425700 w 2552700"/>
                  <a:gd name="connsiteY10" fmla="*/ 666750 h 698500"/>
                  <a:gd name="connsiteX11" fmla="*/ 2495550 w 2552700"/>
                  <a:gd name="connsiteY11" fmla="*/ 698500 h 698500"/>
                  <a:gd name="connsiteX12" fmla="*/ 2546350 w 2552700"/>
                  <a:gd name="connsiteY12" fmla="*/ 685800 h 698500"/>
                  <a:gd name="connsiteX13" fmla="*/ 2552700 w 2552700"/>
                  <a:gd name="connsiteY13" fmla="*/ 158750 h 698500"/>
                  <a:gd name="connsiteX14" fmla="*/ 2470150 w 2552700"/>
                  <a:gd name="connsiteY14" fmla="*/ 95250 h 698500"/>
                  <a:gd name="connsiteX15" fmla="*/ 514350 w 2552700"/>
                  <a:gd name="connsiteY15" fmla="*/ 184150 h 698500"/>
                  <a:gd name="connsiteX16" fmla="*/ 184150 w 2552700"/>
                  <a:gd name="connsiteY16" fmla="*/ 0 h 698500"/>
                  <a:gd name="connsiteX0" fmla="*/ 184150 w 2571750"/>
                  <a:gd name="connsiteY0" fmla="*/ 0 h 698500"/>
                  <a:gd name="connsiteX1" fmla="*/ 9525 w 2571750"/>
                  <a:gd name="connsiteY1" fmla="*/ 152400 h 698500"/>
                  <a:gd name="connsiteX2" fmla="*/ 12700 w 2571750"/>
                  <a:gd name="connsiteY2" fmla="*/ 241300 h 698500"/>
                  <a:gd name="connsiteX3" fmla="*/ 2495550 w 2571750"/>
                  <a:gd name="connsiteY3" fmla="*/ 241300 h 698500"/>
                  <a:gd name="connsiteX4" fmla="*/ 2463800 w 2571750"/>
                  <a:gd name="connsiteY4" fmla="*/ 552450 h 698500"/>
                  <a:gd name="connsiteX5" fmla="*/ 69850 w 2571750"/>
                  <a:gd name="connsiteY5" fmla="*/ 565150 h 698500"/>
                  <a:gd name="connsiteX6" fmla="*/ 95250 w 2571750"/>
                  <a:gd name="connsiteY6" fmla="*/ 520700 h 698500"/>
                  <a:gd name="connsiteX7" fmla="*/ 0 w 2571750"/>
                  <a:gd name="connsiteY7" fmla="*/ 577850 h 698500"/>
                  <a:gd name="connsiteX8" fmla="*/ 38100 w 2571750"/>
                  <a:gd name="connsiteY8" fmla="*/ 666750 h 698500"/>
                  <a:gd name="connsiteX9" fmla="*/ 2393950 w 2571750"/>
                  <a:gd name="connsiteY9" fmla="*/ 692150 h 698500"/>
                  <a:gd name="connsiteX10" fmla="*/ 2425700 w 2571750"/>
                  <a:gd name="connsiteY10" fmla="*/ 666750 h 698500"/>
                  <a:gd name="connsiteX11" fmla="*/ 2495550 w 2571750"/>
                  <a:gd name="connsiteY11" fmla="*/ 698500 h 698500"/>
                  <a:gd name="connsiteX12" fmla="*/ 2546350 w 2571750"/>
                  <a:gd name="connsiteY12" fmla="*/ 685800 h 698500"/>
                  <a:gd name="connsiteX13" fmla="*/ 2571750 w 2571750"/>
                  <a:gd name="connsiteY13" fmla="*/ 193675 h 698500"/>
                  <a:gd name="connsiteX14" fmla="*/ 2470150 w 2571750"/>
                  <a:gd name="connsiteY14" fmla="*/ 95250 h 698500"/>
                  <a:gd name="connsiteX15" fmla="*/ 514350 w 2571750"/>
                  <a:gd name="connsiteY15" fmla="*/ 184150 h 698500"/>
                  <a:gd name="connsiteX16" fmla="*/ 184150 w 2571750"/>
                  <a:gd name="connsiteY16" fmla="*/ 0 h 698500"/>
                  <a:gd name="connsiteX0" fmla="*/ 184150 w 2555875"/>
                  <a:gd name="connsiteY0" fmla="*/ 0 h 698500"/>
                  <a:gd name="connsiteX1" fmla="*/ 9525 w 2555875"/>
                  <a:gd name="connsiteY1" fmla="*/ 152400 h 698500"/>
                  <a:gd name="connsiteX2" fmla="*/ 12700 w 2555875"/>
                  <a:gd name="connsiteY2" fmla="*/ 241300 h 698500"/>
                  <a:gd name="connsiteX3" fmla="*/ 2495550 w 2555875"/>
                  <a:gd name="connsiteY3" fmla="*/ 241300 h 698500"/>
                  <a:gd name="connsiteX4" fmla="*/ 2463800 w 2555875"/>
                  <a:gd name="connsiteY4" fmla="*/ 552450 h 698500"/>
                  <a:gd name="connsiteX5" fmla="*/ 69850 w 2555875"/>
                  <a:gd name="connsiteY5" fmla="*/ 565150 h 698500"/>
                  <a:gd name="connsiteX6" fmla="*/ 95250 w 2555875"/>
                  <a:gd name="connsiteY6" fmla="*/ 520700 h 698500"/>
                  <a:gd name="connsiteX7" fmla="*/ 0 w 2555875"/>
                  <a:gd name="connsiteY7" fmla="*/ 577850 h 698500"/>
                  <a:gd name="connsiteX8" fmla="*/ 38100 w 2555875"/>
                  <a:gd name="connsiteY8" fmla="*/ 666750 h 698500"/>
                  <a:gd name="connsiteX9" fmla="*/ 2393950 w 2555875"/>
                  <a:gd name="connsiteY9" fmla="*/ 692150 h 698500"/>
                  <a:gd name="connsiteX10" fmla="*/ 2425700 w 2555875"/>
                  <a:gd name="connsiteY10" fmla="*/ 666750 h 698500"/>
                  <a:gd name="connsiteX11" fmla="*/ 2495550 w 2555875"/>
                  <a:gd name="connsiteY11" fmla="*/ 698500 h 698500"/>
                  <a:gd name="connsiteX12" fmla="*/ 2546350 w 2555875"/>
                  <a:gd name="connsiteY12" fmla="*/ 685800 h 698500"/>
                  <a:gd name="connsiteX13" fmla="*/ 2555875 w 2555875"/>
                  <a:gd name="connsiteY13" fmla="*/ 171450 h 698500"/>
                  <a:gd name="connsiteX14" fmla="*/ 2470150 w 2555875"/>
                  <a:gd name="connsiteY14" fmla="*/ 95250 h 698500"/>
                  <a:gd name="connsiteX15" fmla="*/ 514350 w 2555875"/>
                  <a:gd name="connsiteY15" fmla="*/ 184150 h 698500"/>
                  <a:gd name="connsiteX16" fmla="*/ 184150 w 2555875"/>
                  <a:gd name="connsiteY16" fmla="*/ 0 h 698500"/>
                  <a:gd name="connsiteX0" fmla="*/ 184150 w 2562506"/>
                  <a:gd name="connsiteY0" fmla="*/ 0 h 698500"/>
                  <a:gd name="connsiteX1" fmla="*/ 9525 w 2562506"/>
                  <a:gd name="connsiteY1" fmla="*/ 152400 h 698500"/>
                  <a:gd name="connsiteX2" fmla="*/ 12700 w 2562506"/>
                  <a:gd name="connsiteY2" fmla="*/ 241300 h 698500"/>
                  <a:gd name="connsiteX3" fmla="*/ 2495550 w 2562506"/>
                  <a:gd name="connsiteY3" fmla="*/ 241300 h 698500"/>
                  <a:gd name="connsiteX4" fmla="*/ 2463800 w 2562506"/>
                  <a:gd name="connsiteY4" fmla="*/ 552450 h 698500"/>
                  <a:gd name="connsiteX5" fmla="*/ 69850 w 2562506"/>
                  <a:gd name="connsiteY5" fmla="*/ 565150 h 698500"/>
                  <a:gd name="connsiteX6" fmla="*/ 95250 w 2562506"/>
                  <a:gd name="connsiteY6" fmla="*/ 520700 h 698500"/>
                  <a:gd name="connsiteX7" fmla="*/ 0 w 2562506"/>
                  <a:gd name="connsiteY7" fmla="*/ 577850 h 698500"/>
                  <a:gd name="connsiteX8" fmla="*/ 38100 w 2562506"/>
                  <a:gd name="connsiteY8" fmla="*/ 666750 h 698500"/>
                  <a:gd name="connsiteX9" fmla="*/ 2393950 w 2562506"/>
                  <a:gd name="connsiteY9" fmla="*/ 692150 h 698500"/>
                  <a:gd name="connsiteX10" fmla="*/ 2425700 w 2562506"/>
                  <a:gd name="connsiteY10" fmla="*/ 666750 h 698500"/>
                  <a:gd name="connsiteX11" fmla="*/ 2495550 w 2562506"/>
                  <a:gd name="connsiteY11" fmla="*/ 698500 h 698500"/>
                  <a:gd name="connsiteX12" fmla="*/ 2562225 w 2562506"/>
                  <a:gd name="connsiteY12" fmla="*/ 685800 h 698500"/>
                  <a:gd name="connsiteX13" fmla="*/ 2555875 w 2562506"/>
                  <a:gd name="connsiteY13" fmla="*/ 171450 h 698500"/>
                  <a:gd name="connsiteX14" fmla="*/ 2470150 w 2562506"/>
                  <a:gd name="connsiteY14" fmla="*/ 95250 h 698500"/>
                  <a:gd name="connsiteX15" fmla="*/ 514350 w 2562506"/>
                  <a:gd name="connsiteY15" fmla="*/ 184150 h 698500"/>
                  <a:gd name="connsiteX16" fmla="*/ 184150 w 2562506"/>
                  <a:gd name="connsiteY16" fmla="*/ 0 h 698500"/>
                  <a:gd name="connsiteX0" fmla="*/ 184150 w 2562506"/>
                  <a:gd name="connsiteY0" fmla="*/ 0 h 692150"/>
                  <a:gd name="connsiteX1" fmla="*/ 9525 w 2562506"/>
                  <a:gd name="connsiteY1" fmla="*/ 152400 h 692150"/>
                  <a:gd name="connsiteX2" fmla="*/ 12700 w 2562506"/>
                  <a:gd name="connsiteY2" fmla="*/ 241300 h 692150"/>
                  <a:gd name="connsiteX3" fmla="*/ 2495550 w 2562506"/>
                  <a:gd name="connsiteY3" fmla="*/ 241300 h 692150"/>
                  <a:gd name="connsiteX4" fmla="*/ 2463800 w 2562506"/>
                  <a:gd name="connsiteY4" fmla="*/ 552450 h 692150"/>
                  <a:gd name="connsiteX5" fmla="*/ 69850 w 2562506"/>
                  <a:gd name="connsiteY5" fmla="*/ 565150 h 692150"/>
                  <a:gd name="connsiteX6" fmla="*/ 95250 w 2562506"/>
                  <a:gd name="connsiteY6" fmla="*/ 520700 h 692150"/>
                  <a:gd name="connsiteX7" fmla="*/ 0 w 2562506"/>
                  <a:gd name="connsiteY7" fmla="*/ 577850 h 692150"/>
                  <a:gd name="connsiteX8" fmla="*/ 38100 w 2562506"/>
                  <a:gd name="connsiteY8" fmla="*/ 666750 h 692150"/>
                  <a:gd name="connsiteX9" fmla="*/ 2393950 w 2562506"/>
                  <a:gd name="connsiteY9" fmla="*/ 692150 h 692150"/>
                  <a:gd name="connsiteX10" fmla="*/ 2425700 w 2562506"/>
                  <a:gd name="connsiteY10" fmla="*/ 666750 h 692150"/>
                  <a:gd name="connsiteX11" fmla="*/ 2479675 w 2562506"/>
                  <a:gd name="connsiteY11" fmla="*/ 692150 h 692150"/>
                  <a:gd name="connsiteX12" fmla="*/ 2562225 w 2562506"/>
                  <a:gd name="connsiteY12" fmla="*/ 685800 h 692150"/>
                  <a:gd name="connsiteX13" fmla="*/ 2555875 w 2562506"/>
                  <a:gd name="connsiteY13" fmla="*/ 171450 h 692150"/>
                  <a:gd name="connsiteX14" fmla="*/ 2470150 w 2562506"/>
                  <a:gd name="connsiteY14" fmla="*/ 95250 h 692150"/>
                  <a:gd name="connsiteX15" fmla="*/ 514350 w 2562506"/>
                  <a:gd name="connsiteY15" fmla="*/ 184150 h 692150"/>
                  <a:gd name="connsiteX16" fmla="*/ 184150 w 2562506"/>
                  <a:gd name="connsiteY16" fmla="*/ 0 h 692150"/>
                  <a:gd name="connsiteX0" fmla="*/ 184150 w 2562506"/>
                  <a:gd name="connsiteY0" fmla="*/ 0 h 692150"/>
                  <a:gd name="connsiteX1" fmla="*/ 9525 w 2562506"/>
                  <a:gd name="connsiteY1" fmla="*/ 152400 h 692150"/>
                  <a:gd name="connsiteX2" fmla="*/ 12700 w 2562506"/>
                  <a:gd name="connsiteY2" fmla="*/ 241300 h 692150"/>
                  <a:gd name="connsiteX3" fmla="*/ 2495550 w 2562506"/>
                  <a:gd name="connsiteY3" fmla="*/ 241300 h 692150"/>
                  <a:gd name="connsiteX4" fmla="*/ 2463800 w 2562506"/>
                  <a:gd name="connsiteY4" fmla="*/ 552450 h 692150"/>
                  <a:gd name="connsiteX5" fmla="*/ 69850 w 2562506"/>
                  <a:gd name="connsiteY5" fmla="*/ 565150 h 692150"/>
                  <a:gd name="connsiteX6" fmla="*/ 95250 w 2562506"/>
                  <a:gd name="connsiteY6" fmla="*/ 520700 h 692150"/>
                  <a:gd name="connsiteX7" fmla="*/ 0 w 2562506"/>
                  <a:gd name="connsiteY7" fmla="*/ 577850 h 692150"/>
                  <a:gd name="connsiteX8" fmla="*/ 38100 w 2562506"/>
                  <a:gd name="connsiteY8" fmla="*/ 666750 h 692150"/>
                  <a:gd name="connsiteX9" fmla="*/ 2393950 w 2562506"/>
                  <a:gd name="connsiteY9" fmla="*/ 692150 h 692150"/>
                  <a:gd name="connsiteX10" fmla="*/ 2435225 w 2562506"/>
                  <a:gd name="connsiteY10" fmla="*/ 666750 h 692150"/>
                  <a:gd name="connsiteX11" fmla="*/ 2479675 w 2562506"/>
                  <a:gd name="connsiteY11" fmla="*/ 692150 h 692150"/>
                  <a:gd name="connsiteX12" fmla="*/ 2562225 w 2562506"/>
                  <a:gd name="connsiteY12" fmla="*/ 685800 h 692150"/>
                  <a:gd name="connsiteX13" fmla="*/ 2555875 w 2562506"/>
                  <a:gd name="connsiteY13" fmla="*/ 171450 h 692150"/>
                  <a:gd name="connsiteX14" fmla="*/ 2470150 w 2562506"/>
                  <a:gd name="connsiteY14" fmla="*/ 95250 h 692150"/>
                  <a:gd name="connsiteX15" fmla="*/ 514350 w 2562506"/>
                  <a:gd name="connsiteY15" fmla="*/ 184150 h 692150"/>
                  <a:gd name="connsiteX16" fmla="*/ 184150 w 2562506"/>
                  <a:gd name="connsiteY16" fmla="*/ 0 h 692150"/>
                  <a:gd name="connsiteX0" fmla="*/ 184150 w 2562506"/>
                  <a:gd name="connsiteY0" fmla="*/ 0 h 692150"/>
                  <a:gd name="connsiteX1" fmla="*/ 9525 w 2562506"/>
                  <a:gd name="connsiteY1" fmla="*/ 152400 h 692150"/>
                  <a:gd name="connsiteX2" fmla="*/ 12700 w 2562506"/>
                  <a:gd name="connsiteY2" fmla="*/ 241300 h 692150"/>
                  <a:gd name="connsiteX3" fmla="*/ 2495550 w 2562506"/>
                  <a:gd name="connsiteY3" fmla="*/ 241300 h 692150"/>
                  <a:gd name="connsiteX4" fmla="*/ 2463800 w 2562506"/>
                  <a:gd name="connsiteY4" fmla="*/ 552450 h 692150"/>
                  <a:gd name="connsiteX5" fmla="*/ 69850 w 2562506"/>
                  <a:gd name="connsiteY5" fmla="*/ 565150 h 692150"/>
                  <a:gd name="connsiteX6" fmla="*/ 95250 w 2562506"/>
                  <a:gd name="connsiteY6" fmla="*/ 520700 h 692150"/>
                  <a:gd name="connsiteX7" fmla="*/ 0 w 2562506"/>
                  <a:gd name="connsiteY7" fmla="*/ 577850 h 692150"/>
                  <a:gd name="connsiteX8" fmla="*/ 9525 w 2562506"/>
                  <a:gd name="connsiteY8" fmla="*/ 688975 h 692150"/>
                  <a:gd name="connsiteX9" fmla="*/ 2393950 w 2562506"/>
                  <a:gd name="connsiteY9" fmla="*/ 692150 h 692150"/>
                  <a:gd name="connsiteX10" fmla="*/ 2435225 w 2562506"/>
                  <a:gd name="connsiteY10" fmla="*/ 666750 h 692150"/>
                  <a:gd name="connsiteX11" fmla="*/ 2479675 w 2562506"/>
                  <a:gd name="connsiteY11" fmla="*/ 692150 h 692150"/>
                  <a:gd name="connsiteX12" fmla="*/ 2562225 w 2562506"/>
                  <a:gd name="connsiteY12" fmla="*/ 685800 h 692150"/>
                  <a:gd name="connsiteX13" fmla="*/ 2555875 w 2562506"/>
                  <a:gd name="connsiteY13" fmla="*/ 171450 h 692150"/>
                  <a:gd name="connsiteX14" fmla="*/ 2470150 w 2562506"/>
                  <a:gd name="connsiteY14" fmla="*/ 95250 h 692150"/>
                  <a:gd name="connsiteX15" fmla="*/ 514350 w 2562506"/>
                  <a:gd name="connsiteY15" fmla="*/ 184150 h 692150"/>
                  <a:gd name="connsiteX16" fmla="*/ 184150 w 2562506"/>
                  <a:gd name="connsiteY16" fmla="*/ 0 h 692150"/>
                  <a:gd name="connsiteX0" fmla="*/ 180975 w 2559331"/>
                  <a:gd name="connsiteY0" fmla="*/ 0 h 692150"/>
                  <a:gd name="connsiteX1" fmla="*/ 6350 w 2559331"/>
                  <a:gd name="connsiteY1" fmla="*/ 152400 h 692150"/>
                  <a:gd name="connsiteX2" fmla="*/ 9525 w 2559331"/>
                  <a:gd name="connsiteY2" fmla="*/ 241300 h 692150"/>
                  <a:gd name="connsiteX3" fmla="*/ 2492375 w 2559331"/>
                  <a:gd name="connsiteY3" fmla="*/ 241300 h 692150"/>
                  <a:gd name="connsiteX4" fmla="*/ 2460625 w 2559331"/>
                  <a:gd name="connsiteY4" fmla="*/ 552450 h 692150"/>
                  <a:gd name="connsiteX5" fmla="*/ 66675 w 2559331"/>
                  <a:gd name="connsiteY5" fmla="*/ 565150 h 692150"/>
                  <a:gd name="connsiteX6" fmla="*/ 92075 w 2559331"/>
                  <a:gd name="connsiteY6" fmla="*/ 520700 h 692150"/>
                  <a:gd name="connsiteX7" fmla="*/ 0 w 2559331"/>
                  <a:gd name="connsiteY7" fmla="*/ 593725 h 692150"/>
                  <a:gd name="connsiteX8" fmla="*/ 6350 w 2559331"/>
                  <a:gd name="connsiteY8" fmla="*/ 688975 h 692150"/>
                  <a:gd name="connsiteX9" fmla="*/ 2390775 w 2559331"/>
                  <a:gd name="connsiteY9" fmla="*/ 692150 h 692150"/>
                  <a:gd name="connsiteX10" fmla="*/ 2432050 w 2559331"/>
                  <a:gd name="connsiteY10" fmla="*/ 666750 h 692150"/>
                  <a:gd name="connsiteX11" fmla="*/ 2476500 w 2559331"/>
                  <a:gd name="connsiteY11" fmla="*/ 692150 h 692150"/>
                  <a:gd name="connsiteX12" fmla="*/ 2559050 w 2559331"/>
                  <a:gd name="connsiteY12" fmla="*/ 685800 h 692150"/>
                  <a:gd name="connsiteX13" fmla="*/ 2552700 w 2559331"/>
                  <a:gd name="connsiteY13" fmla="*/ 171450 h 692150"/>
                  <a:gd name="connsiteX14" fmla="*/ 2466975 w 2559331"/>
                  <a:gd name="connsiteY14" fmla="*/ 95250 h 692150"/>
                  <a:gd name="connsiteX15" fmla="*/ 511175 w 2559331"/>
                  <a:gd name="connsiteY15" fmla="*/ 184150 h 692150"/>
                  <a:gd name="connsiteX16" fmla="*/ 180975 w 2559331"/>
                  <a:gd name="connsiteY16" fmla="*/ 0 h 692150"/>
                  <a:gd name="connsiteX0" fmla="*/ 180975 w 2559331"/>
                  <a:gd name="connsiteY0" fmla="*/ 0 h 692150"/>
                  <a:gd name="connsiteX1" fmla="*/ 6350 w 2559331"/>
                  <a:gd name="connsiteY1" fmla="*/ 152400 h 692150"/>
                  <a:gd name="connsiteX2" fmla="*/ 9525 w 2559331"/>
                  <a:gd name="connsiteY2" fmla="*/ 241300 h 692150"/>
                  <a:gd name="connsiteX3" fmla="*/ 2492375 w 2559331"/>
                  <a:gd name="connsiteY3" fmla="*/ 241300 h 692150"/>
                  <a:gd name="connsiteX4" fmla="*/ 2460625 w 2559331"/>
                  <a:gd name="connsiteY4" fmla="*/ 552450 h 692150"/>
                  <a:gd name="connsiteX5" fmla="*/ 66675 w 2559331"/>
                  <a:gd name="connsiteY5" fmla="*/ 565150 h 692150"/>
                  <a:gd name="connsiteX6" fmla="*/ 88900 w 2559331"/>
                  <a:gd name="connsiteY6" fmla="*/ 568325 h 692150"/>
                  <a:gd name="connsiteX7" fmla="*/ 92075 w 2559331"/>
                  <a:gd name="connsiteY7" fmla="*/ 520700 h 692150"/>
                  <a:gd name="connsiteX8" fmla="*/ 0 w 2559331"/>
                  <a:gd name="connsiteY8" fmla="*/ 593725 h 692150"/>
                  <a:gd name="connsiteX9" fmla="*/ 6350 w 2559331"/>
                  <a:gd name="connsiteY9" fmla="*/ 688975 h 692150"/>
                  <a:gd name="connsiteX10" fmla="*/ 2390775 w 2559331"/>
                  <a:gd name="connsiteY10" fmla="*/ 692150 h 692150"/>
                  <a:gd name="connsiteX11" fmla="*/ 2432050 w 2559331"/>
                  <a:gd name="connsiteY11" fmla="*/ 666750 h 692150"/>
                  <a:gd name="connsiteX12" fmla="*/ 2476500 w 2559331"/>
                  <a:gd name="connsiteY12" fmla="*/ 692150 h 692150"/>
                  <a:gd name="connsiteX13" fmla="*/ 2559050 w 2559331"/>
                  <a:gd name="connsiteY13" fmla="*/ 685800 h 692150"/>
                  <a:gd name="connsiteX14" fmla="*/ 2552700 w 2559331"/>
                  <a:gd name="connsiteY14" fmla="*/ 171450 h 692150"/>
                  <a:gd name="connsiteX15" fmla="*/ 2466975 w 2559331"/>
                  <a:gd name="connsiteY15" fmla="*/ 95250 h 692150"/>
                  <a:gd name="connsiteX16" fmla="*/ 511175 w 2559331"/>
                  <a:gd name="connsiteY16" fmla="*/ 184150 h 692150"/>
                  <a:gd name="connsiteX17" fmla="*/ 180975 w 2559331"/>
                  <a:gd name="connsiteY17" fmla="*/ 0 h 692150"/>
                  <a:gd name="connsiteX0" fmla="*/ 180975 w 2559331"/>
                  <a:gd name="connsiteY0" fmla="*/ 0 h 692150"/>
                  <a:gd name="connsiteX1" fmla="*/ 6350 w 2559331"/>
                  <a:gd name="connsiteY1" fmla="*/ 152400 h 692150"/>
                  <a:gd name="connsiteX2" fmla="*/ 9525 w 2559331"/>
                  <a:gd name="connsiteY2" fmla="*/ 241300 h 692150"/>
                  <a:gd name="connsiteX3" fmla="*/ 2454275 w 2559331"/>
                  <a:gd name="connsiteY3" fmla="*/ 234950 h 692150"/>
                  <a:gd name="connsiteX4" fmla="*/ 2460625 w 2559331"/>
                  <a:gd name="connsiteY4" fmla="*/ 552450 h 692150"/>
                  <a:gd name="connsiteX5" fmla="*/ 66675 w 2559331"/>
                  <a:gd name="connsiteY5" fmla="*/ 565150 h 692150"/>
                  <a:gd name="connsiteX6" fmla="*/ 88900 w 2559331"/>
                  <a:gd name="connsiteY6" fmla="*/ 568325 h 692150"/>
                  <a:gd name="connsiteX7" fmla="*/ 92075 w 2559331"/>
                  <a:gd name="connsiteY7" fmla="*/ 520700 h 692150"/>
                  <a:gd name="connsiteX8" fmla="*/ 0 w 2559331"/>
                  <a:gd name="connsiteY8" fmla="*/ 593725 h 692150"/>
                  <a:gd name="connsiteX9" fmla="*/ 6350 w 2559331"/>
                  <a:gd name="connsiteY9" fmla="*/ 688975 h 692150"/>
                  <a:gd name="connsiteX10" fmla="*/ 2390775 w 2559331"/>
                  <a:gd name="connsiteY10" fmla="*/ 692150 h 692150"/>
                  <a:gd name="connsiteX11" fmla="*/ 2432050 w 2559331"/>
                  <a:gd name="connsiteY11" fmla="*/ 666750 h 692150"/>
                  <a:gd name="connsiteX12" fmla="*/ 2476500 w 2559331"/>
                  <a:gd name="connsiteY12" fmla="*/ 692150 h 692150"/>
                  <a:gd name="connsiteX13" fmla="*/ 2559050 w 2559331"/>
                  <a:gd name="connsiteY13" fmla="*/ 685800 h 692150"/>
                  <a:gd name="connsiteX14" fmla="*/ 2552700 w 2559331"/>
                  <a:gd name="connsiteY14" fmla="*/ 171450 h 692150"/>
                  <a:gd name="connsiteX15" fmla="*/ 2466975 w 2559331"/>
                  <a:gd name="connsiteY15" fmla="*/ 95250 h 692150"/>
                  <a:gd name="connsiteX16" fmla="*/ 511175 w 2559331"/>
                  <a:gd name="connsiteY16" fmla="*/ 184150 h 692150"/>
                  <a:gd name="connsiteX17" fmla="*/ 180975 w 2559331"/>
                  <a:gd name="connsiteY17" fmla="*/ 0 h 692150"/>
                  <a:gd name="connsiteX0" fmla="*/ 180975 w 2559331"/>
                  <a:gd name="connsiteY0" fmla="*/ 0 h 692150"/>
                  <a:gd name="connsiteX1" fmla="*/ 6350 w 2559331"/>
                  <a:gd name="connsiteY1" fmla="*/ 152400 h 692150"/>
                  <a:gd name="connsiteX2" fmla="*/ 9525 w 2559331"/>
                  <a:gd name="connsiteY2" fmla="*/ 241300 h 692150"/>
                  <a:gd name="connsiteX3" fmla="*/ 2454275 w 2559331"/>
                  <a:gd name="connsiteY3" fmla="*/ 234950 h 692150"/>
                  <a:gd name="connsiteX4" fmla="*/ 2454275 w 2559331"/>
                  <a:gd name="connsiteY4" fmla="*/ 552450 h 692150"/>
                  <a:gd name="connsiteX5" fmla="*/ 66675 w 2559331"/>
                  <a:gd name="connsiteY5" fmla="*/ 565150 h 692150"/>
                  <a:gd name="connsiteX6" fmla="*/ 88900 w 2559331"/>
                  <a:gd name="connsiteY6" fmla="*/ 568325 h 692150"/>
                  <a:gd name="connsiteX7" fmla="*/ 92075 w 2559331"/>
                  <a:gd name="connsiteY7" fmla="*/ 520700 h 692150"/>
                  <a:gd name="connsiteX8" fmla="*/ 0 w 2559331"/>
                  <a:gd name="connsiteY8" fmla="*/ 593725 h 692150"/>
                  <a:gd name="connsiteX9" fmla="*/ 6350 w 2559331"/>
                  <a:gd name="connsiteY9" fmla="*/ 688975 h 692150"/>
                  <a:gd name="connsiteX10" fmla="*/ 2390775 w 2559331"/>
                  <a:gd name="connsiteY10" fmla="*/ 692150 h 692150"/>
                  <a:gd name="connsiteX11" fmla="*/ 2432050 w 2559331"/>
                  <a:gd name="connsiteY11" fmla="*/ 666750 h 692150"/>
                  <a:gd name="connsiteX12" fmla="*/ 2476500 w 2559331"/>
                  <a:gd name="connsiteY12" fmla="*/ 692150 h 692150"/>
                  <a:gd name="connsiteX13" fmla="*/ 2559050 w 2559331"/>
                  <a:gd name="connsiteY13" fmla="*/ 685800 h 692150"/>
                  <a:gd name="connsiteX14" fmla="*/ 2552700 w 2559331"/>
                  <a:gd name="connsiteY14" fmla="*/ 171450 h 692150"/>
                  <a:gd name="connsiteX15" fmla="*/ 2466975 w 2559331"/>
                  <a:gd name="connsiteY15" fmla="*/ 95250 h 692150"/>
                  <a:gd name="connsiteX16" fmla="*/ 511175 w 2559331"/>
                  <a:gd name="connsiteY16" fmla="*/ 184150 h 692150"/>
                  <a:gd name="connsiteX17" fmla="*/ 180975 w 2559331"/>
                  <a:gd name="connsiteY17" fmla="*/ 0 h 692150"/>
                  <a:gd name="connsiteX0" fmla="*/ 180975 w 2559331"/>
                  <a:gd name="connsiteY0" fmla="*/ 0 h 692150"/>
                  <a:gd name="connsiteX1" fmla="*/ 6350 w 2559331"/>
                  <a:gd name="connsiteY1" fmla="*/ 152400 h 692150"/>
                  <a:gd name="connsiteX2" fmla="*/ 9525 w 2559331"/>
                  <a:gd name="connsiteY2" fmla="*/ 241300 h 692150"/>
                  <a:gd name="connsiteX3" fmla="*/ 2454275 w 2559331"/>
                  <a:gd name="connsiteY3" fmla="*/ 234950 h 692150"/>
                  <a:gd name="connsiteX4" fmla="*/ 2454275 w 2559331"/>
                  <a:gd name="connsiteY4" fmla="*/ 552450 h 692150"/>
                  <a:gd name="connsiteX5" fmla="*/ 66675 w 2559331"/>
                  <a:gd name="connsiteY5" fmla="*/ 565150 h 692150"/>
                  <a:gd name="connsiteX6" fmla="*/ 88900 w 2559331"/>
                  <a:gd name="connsiteY6" fmla="*/ 568325 h 692150"/>
                  <a:gd name="connsiteX7" fmla="*/ 92075 w 2559331"/>
                  <a:gd name="connsiteY7" fmla="*/ 520700 h 692150"/>
                  <a:gd name="connsiteX8" fmla="*/ 0 w 2559331"/>
                  <a:gd name="connsiteY8" fmla="*/ 593725 h 692150"/>
                  <a:gd name="connsiteX9" fmla="*/ 6350 w 2559331"/>
                  <a:gd name="connsiteY9" fmla="*/ 688975 h 692150"/>
                  <a:gd name="connsiteX10" fmla="*/ 2390775 w 2559331"/>
                  <a:gd name="connsiteY10" fmla="*/ 692150 h 692150"/>
                  <a:gd name="connsiteX11" fmla="*/ 2432050 w 2559331"/>
                  <a:gd name="connsiteY11" fmla="*/ 666750 h 692150"/>
                  <a:gd name="connsiteX12" fmla="*/ 2476500 w 2559331"/>
                  <a:gd name="connsiteY12" fmla="*/ 692150 h 692150"/>
                  <a:gd name="connsiteX13" fmla="*/ 2559050 w 2559331"/>
                  <a:gd name="connsiteY13" fmla="*/ 685800 h 692150"/>
                  <a:gd name="connsiteX14" fmla="*/ 2552700 w 2559331"/>
                  <a:gd name="connsiteY14" fmla="*/ 171450 h 692150"/>
                  <a:gd name="connsiteX15" fmla="*/ 2466975 w 2559331"/>
                  <a:gd name="connsiteY15" fmla="*/ 95250 h 692150"/>
                  <a:gd name="connsiteX16" fmla="*/ 511175 w 2559331"/>
                  <a:gd name="connsiteY16" fmla="*/ 184150 h 692150"/>
                  <a:gd name="connsiteX17" fmla="*/ 180975 w 2559331"/>
                  <a:gd name="connsiteY17" fmla="*/ 0 h 692150"/>
                  <a:gd name="connsiteX0" fmla="*/ 180975 w 2559331"/>
                  <a:gd name="connsiteY0" fmla="*/ 0 h 692150"/>
                  <a:gd name="connsiteX1" fmla="*/ 6350 w 2559331"/>
                  <a:gd name="connsiteY1" fmla="*/ 152400 h 692150"/>
                  <a:gd name="connsiteX2" fmla="*/ 9525 w 2559331"/>
                  <a:gd name="connsiteY2" fmla="*/ 241300 h 692150"/>
                  <a:gd name="connsiteX3" fmla="*/ 2454275 w 2559331"/>
                  <a:gd name="connsiteY3" fmla="*/ 234950 h 692150"/>
                  <a:gd name="connsiteX4" fmla="*/ 2454275 w 2559331"/>
                  <a:gd name="connsiteY4" fmla="*/ 552450 h 692150"/>
                  <a:gd name="connsiteX5" fmla="*/ 66675 w 2559331"/>
                  <a:gd name="connsiteY5" fmla="*/ 565150 h 692150"/>
                  <a:gd name="connsiteX6" fmla="*/ 88900 w 2559331"/>
                  <a:gd name="connsiteY6" fmla="*/ 568325 h 692150"/>
                  <a:gd name="connsiteX7" fmla="*/ 92075 w 2559331"/>
                  <a:gd name="connsiteY7" fmla="*/ 520700 h 692150"/>
                  <a:gd name="connsiteX8" fmla="*/ 0 w 2559331"/>
                  <a:gd name="connsiteY8" fmla="*/ 593725 h 692150"/>
                  <a:gd name="connsiteX9" fmla="*/ 6350 w 2559331"/>
                  <a:gd name="connsiteY9" fmla="*/ 688975 h 692150"/>
                  <a:gd name="connsiteX10" fmla="*/ 2390775 w 2559331"/>
                  <a:gd name="connsiteY10" fmla="*/ 692150 h 692150"/>
                  <a:gd name="connsiteX11" fmla="*/ 2476500 w 2559331"/>
                  <a:gd name="connsiteY11" fmla="*/ 692150 h 692150"/>
                  <a:gd name="connsiteX12" fmla="*/ 2559050 w 2559331"/>
                  <a:gd name="connsiteY12" fmla="*/ 685800 h 692150"/>
                  <a:gd name="connsiteX13" fmla="*/ 2552700 w 2559331"/>
                  <a:gd name="connsiteY13" fmla="*/ 171450 h 692150"/>
                  <a:gd name="connsiteX14" fmla="*/ 2466975 w 2559331"/>
                  <a:gd name="connsiteY14" fmla="*/ 95250 h 692150"/>
                  <a:gd name="connsiteX15" fmla="*/ 511175 w 2559331"/>
                  <a:gd name="connsiteY15" fmla="*/ 184150 h 692150"/>
                  <a:gd name="connsiteX16" fmla="*/ 180975 w 2559331"/>
                  <a:gd name="connsiteY16" fmla="*/ 0 h 692150"/>
                  <a:gd name="connsiteX0" fmla="*/ 180975 w 2559331"/>
                  <a:gd name="connsiteY0" fmla="*/ 0 h 692150"/>
                  <a:gd name="connsiteX1" fmla="*/ 6350 w 2559331"/>
                  <a:gd name="connsiteY1" fmla="*/ 152400 h 692150"/>
                  <a:gd name="connsiteX2" fmla="*/ 9525 w 2559331"/>
                  <a:gd name="connsiteY2" fmla="*/ 241300 h 692150"/>
                  <a:gd name="connsiteX3" fmla="*/ 2454275 w 2559331"/>
                  <a:gd name="connsiteY3" fmla="*/ 234950 h 692150"/>
                  <a:gd name="connsiteX4" fmla="*/ 2454275 w 2559331"/>
                  <a:gd name="connsiteY4" fmla="*/ 552450 h 692150"/>
                  <a:gd name="connsiteX5" fmla="*/ 66675 w 2559331"/>
                  <a:gd name="connsiteY5" fmla="*/ 565150 h 692150"/>
                  <a:gd name="connsiteX6" fmla="*/ 88900 w 2559331"/>
                  <a:gd name="connsiteY6" fmla="*/ 568325 h 692150"/>
                  <a:gd name="connsiteX7" fmla="*/ 92075 w 2559331"/>
                  <a:gd name="connsiteY7" fmla="*/ 520700 h 692150"/>
                  <a:gd name="connsiteX8" fmla="*/ 0 w 2559331"/>
                  <a:gd name="connsiteY8" fmla="*/ 593725 h 692150"/>
                  <a:gd name="connsiteX9" fmla="*/ 6350 w 2559331"/>
                  <a:gd name="connsiteY9" fmla="*/ 688975 h 692150"/>
                  <a:gd name="connsiteX10" fmla="*/ 2390775 w 2559331"/>
                  <a:gd name="connsiteY10" fmla="*/ 692150 h 692150"/>
                  <a:gd name="connsiteX11" fmla="*/ 2559050 w 2559331"/>
                  <a:gd name="connsiteY11" fmla="*/ 685800 h 692150"/>
                  <a:gd name="connsiteX12" fmla="*/ 2552700 w 2559331"/>
                  <a:gd name="connsiteY12" fmla="*/ 171450 h 692150"/>
                  <a:gd name="connsiteX13" fmla="*/ 2466975 w 2559331"/>
                  <a:gd name="connsiteY13" fmla="*/ 95250 h 692150"/>
                  <a:gd name="connsiteX14" fmla="*/ 511175 w 2559331"/>
                  <a:gd name="connsiteY14" fmla="*/ 184150 h 692150"/>
                  <a:gd name="connsiteX15" fmla="*/ 180975 w 2559331"/>
                  <a:gd name="connsiteY15" fmla="*/ 0 h 692150"/>
                  <a:gd name="connsiteX0" fmla="*/ 180975 w 2559331"/>
                  <a:gd name="connsiteY0" fmla="*/ 0 h 688975"/>
                  <a:gd name="connsiteX1" fmla="*/ 6350 w 2559331"/>
                  <a:gd name="connsiteY1" fmla="*/ 152400 h 688975"/>
                  <a:gd name="connsiteX2" fmla="*/ 9525 w 2559331"/>
                  <a:gd name="connsiteY2" fmla="*/ 241300 h 688975"/>
                  <a:gd name="connsiteX3" fmla="*/ 2454275 w 2559331"/>
                  <a:gd name="connsiteY3" fmla="*/ 234950 h 688975"/>
                  <a:gd name="connsiteX4" fmla="*/ 2454275 w 2559331"/>
                  <a:gd name="connsiteY4" fmla="*/ 552450 h 688975"/>
                  <a:gd name="connsiteX5" fmla="*/ 66675 w 2559331"/>
                  <a:gd name="connsiteY5" fmla="*/ 565150 h 688975"/>
                  <a:gd name="connsiteX6" fmla="*/ 88900 w 2559331"/>
                  <a:gd name="connsiteY6" fmla="*/ 568325 h 688975"/>
                  <a:gd name="connsiteX7" fmla="*/ 92075 w 2559331"/>
                  <a:gd name="connsiteY7" fmla="*/ 520700 h 688975"/>
                  <a:gd name="connsiteX8" fmla="*/ 0 w 2559331"/>
                  <a:gd name="connsiteY8" fmla="*/ 593725 h 688975"/>
                  <a:gd name="connsiteX9" fmla="*/ 6350 w 2559331"/>
                  <a:gd name="connsiteY9" fmla="*/ 688975 h 688975"/>
                  <a:gd name="connsiteX10" fmla="*/ 2559050 w 2559331"/>
                  <a:gd name="connsiteY10" fmla="*/ 685800 h 688975"/>
                  <a:gd name="connsiteX11" fmla="*/ 2552700 w 2559331"/>
                  <a:gd name="connsiteY11" fmla="*/ 171450 h 688975"/>
                  <a:gd name="connsiteX12" fmla="*/ 2466975 w 2559331"/>
                  <a:gd name="connsiteY12" fmla="*/ 95250 h 688975"/>
                  <a:gd name="connsiteX13" fmla="*/ 511175 w 2559331"/>
                  <a:gd name="connsiteY13" fmla="*/ 184150 h 688975"/>
                  <a:gd name="connsiteX14" fmla="*/ 180975 w 2559331"/>
                  <a:gd name="connsiteY14" fmla="*/ 0 h 688975"/>
                  <a:gd name="connsiteX0" fmla="*/ 180975 w 2572231"/>
                  <a:gd name="connsiteY0" fmla="*/ 0 h 688975"/>
                  <a:gd name="connsiteX1" fmla="*/ 6350 w 2572231"/>
                  <a:gd name="connsiteY1" fmla="*/ 152400 h 688975"/>
                  <a:gd name="connsiteX2" fmla="*/ 9525 w 2572231"/>
                  <a:gd name="connsiteY2" fmla="*/ 241300 h 688975"/>
                  <a:gd name="connsiteX3" fmla="*/ 2454275 w 2572231"/>
                  <a:gd name="connsiteY3" fmla="*/ 234950 h 688975"/>
                  <a:gd name="connsiteX4" fmla="*/ 2454275 w 2572231"/>
                  <a:gd name="connsiteY4" fmla="*/ 552450 h 688975"/>
                  <a:gd name="connsiteX5" fmla="*/ 66675 w 2572231"/>
                  <a:gd name="connsiteY5" fmla="*/ 565150 h 688975"/>
                  <a:gd name="connsiteX6" fmla="*/ 88900 w 2572231"/>
                  <a:gd name="connsiteY6" fmla="*/ 568325 h 688975"/>
                  <a:gd name="connsiteX7" fmla="*/ 92075 w 2572231"/>
                  <a:gd name="connsiteY7" fmla="*/ 520700 h 688975"/>
                  <a:gd name="connsiteX8" fmla="*/ 0 w 2572231"/>
                  <a:gd name="connsiteY8" fmla="*/ 593725 h 688975"/>
                  <a:gd name="connsiteX9" fmla="*/ 6350 w 2572231"/>
                  <a:gd name="connsiteY9" fmla="*/ 688975 h 688975"/>
                  <a:gd name="connsiteX10" fmla="*/ 2559050 w 2572231"/>
                  <a:gd name="connsiteY10" fmla="*/ 685800 h 688975"/>
                  <a:gd name="connsiteX11" fmla="*/ 2552700 w 2572231"/>
                  <a:gd name="connsiteY11" fmla="*/ 171450 h 688975"/>
                  <a:gd name="connsiteX12" fmla="*/ 2466975 w 2572231"/>
                  <a:gd name="connsiteY12" fmla="*/ 95250 h 688975"/>
                  <a:gd name="connsiteX13" fmla="*/ 511175 w 2572231"/>
                  <a:gd name="connsiteY13" fmla="*/ 184150 h 688975"/>
                  <a:gd name="connsiteX14" fmla="*/ 180975 w 2572231"/>
                  <a:gd name="connsiteY14" fmla="*/ 0 h 688975"/>
                  <a:gd name="connsiteX0" fmla="*/ 180975 w 2572231"/>
                  <a:gd name="connsiteY0" fmla="*/ 0 h 688975"/>
                  <a:gd name="connsiteX1" fmla="*/ 6350 w 2572231"/>
                  <a:gd name="connsiteY1" fmla="*/ 152400 h 688975"/>
                  <a:gd name="connsiteX2" fmla="*/ 9525 w 2572231"/>
                  <a:gd name="connsiteY2" fmla="*/ 241300 h 688975"/>
                  <a:gd name="connsiteX3" fmla="*/ 2454275 w 2572231"/>
                  <a:gd name="connsiteY3" fmla="*/ 234950 h 688975"/>
                  <a:gd name="connsiteX4" fmla="*/ 2454275 w 2572231"/>
                  <a:gd name="connsiteY4" fmla="*/ 552450 h 688975"/>
                  <a:gd name="connsiteX5" fmla="*/ 66675 w 2572231"/>
                  <a:gd name="connsiteY5" fmla="*/ 565150 h 688975"/>
                  <a:gd name="connsiteX6" fmla="*/ 88900 w 2572231"/>
                  <a:gd name="connsiteY6" fmla="*/ 568325 h 688975"/>
                  <a:gd name="connsiteX7" fmla="*/ 92075 w 2572231"/>
                  <a:gd name="connsiteY7" fmla="*/ 520700 h 688975"/>
                  <a:gd name="connsiteX8" fmla="*/ 0 w 2572231"/>
                  <a:gd name="connsiteY8" fmla="*/ 593725 h 688975"/>
                  <a:gd name="connsiteX9" fmla="*/ 6350 w 2572231"/>
                  <a:gd name="connsiteY9" fmla="*/ 688975 h 688975"/>
                  <a:gd name="connsiteX10" fmla="*/ 2559050 w 2572231"/>
                  <a:gd name="connsiteY10" fmla="*/ 685800 h 688975"/>
                  <a:gd name="connsiteX11" fmla="*/ 2552700 w 2572231"/>
                  <a:gd name="connsiteY11" fmla="*/ 171450 h 688975"/>
                  <a:gd name="connsiteX12" fmla="*/ 2466975 w 2572231"/>
                  <a:gd name="connsiteY12" fmla="*/ 95250 h 688975"/>
                  <a:gd name="connsiteX13" fmla="*/ 511175 w 2572231"/>
                  <a:gd name="connsiteY13" fmla="*/ 184150 h 688975"/>
                  <a:gd name="connsiteX14" fmla="*/ 180975 w 2572231"/>
                  <a:gd name="connsiteY14" fmla="*/ 0 h 688975"/>
                  <a:gd name="connsiteX0" fmla="*/ 180975 w 2574798"/>
                  <a:gd name="connsiteY0" fmla="*/ 0 h 688975"/>
                  <a:gd name="connsiteX1" fmla="*/ 6350 w 2574798"/>
                  <a:gd name="connsiteY1" fmla="*/ 152400 h 688975"/>
                  <a:gd name="connsiteX2" fmla="*/ 9525 w 2574798"/>
                  <a:gd name="connsiteY2" fmla="*/ 241300 h 688975"/>
                  <a:gd name="connsiteX3" fmla="*/ 2454275 w 2574798"/>
                  <a:gd name="connsiteY3" fmla="*/ 234950 h 688975"/>
                  <a:gd name="connsiteX4" fmla="*/ 2454275 w 2574798"/>
                  <a:gd name="connsiteY4" fmla="*/ 552450 h 688975"/>
                  <a:gd name="connsiteX5" fmla="*/ 66675 w 2574798"/>
                  <a:gd name="connsiteY5" fmla="*/ 565150 h 688975"/>
                  <a:gd name="connsiteX6" fmla="*/ 88900 w 2574798"/>
                  <a:gd name="connsiteY6" fmla="*/ 568325 h 688975"/>
                  <a:gd name="connsiteX7" fmla="*/ 92075 w 2574798"/>
                  <a:gd name="connsiteY7" fmla="*/ 520700 h 688975"/>
                  <a:gd name="connsiteX8" fmla="*/ 0 w 2574798"/>
                  <a:gd name="connsiteY8" fmla="*/ 593725 h 688975"/>
                  <a:gd name="connsiteX9" fmla="*/ 6350 w 2574798"/>
                  <a:gd name="connsiteY9" fmla="*/ 688975 h 688975"/>
                  <a:gd name="connsiteX10" fmla="*/ 2562225 w 2574798"/>
                  <a:gd name="connsiteY10" fmla="*/ 666750 h 688975"/>
                  <a:gd name="connsiteX11" fmla="*/ 2552700 w 2574798"/>
                  <a:gd name="connsiteY11" fmla="*/ 171450 h 688975"/>
                  <a:gd name="connsiteX12" fmla="*/ 2466975 w 2574798"/>
                  <a:gd name="connsiteY12" fmla="*/ 95250 h 688975"/>
                  <a:gd name="connsiteX13" fmla="*/ 511175 w 2574798"/>
                  <a:gd name="connsiteY13" fmla="*/ 184150 h 688975"/>
                  <a:gd name="connsiteX14" fmla="*/ 180975 w 2574798"/>
                  <a:gd name="connsiteY14" fmla="*/ 0 h 688975"/>
                  <a:gd name="connsiteX0" fmla="*/ 180975 w 2574798"/>
                  <a:gd name="connsiteY0" fmla="*/ 0 h 688975"/>
                  <a:gd name="connsiteX1" fmla="*/ 6350 w 2574798"/>
                  <a:gd name="connsiteY1" fmla="*/ 152400 h 688975"/>
                  <a:gd name="connsiteX2" fmla="*/ 9525 w 2574798"/>
                  <a:gd name="connsiteY2" fmla="*/ 241300 h 688975"/>
                  <a:gd name="connsiteX3" fmla="*/ 2454275 w 2574798"/>
                  <a:gd name="connsiteY3" fmla="*/ 234950 h 688975"/>
                  <a:gd name="connsiteX4" fmla="*/ 2454275 w 2574798"/>
                  <a:gd name="connsiteY4" fmla="*/ 552450 h 688975"/>
                  <a:gd name="connsiteX5" fmla="*/ 66675 w 2574798"/>
                  <a:gd name="connsiteY5" fmla="*/ 565150 h 688975"/>
                  <a:gd name="connsiteX6" fmla="*/ 88900 w 2574798"/>
                  <a:gd name="connsiteY6" fmla="*/ 568325 h 688975"/>
                  <a:gd name="connsiteX7" fmla="*/ 92075 w 2574798"/>
                  <a:gd name="connsiteY7" fmla="*/ 520700 h 688975"/>
                  <a:gd name="connsiteX8" fmla="*/ 0 w 2574798"/>
                  <a:gd name="connsiteY8" fmla="*/ 593725 h 688975"/>
                  <a:gd name="connsiteX9" fmla="*/ 6350 w 2574798"/>
                  <a:gd name="connsiteY9" fmla="*/ 688975 h 688975"/>
                  <a:gd name="connsiteX10" fmla="*/ 2562225 w 2574798"/>
                  <a:gd name="connsiteY10" fmla="*/ 666750 h 688975"/>
                  <a:gd name="connsiteX11" fmla="*/ 2552700 w 2574798"/>
                  <a:gd name="connsiteY11" fmla="*/ 171450 h 688975"/>
                  <a:gd name="connsiteX12" fmla="*/ 2466975 w 2574798"/>
                  <a:gd name="connsiteY12" fmla="*/ 95250 h 688975"/>
                  <a:gd name="connsiteX13" fmla="*/ 511175 w 2574798"/>
                  <a:gd name="connsiteY13" fmla="*/ 184150 h 688975"/>
                  <a:gd name="connsiteX14" fmla="*/ 180975 w 2574798"/>
                  <a:gd name="connsiteY14" fmla="*/ 0 h 688975"/>
                  <a:gd name="connsiteX0" fmla="*/ 180975 w 2577418"/>
                  <a:gd name="connsiteY0" fmla="*/ 0 h 688975"/>
                  <a:gd name="connsiteX1" fmla="*/ 6350 w 2577418"/>
                  <a:gd name="connsiteY1" fmla="*/ 152400 h 688975"/>
                  <a:gd name="connsiteX2" fmla="*/ 9525 w 2577418"/>
                  <a:gd name="connsiteY2" fmla="*/ 241300 h 688975"/>
                  <a:gd name="connsiteX3" fmla="*/ 2454275 w 2577418"/>
                  <a:gd name="connsiteY3" fmla="*/ 234950 h 688975"/>
                  <a:gd name="connsiteX4" fmla="*/ 2454275 w 2577418"/>
                  <a:gd name="connsiteY4" fmla="*/ 552450 h 688975"/>
                  <a:gd name="connsiteX5" fmla="*/ 66675 w 2577418"/>
                  <a:gd name="connsiteY5" fmla="*/ 565150 h 688975"/>
                  <a:gd name="connsiteX6" fmla="*/ 88900 w 2577418"/>
                  <a:gd name="connsiteY6" fmla="*/ 568325 h 688975"/>
                  <a:gd name="connsiteX7" fmla="*/ 92075 w 2577418"/>
                  <a:gd name="connsiteY7" fmla="*/ 520700 h 688975"/>
                  <a:gd name="connsiteX8" fmla="*/ 0 w 2577418"/>
                  <a:gd name="connsiteY8" fmla="*/ 593725 h 688975"/>
                  <a:gd name="connsiteX9" fmla="*/ 6350 w 2577418"/>
                  <a:gd name="connsiteY9" fmla="*/ 688975 h 688975"/>
                  <a:gd name="connsiteX10" fmla="*/ 2565400 w 2577418"/>
                  <a:gd name="connsiteY10" fmla="*/ 688975 h 688975"/>
                  <a:gd name="connsiteX11" fmla="*/ 2552700 w 2577418"/>
                  <a:gd name="connsiteY11" fmla="*/ 171450 h 688975"/>
                  <a:gd name="connsiteX12" fmla="*/ 2466975 w 2577418"/>
                  <a:gd name="connsiteY12" fmla="*/ 95250 h 688975"/>
                  <a:gd name="connsiteX13" fmla="*/ 511175 w 2577418"/>
                  <a:gd name="connsiteY13" fmla="*/ 184150 h 688975"/>
                  <a:gd name="connsiteX14" fmla="*/ 180975 w 2577418"/>
                  <a:gd name="connsiteY14" fmla="*/ 0 h 688975"/>
                  <a:gd name="connsiteX0" fmla="*/ 180975 w 2577418"/>
                  <a:gd name="connsiteY0" fmla="*/ 0 h 688975"/>
                  <a:gd name="connsiteX1" fmla="*/ 6350 w 2577418"/>
                  <a:gd name="connsiteY1" fmla="*/ 152400 h 688975"/>
                  <a:gd name="connsiteX2" fmla="*/ 9525 w 2577418"/>
                  <a:gd name="connsiteY2" fmla="*/ 241300 h 688975"/>
                  <a:gd name="connsiteX3" fmla="*/ 2454275 w 2577418"/>
                  <a:gd name="connsiteY3" fmla="*/ 234950 h 688975"/>
                  <a:gd name="connsiteX4" fmla="*/ 2454275 w 2577418"/>
                  <a:gd name="connsiteY4" fmla="*/ 552450 h 688975"/>
                  <a:gd name="connsiteX5" fmla="*/ 66675 w 2577418"/>
                  <a:gd name="connsiteY5" fmla="*/ 565150 h 688975"/>
                  <a:gd name="connsiteX6" fmla="*/ 88900 w 2577418"/>
                  <a:gd name="connsiteY6" fmla="*/ 568325 h 688975"/>
                  <a:gd name="connsiteX7" fmla="*/ 92075 w 2577418"/>
                  <a:gd name="connsiteY7" fmla="*/ 520700 h 688975"/>
                  <a:gd name="connsiteX8" fmla="*/ 0 w 2577418"/>
                  <a:gd name="connsiteY8" fmla="*/ 593725 h 688975"/>
                  <a:gd name="connsiteX9" fmla="*/ 6350 w 2577418"/>
                  <a:gd name="connsiteY9" fmla="*/ 688975 h 688975"/>
                  <a:gd name="connsiteX10" fmla="*/ 2565400 w 2577418"/>
                  <a:gd name="connsiteY10" fmla="*/ 688975 h 688975"/>
                  <a:gd name="connsiteX11" fmla="*/ 2552700 w 2577418"/>
                  <a:gd name="connsiteY11" fmla="*/ 171450 h 688975"/>
                  <a:gd name="connsiteX12" fmla="*/ 2466975 w 2577418"/>
                  <a:gd name="connsiteY12" fmla="*/ 95250 h 688975"/>
                  <a:gd name="connsiteX13" fmla="*/ 511175 w 2577418"/>
                  <a:gd name="connsiteY13" fmla="*/ 184150 h 688975"/>
                  <a:gd name="connsiteX14" fmla="*/ 180975 w 2577418"/>
                  <a:gd name="connsiteY14" fmla="*/ 0 h 688975"/>
                  <a:gd name="connsiteX0" fmla="*/ 180975 w 2570812"/>
                  <a:gd name="connsiteY0" fmla="*/ 0 h 688975"/>
                  <a:gd name="connsiteX1" fmla="*/ 6350 w 2570812"/>
                  <a:gd name="connsiteY1" fmla="*/ 152400 h 688975"/>
                  <a:gd name="connsiteX2" fmla="*/ 9525 w 2570812"/>
                  <a:gd name="connsiteY2" fmla="*/ 241300 h 688975"/>
                  <a:gd name="connsiteX3" fmla="*/ 2454275 w 2570812"/>
                  <a:gd name="connsiteY3" fmla="*/ 234950 h 688975"/>
                  <a:gd name="connsiteX4" fmla="*/ 2454275 w 2570812"/>
                  <a:gd name="connsiteY4" fmla="*/ 552450 h 688975"/>
                  <a:gd name="connsiteX5" fmla="*/ 66675 w 2570812"/>
                  <a:gd name="connsiteY5" fmla="*/ 565150 h 688975"/>
                  <a:gd name="connsiteX6" fmla="*/ 88900 w 2570812"/>
                  <a:gd name="connsiteY6" fmla="*/ 568325 h 688975"/>
                  <a:gd name="connsiteX7" fmla="*/ 92075 w 2570812"/>
                  <a:gd name="connsiteY7" fmla="*/ 520700 h 688975"/>
                  <a:gd name="connsiteX8" fmla="*/ 0 w 2570812"/>
                  <a:gd name="connsiteY8" fmla="*/ 593725 h 688975"/>
                  <a:gd name="connsiteX9" fmla="*/ 6350 w 2570812"/>
                  <a:gd name="connsiteY9" fmla="*/ 688975 h 688975"/>
                  <a:gd name="connsiteX10" fmla="*/ 2565400 w 2570812"/>
                  <a:gd name="connsiteY10" fmla="*/ 688975 h 688975"/>
                  <a:gd name="connsiteX11" fmla="*/ 2552700 w 2570812"/>
                  <a:gd name="connsiteY11" fmla="*/ 171450 h 688975"/>
                  <a:gd name="connsiteX12" fmla="*/ 2466975 w 2570812"/>
                  <a:gd name="connsiteY12" fmla="*/ 95250 h 688975"/>
                  <a:gd name="connsiteX13" fmla="*/ 511175 w 2570812"/>
                  <a:gd name="connsiteY13" fmla="*/ 184150 h 688975"/>
                  <a:gd name="connsiteX14" fmla="*/ 180975 w 2570812"/>
                  <a:gd name="connsiteY14" fmla="*/ 0 h 688975"/>
                  <a:gd name="connsiteX0" fmla="*/ 180975 w 2570812"/>
                  <a:gd name="connsiteY0" fmla="*/ 0 h 688975"/>
                  <a:gd name="connsiteX1" fmla="*/ 6350 w 2570812"/>
                  <a:gd name="connsiteY1" fmla="*/ 152400 h 688975"/>
                  <a:gd name="connsiteX2" fmla="*/ 9525 w 2570812"/>
                  <a:gd name="connsiteY2" fmla="*/ 241300 h 688975"/>
                  <a:gd name="connsiteX3" fmla="*/ 2460625 w 2570812"/>
                  <a:gd name="connsiteY3" fmla="*/ 247650 h 688975"/>
                  <a:gd name="connsiteX4" fmla="*/ 2454275 w 2570812"/>
                  <a:gd name="connsiteY4" fmla="*/ 552450 h 688975"/>
                  <a:gd name="connsiteX5" fmla="*/ 66675 w 2570812"/>
                  <a:gd name="connsiteY5" fmla="*/ 565150 h 688975"/>
                  <a:gd name="connsiteX6" fmla="*/ 88900 w 2570812"/>
                  <a:gd name="connsiteY6" fmla="*/ 568325 h 688975"/>
                  <a:gd name="connsiteX7" fmla="*/ 92075 w 2570812"/>
                  <a:gd name="connsiteY7" fmla="*/ 520700 h 688975"/>
                  <a:gd name="connsiteX8" fmla="*/ 0 w 2570812"/>
                  <a:gd name="connsiteY8" fmla="*/ 593725 h 688975"/>
                  <a:gd name="connsiteX9" fmla="*/ 6350 w 2570812"/>
                  <a:gd name="connsiteY9" fmla="*/ 688975 h 688975"/>
                  <a:gd name="connsiteX10" fmla="*/ 2565400 w 2570812"/>
                  <a:gd name="connsiteY10" fmla="*/ 688975 h 688975"/>
                  <a:gd name="connsiteX11" fmla="*/ 2552700 w 2570812"/>
                  <a:gd name="connsiteY11" fmla="*/ 171450 h 688975"/>
                  <a:gd name="connsiteX12" fmla="*/ 2466975 w 2570812"/>
                  <a:gd name="connsiteY12" fmla="*/ 95250 h 688975"/>
                  <a:gd name="connsiteX13" fmla="*/ 511175 w 2570812"/>
                  <a:gd name="connsiteY13" fmla="*/ 184150 h 688975"/>
                  <a:gd name="connsiteX14" fmla="*/ 180975 w 2570812"/>
                  <a:gd name="connsiteY14" fmla="*/ 0 h 688975"/>
                  <a:gd name="connsiteX0" fmla="*/ 180975 w 2570812"/>
                  <a:gd name="connsiteY0" fmla="*/ 0 h 688975"/>
                  <a:gd name="connsiteX1" fmla="*/ 6350 w 2570812"/>
                  <a:gd name="connsiteY1" fmla="*/ 152400 h 688975"/>
                  <a:gd name="connsiteX2" fmla="*/ 9525 w 2570812"/>
                  <a:gd name="connsiteY2" fmla="*/ 241300 h 688975"/>
                  <a:gd name="connsiteX3" fmla="*/ 2460625 w 2570812"/>
                  <a:gd name="connsiteY3" fmla="*/ 247650 h 688975"/>
                  <a:gd name="connsiteX4" fmla="*/ 2457450 w 2570812"/>
                  <a:gd name="connsiteY4" fmla="*/ 561975 h 688975"/>
                  <a:gd name="connsiteX5" fmla="*/ 66675 w 2570812"/>
                  <a:gd name="connsiteY5" fmla="*/ 565150 h 688975"/>
                  <a:gd name="connsiteX6" fmla="*/ 88900 w 2570812"/>
                  <a:gd name="connsiteY6" fmla="*/ 568325 h 688975"/>
                  <a:gd name="connsiteX7" fmla="*/ 92075 w 2570812"/>
                  <a:gd name="connsiteY7" fmla="*/ 520700 h 688975"/>
                  <a:gd name="connsiteX8" fmla="*/ 0 w 2570812"/>
                  <a:gd name="connsiteY8" fmla="*/ 593725 h 688975"/>
                  <a:gd name="connsiteX9" fmla="*/ 6350 w 2570812"/>
                  <a:gd name="connsiteY9" fmla="*/ 688975 h 688975"/>
                  <a:gd name="connsiteX10" fmla="*/ 2565400 w 2570812"/>
                  <a:gd name="connsiteY10" fmla="*/ 688975 h 688975"/>
                  <a:gd name="connsiteX11" fmla="*/ 2552700 w 2570812"/>
                  <a:gd name="connsiteY11" fmla="*/ 171450 h 688975"/>
                  <a:gd name="connsiteX12" fmla="*/ 2466975 w 2570812"/>
                  <a:gd name="connsiteY12" fmla="*/ 95250 h 688975"/>
                  <a:gd name="connsiteX13" fmla="*/ 511175 w 2570812"/>
                  <a:gd name="connsiteY13" fmla="*/ 184150 h 688975"/>
                  <a:gd name="connsiteX14" fmla="*/ 180975 w 2570812"/>
                  <a:gd name="connsiteY14" fmla="*/ 0 h 688975"/>
                  <a:gd name="connsiteX0" fmla="*/ 180975 w 2570812"/>
                  <a:gd name="connsiteY0" fmla="*/ 0 h 688975"/>
                  <a:gd name="connsiteX1" fmla="*/ 6350 w 2570812"/>
                  <a:gd name="connsiteY1" fmla="*/ 152400 h 688975"/>
                  <a:gd name="connsiteX2" fmla="*/ 9525 w 2570812"/>
                  <a:gd name="connsiteY2" fmla="*/ 241300 h 688975"/>
                  <a:gd name="connsiteX3" fmla="*/ 2460625 w 2570812"/>
                  <a:gd name="connsiteY3" fmla="*/ 247650 h 688975"/>
                  <a:gd name="connsiteX4" fmla="*/ 2457450 w 2570812"/>
                  <a:gd name="connsiteY4" fmla="*/ 561975 h 688975"/>
                  <a:gd name="connsiteX5" fmla="*/ 66675 w 2570812"/>
                  <a:gd name="connsiteY5" fmla="*/ 565150 h 688975"/>
                  <a:gd name="connsiteX6" fmla="*/ 88900 w 2570812"/>
                  <a:gd name="connsiteY6" fmla="*/ 568325 h 688975"/>
                  <a:gd name="connsiteX7" fmla="*/ 92075 w 2570812"/>
                  <a:gd name="connsiteY7" fmla="*/ 520700 h 688975"/>
                  <a:gd name="connsiteX8" fmla="*/ 0 w 2570812"/>
                  <a:gd name="connsiteY8" fmla="*/ 593725 h 688975"/>
                  <a:gd name="connsiteX9" fmla="*/ 6350 w 2570812"/>
                  <a:gd name="connsiteY9" fmla="*/ 688975 h 688975"/>
                  <a:gd name="connsiteX10" fmla="*/ 2565400 w 2570812"/>
                  <a:gd name="connsiteY10" fmla="*/ 688975 h 688975"/>
                  <a:gd name="connsiteX11" fmla="*/ 2552700 w 2570812"/>
                  <a:gd name="connsiteY11" fmla="*/ 171450 h 688975"/>
                  <a:gd name="connsiteX12" fmla="*/ 2466975 w 2570812"/>
                  <a:gd name="connsiteY12" fmla="*/ 95250 h 688975"/>
                  <a:gd name="connsiteX13" fmla="*/ 485775 w 2570812"/>
                  <a:gd name="connsiteY13" fmla="*/ 171450 h 688975"/>
                  <a:gd name="connsiteX14" fmla="*/ 180975 w 2570812"/>
                  <a:gd name="connsiteY14" fmla="*/ 0 h 688975"/>
                  <a:gd name="connsiteX0" fmla="*/ 180975 w 2570812"/>
                  <a:gd name="connsiteY0" fmla="*/ 0 h 688975"/>
                  <a:gd name="connsiteX1" fmla="*/ 6350 w 2570812"/>
                  <a:gd name="connsiteY1" fmla="*/ 152400 h 688975"/>
                  <a:gd name="connsiteX2" fmla="*/ 9525 w 2570812"/>
                  <a:gd name="connsiteY2" fmla="*/ 241300 h 688975"/>
                  <a:gd name="connsiteX3" fmla="*/ 2460625 w 2570812"/>
                  <a:gd name="connsiteY3" fmla="*/ 247650 h 688975"/>
                  <a:gd name="connsiteX4" fmla="*/ 2457450 w 2570812"/>
                  <a:gd name="connsiteY4" fmla="*/ 561975 h 688975"/>
                  <a:gd name="connsiteX5" fmla="*/ 66675 w 2570812"/>
                  <a:gd name="connsiteY5" fmla="*/ 565150 h 688975"/>
                  <a:gd name="connsiteX6" fmla="*/ 88900 w 2570812"/>
                  <a:gd name="connsiteY6" fmla="*/ 568325 h 688975"/>
                  <a:gd name="connsiteX7" fmla="*/ 92075 w 2570812"/>
                  <a:gd name="connsiteY7" fmla="*/ 520700 h 688975"/>
                  <a:gd name="connsiteX8" fmla="*/ 0 w 2570812"/>
                  <a:gd name="connsiteY8" fmla="*/ 593725 h 688975"/>
                  <a:gd name="connsiteX9" fmla="*/ 6350 w 2570812"/>
                  <a:gd name="connsiteY9" fmla="*/ 688975 h 688975"/>
                  <a:gd name="connsiteX10" fmla="*/ 2565400 w 2570812"/>
                  <a:gd name="connsiteY10" fmla="*/ 688975 h 688975"/>
                  <a:gd name="connsiteX11" fmla="*/ 2552700 w 2570812"/>
                  <a:gd name="connsiteY11" fmla="*/ 171450 h 688975"/>
                  <a:gd name="connsiteX12" fmla="*/ 2466975 w 2570812"/>
                  <a:gd name="connsiteY12" fmla="*/ 95250 h 688975"/>
                  <a:gd name="connsiteX13" fmla="*/ 180975 w 2570812"/>
                  <a:gd name="connsiteY13" fmla="*/ 0 h 688975"/>
                  <a:gd name="connsiteX0" fmla="*/ 180975 w 2570812"/>
                  <a:gd name="connsiteY0" fmla="*/ 31750 h 720725"/>
                  <a:gd name="connsiteX1" fmla="*/ 6350 w 2570812"/>
                  <a:gd name="connsiteY1" fmla="*/ 184150 h 720725"/>
                  <a:gd name="connsiteX2" fmla="*/ 9525 w 2570812"/>
                  <a:gd name="connsiteY2" fmla="*/ 273050 h 720725"/>
                  <a:gd name="connsiteX3" fmla="*/ 2460625 w 2570812"/>
                  <a:gd name="connsiteY3" fmla="*/ 279400 h 720725"/>
                  <a:gd name="connsiteX4" fmla="*/ 2457450 w 2570812"/>
                  <a:gd name="connsiteY4" fmla="*/ 593725 h 720725"/>
                  <a:gd name="connsiteX5" fmla="*/ 66675 w 2570812"/>
                  <a:gd name="connsiteY5" fmla="*/ 596900 h 720725"/>
                  <a:gd name="connsiteX6" fmla="*/ 88900 w 2570812"/>
                  <a:gd name="connsiteY6" fmla="*/ 600075 h 720725"/>
                  <a:gd name="connsiteX7" fmla="*/ 92075 w 2570812"/>
                  <a:gd name="connsiteY7" fmla="*/ 552450 h 720725"/>
                  <a:gd name="connsiteX8" fmla="*/ 0 w 2570812"/>
                  <a:gd name="connsiteY8" fmla="*/ 625475 h 720725"/>
                  <a:gd name="connsiteX9" fmla="*/ 6350 w 2570812"/>
                  <a:gd name="connsiteY9" fmla="*/ 720725 h 720725"/>
                  <a:gd name="connsiteX10" fmla="*/ 2565400 w 2570812"/>
                  <a:gd name="connsiteY10" fmla="*/ 720725 h 720725"/>
                  <a:gd name="connsiteX11" fmla="*/ 2552700 w 2570812"/>
                  <a:gd name="connsiteY11" fmla="*/ 203200 h 720725"/>
                  <a:gd name="connsiteX12" fmla="*/ 2336800 w 2570812"/>
                  <a:gd name="connsiteY12" fmla="*/ 0 h 720725"/>
                  <a:gd name="connsiteX13" fmla="*/ 180975 w 2570812"/>
                  <a:gd name="connsiteY13" fmla="*/ 31750 h 720725"/>
                  <a:gd name="connsiteX0" fmla="*/ 180975 w 2570812"/>
                  <a:gd name="connsiteY0" fmla="*/ 0 h 688975"/>
                  <a:gd name="connsiteX1" fmla="*/ 6350 w 2570812"/>
                  <a:gd name="connsiteY1" fmla="*/ 152400 h 688975"/>
                  <a:gd name="connsiteX2" fmla="*/ 9525 w 2570812"/>
                  <a:gd name="connsiteY2" fmla="*/ 241300 h 688975"/>
                  <a:gd name="connsiteX3" fmla="*/ 2460625 w 2570812"/>
                  <a:gd name="connsiteY3" fmla="*/ 247650 h 688975"/>
                  <a:gd name="connsiteX4" fmla="*/ 2457450 w 2570812"/>
                  <a:gd name="connsiteY4" fmla="*/ 561975 h 688975"/>
                  <a:gd name="connsiteX5" fmla="*/ 66675 w 2570812"/>
                  <a:gd name="connsiteY5" fmla="*/ 565150 h 688975"/>
                  <a:gd name="connsiteX6" fmla="*/ 88900 w 2570812"/>
                  <a:gd name="connsiteY6" fmla="*/ 568325 h 688975"/>
                  <a:gd name="connsiteX7" fmla="*/ 92075 w 2570812"/>
                  <a:gd name="connsiteY7" fmla="*/ 520700 h 688975"/>
                  <a:gd name="connsiteX8" fmla="*/ 0 w 2570812"/>
                  <a:gd name="connsiteY8" fmla="*/ 593725 h 688975"/>
                  <a:gd name="connsiteX9" fmla="*/ 6350 w 2570812"/>
                  <a:gd name="connsiteY9" fmla="*/ 688975 h 688975"/>
                  <a:gd name="connsiteX10" fmla="*/ 2565400 w 2570812"/>
                  <a:gd name="connsiteY10" fmla="*/ 688975 h 688975"/>
                  <a:gd name="connsiteX11" fmla="*/ 2552700 w 2570812"/>
                  <a:gd name="connsiteY11" fmla="*/ 171450 h 688975"/>
                  <a:gd name="connsiteX12" fmla="*/ 2352675 w 2570812"/>
                  <a:gd name="connsiteY12" fmla="*/ 19050 h 688975"/>
                  <a:gd name="connsiteX13" fmla="*/ 180975 w 2570812"/>
                  <a:gd name="connsiteY13" fmla="*/ 0 h 688975"/>
                  <a:gd name="connsiteX0" fmla="*/ 225425 w 2570812"/>
                  <a:gd name="connsiteY0" fmla="*/ 0 h 714375"/>
                  <a:gd name="connsiteX1" fmla="*/ 6350 w 2570812"/>
                  <a:gd name="connsiteY1" fmla="*/ 177800 h 714375"/>
                  <a:gd name="connsiteX2" fmla="*/ 9525 w 2570812"/>
                  <a:gd name="connsiteY2" fmla="*/ 266700 h 714375"/>
                  <a:gd name="connsiteX3" fmla="*/ 2460625 w 2570812"/>
                  <a:gd name="connsiteY3" fmla="*/ 273050 h 714375"/>
                  <a:gd name="connsiteX4" fmla="*/ 2457450 w 2570812"/>
                  <a:gd name="connsiteY4" fmla="*/ 587375 h 714375"/>
                  <a:gd name="connsiteX5" fmla="*/ 66675 w 2570812"/>
                  <a:gd name="connsiteY5" fmla="*/ 590550 h 714375"/>
                  <a:gd name="connsiteX6" fmla="*/ 88900 w 2570812"/>
                  <a:gd name="connsiteY6" fmla="*/ 593725 h 714375"/>
                  <a:gd name="connsiteX7" fmla="*/ 92075 w 2570812"/>
                  <a:gd name="connsiteY7" fmla="*/ 546100 h 714375"/>
                  <a:gd name="connsiteX8" fmla="*/ 0 w 2570812"/>
                  <a:gd name="connsiteY8" fmla="*/ 619125 h 714375"/>
                  <a:gd name="connsiteX9" fmla="*/ 6350 w 2570812"/>
                  <a:gd name="connsiteY9" fmla="*/ 714375 h 714375"/>
                  <a:gd name="connsiteX10" fmla="*/ 2565400 w 2570812"/>
                  <a:gd name="connsiteY10" fmla="*/ 714375 h 714375"/>
                  <a:gd name="connsiteX11" fmla="*/ 2552700 w 2570812"/>
                  <a:gd name="connsiteY11" fmla="*/ 196850 h 714375"/>
                  <a:gd name="connsiteX12" fmla="*/ 2352675 w 2570812"/>
                  <a:gd name="connsiteY12" fmla="*/ 44450 h 714375"/>
                  <a:gd name="connsiteX13" fmla="*/ 225425 w 2570812"/>
                  <a:gd name="connsiteY13" fmla="*/ 0 h 714375"/>
                  <a:gd name="connsiteX0" fmla="*/ 225425 w 2570812"/>
                  <a:gd name="connsiteY0" fmla="*/ 0 h 714375"/>
                  <a:gd name="connsiteX1" fmla="*/ 6350 w 2570812"/>
                  <a:gd name="connsiteY1" fmla="*/ 177800 h 714375"/>
                  <a:gd name="connsiteX2" fmla="*/ 9525 w 2570812"/>
                  <a:gd name="connsiteY2" fmla="*/ 266700 h 714375"/>
                  <a:gd name="connsiteX3" fmla="*/ 2460625 w 2570812"/>
                  <a:gd name="connsiteY3" fmla="*/ 273050 h 714375"/>
                  <a:gd name="connsiteX4" fmla="*/ 2457450 w 2570812"/>
                  <a:gd name="connsiteY4" fmla="*/ 587375 h 714375"/>
                  <a:gd name="connsiteX5" fmla="*/ 66675 w 2570812"/>
                  <a:gd name="connsiteY5" fmla="*/ 590550 h 714375"/>
                  <a:gd name="connsiteX6" fmla="*/ 88900 w 2570812"/>
                  <a:gd name="connsiteY6" fmla="*/ 593725 h 714375"/>
                  <a:gd name="connsiteX7" fmla="*/ 92075 w 2570812"/>
                  <a:gd name="connsiteY7" fmla="*/ 546100 h 714375"/>
                  <a:gd name="connsiteX8" fmla="*/ 0 w 2570812"/>
                  <a:gd name="connsiteY8" fmla="*/ 619125 h 714375"/>
                  <a:gd name="connsiteX9" fmla="*/ 6350 w 2570812"/>
                  <a:gd name="connsiteY9" fmla="*/ 714375 h 714375"/>
                  <a:gd name="connsiteX10" fmla="*/ 2565400 w 2570812"/>
                  <a:gd name="connsiteY10" fmla="*/ 714375 h 714375"/>
                  <a:gd name="connsiteX11" fmla="*/ 2552700 w 2570812"/>
                  <a:gd name="connsiteY11" fmla="*/ 196850 h 714375"/>
                  <a:gd name="connsiteX12" fmla="*/ 2308225 w 2570812"/>
                  <a:gd name="connsiteY12" fmla="*/ 12700 h 714375"/>
                  <a:gd name="connsiteX13" fmla="*/ 225425 w 2570812"/>
                  <a:gd name="connsiteY13" fmla="*/ 0 h 714375"/>
                  <a:gd name="connsiteX0" fmla="*/ 225425 w 2570812"/>
                  <a:gd name="connsiteY0" fmla="*/ 0 h 714375"/>
                  <a:gd name="connsiteX1" fmla="*/ 6350 w 2570812"/>
                  <a:gd name="connsiteY1" fmla="*/ 177800 h 714375"/>
                  <a:gd name="connsiteX2" fmla="*/ 9525 w 2570812"/>
                  <a:gd name="connsiteY2" fmla="*/ 266700 h 714375"/>
                  <a:gd name="connsiteX3" fmla="*/ 2460625 w 2570812"/>
                  <a:gd name="connsiteY3" fmla="*/ 273050 h 714375"/>
                  <a:gd name="connsiteX4" fmla="*/ 2457450 w 2570812"/>
                  <a:gd name="connsiteY4" fmla="*/ 587375 h 714375"/>
                  <a:gd name="connsiteX5" fmla="*/ 66675 w 2570812"/>
                  <a:gd name="connsiteY5" fmla="*/ 590550 h 714375"/>
                  <a:gd name="connsiteX6" fmla="*/ 88900 w 2570812"/>
                  <a:gd name="connsiteY6" fmla="*/ 593725 h 714375"/>
                  <a:gd name="connsiteX7" fmla="*/ 92075 w 2570812"/>
                  <a:gd name="connsiteY7" fmla="*/ 546100 h 714375"/>
                  <a:gd name="connsiteX8" fmla="*/ 0 w 2570812"/>
                  <a:gd name="connsiteY8" fmla="*/ 619125 h 714375"/>
                  <a:gd name="connsiteX9" fmla="*/ 6350 w 2570812"/>
                  <a:gd name="connsiteY9" fmla="*/ 714375 h 714375"/>
                  <a:gd name="connsiteX10" fmla="*/ 2565400 w 2570812"/>
                  <a:gd name="connsiteY10" fmla="*/ 714375 h 714375"/>
                  <a:gd name="connsiteX11" fmla="*/ 2552700 w 2570812"/>
                  <a:gd name="connsiteY11" fmla="*/ 196850 h 714375"/>
                  <a:gd name="connsiteX12" fmla="*/ 2295525 w 2570812"/>
                  <a:gd name="connsiteY12" fmla="*/ 0 h 714375"/>
                  <a:gd name="connsiteX13" fmla="*/ 225425 w 2570812"/>
                  <a:gd name="connsiteY13" fmla="*/ 0 h 714375"/>
                  <a:gd name="connsiteX0" fmla="*/ 225425 w 2570812"/>
                  <a:gd name="connsiteY0" fmla="*/ 0 h 714375"/>
                  <a:gd name="connsiteX1" fmla="*/ 6350 w 2570812"/>
                  <a:gd name="connsiteY1" fmla="*/ 177800 h 714375"/>
                  <a:gd name="connsiteX2" fmla="*/ 9525 w 2570812"/>
                  <a:gd name="connsiteY2" fmla="*/ 266700 h 714375"/>
                  <a:gd name="connsiteX3" fmla="*/ 2460625 w 2570812"/>
                  <a:gd name="connsiteY3" fmla="*/ 273050 h 714375"/>
                  <a:gd name="connsiteX4" fmla="*/ 2457450 w 2570812"/>
                  <a:gd name="connsiteY4" fmla="*/ 587375 h 714375"/>
                  <a:gd name="connsiteX5" fmla="*/ 66675 w 2570812"/>
                  <a:gd name="connsiteY5" fmla="*/ 590550 h 714375"/>
                  <a:gd name="connsiteX6" fmla="*/ 88900 w 2570812"/>
                  <a:gd name="connsiteY6" fmla="*/ 593725 h 714375"/>
                  <a:gd name="connsiteX7" fmla="*/ 92075 w 2570812"/>
                  <a:gd name="connsiteY7" fmla="*/ 546100 h 714375"/>
                  <a:gd name="connsiteX8" fmla="*/ 0 w 2570812"/>
                  <a:gd name="connsiteY8" fmla="*/ 619125 h 714375"/>
                  <a:gd name="connsiteX9" fmla="*/ 6350 w 2570812"/>
                  <a:gd name="connsiteY9" fmla="*/ 714375 h 714375"/>
                  <a:gd name="connsiteX10" fmla="*/ 2565400 w 2570812"/>
                  <a:gd name="connsiteY10" fmla="*/ 714375 h 714375"/>
                  <a:gd name="connsiteX11" fmla="*/ 2552700 w 2570812"/>
                  <a:gd name="connsiteY11" fmla="*/ 196850 h 714375"/>
                  <a:gd name="connsiteX12" fmla="*/ 2295525 w 2570812"/>
                  <a:gd name="connsiteY12" fmla="*/ 0 h 714375"/>
                  <a:gd name="connsiteX13" fmla="*/ 225425 w 2570812"/>
                  <a:gd name="connsiteY13" fmla="*/ 0 h 714375"/>
                  <a:gd name="connsiteX0" fmla="*/ 225425 w 2572985"/>
                  <a:gd name="connsiteY0" fmla="*/ 0 h 714375"/>
                  <a:gd name="connsiteX1" fmla="*/ 6350 w 2572985"/>
                  <a:gd name="connsiteY1" fmla="*/ 177800 h 714375"/>
                  <a:gd name="connsiteX2" fmla="*/ 9525 w 2572985"/>
                  <a:gd name="connsiteY2" fmla="*/ 266700 h 714375"/>
                  <a:gd name="connsiteX3" fmla="*/ 2460625 w 2572985"/>
                  <a:gd name="connsiteY3" fmla="*/ 273050 h 714375"/>
                  <a:gd name="connsiteX4" fmla="*/ 2457450 w 2572985"/>
                  <a:gd name="connsiteY4" fmla="*/ 587375 h 714375"/>
                  <a:gd name="connsiteX5" fmla="*/ 66675 w 2572985"/>
                  <a:gd name="connsiteY5" fmla="*/ 590550 h 714375"/>
                  <a:gd name="connsiteX6" fmla="*/ 88900 w 2572985"/>
                  <a:gd name="connsiteY6" fmla="*/ 593725 h 714375"/>
                  <a:gd name="connsiteX7" fmla="*/ 92075 w 2572985"/>
                  <a:gd name="connsiteY7" fmla="*/ 546100 h 714375"/>
                  <a:gd name="connsiteX8" fmla="*/ 0 w 2572985"/>
                  <a:gd name="connsiteY8" fmla="*/ 619125 h 714375"/>
                  <a:gd name="connsiteX9" fmla="*/ 6350 w 2572985"/>
                  <a:gd name="connsiteY9" fmla="*/ 714375 h 714375"/>
                  <a:gd name="connsiteX10" fmla="*/ 2565400 w 2572985"/>
                  <a:gd name="connsiteY10" fmla="*/ 714375 h 714375"/>
                  <a:gd name="connsiteX11" fmla="*/ 2565567 w 2572985"/>
                  <a:gd name="connsiteY11" fmla="*/ 205427 h 714375"/>
                  <a:gd name="connsiteX12" fmla="*/ 2295525 w 2572985"/>
                  <a:gd name="connsiteY12" fmla="*/ 0 h 714375"/>
                  <a:gd name="connsiteX13" fmla="*/ 225425 w 2572985"/>
                  <a:gd name="connsiteY13" fmla="*/ 0 h 714375"/>
                  <a:gd name="connsiteX0" fmla="*/ 225425 w 2575763"/>
                  <a:gd name="connsiteY0" fmla="*/ 0 h 714375"/>
                  <a:gd name="connsiteX1" fmla="*/ 6350 w 2575763"/>
                  <a:gd name="connsiteY1" fmla="*/ 177800 h 714375"/>
                  <a:gd name="connsiteX2" fmla="*/ 9525 w 2575763"/>
                  <a:gd name="connsiteY2" fmla="*/ 266700 h 714375"/>
                  <a:gd name="connsiteX3" fmla="*/ 2460625 w 2575763"/>
                  <a:gd name="connsiteY3" fmla="*/ 273050 h 714375"/>
                  <a:gd name="connsiteX4" fmla="*/ 2457450 w 2575763"/>
                  <a:gd name="connsiteY4" fmla="*/ 587375 h 714375"/>
                  <a:gd name="connsiteX5" fmla="*/ 66675 w 2575763"/>
                  <a:gd name="connsiteY5" fmla="*/ 590550 h 714375"/>
                  <a:gd name="connsiteX6" fmla="*/ 88900 w 2575763"/>
                  <a:gd name="connsiteY6" fmla="*/ 593725 h 714375"/>
                  <a:gd name="connsiteX7" fmla="*/ 92075 w 2575763"/>
                  <a:gd name="connsiteY7" fmla="*/ 546100 h 714375"/>
                  <a:gd name="connsiteX8" fmla="*/ 0 w 2575763"/>
                  <a:gd name="connsiteY8" fmla="*/ 619125 h 714375"/>
                  <a:gd name="connsiteX9" fmla="*/ 6350 w 2575763"/>
                  <a:gd name="connsiteY9" fmla="*/ 714375 h 714375"/>
                  <a:gd name="connsiteX10" fmla="*/ 2565400 w 2575763"/>
                  <a:gd name="connsiteY10" fmla="*/ 714375 h 714375"/>
                  <a:gd name="connsiteX11" fmla="*/ 2574145 w 2575763"/>
                  <a:gd name="connsiteY11" fmla="*/ 205427 h 714375"/>
                  <a:gd name="connsiteX12" fmla="*/ 2295525 w 2575763"/>
                  <a:gd name="connsiteY12" fmla="*/ 0 h 714375"/>
                  <a:gd name="connsiteX13" fmla="*/ 225425 w 2575763"/>
                  <a:gd name="connsiteY13" fmla="*/ 0 h 714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575763" h="714375">
                    <a:moveTo>
                      <a:pt x="225425" y="0"/>
                    </a:moveTo>
                    <a:lnTo>
                      <a:pt x="6350" y="177800"/>
                    </a:lnTo>
                    <a:lnTo>
                      <a:pt x="9525" y="266700"/>
                    </a:lnTo>
                    <a:lnTo>
                      <a:pt x="2460625" y="273050"/>
                    </a:lnTo>
                    <a:cubicBezTo>
                      <a:pt x="2459567" y="377825"/>
                      <a:pt x="2458508" y="482600"/>
                      <a:pt x="2457450" y="587375"/>
                    </a:cubicBezTo>
                    <a:lnTo>
                      <a:pt x="66675" y="590550"/>
                    </a:lnTo>
                    <a:cubicBezTo>
                      <a:pt x="69850" y="588433"/>
                      <a:pt x="85725" y="595842"/>
                      <a:pt x="88900" y="593725"/>
                    </a:cubicBezTo>
                    <a:lnTo>
                      <a:pt x="92075" y="546100"/>
                    </a:lnTo>
                    <a:lnTo>
                      <a:pt x="0" y="619125"/>
                    </a:lnTo>
                    <a:lnTo>
                      <a:pt x="6350" y="714375"/>
                    </a:lnTo>
                    <a:lnTo>
                      <a:pt x="2565400" y="714375"/>
                    </a:lnTo>
                    <a:cubicBezTo>
                      <a:pt x="2583392" y="672042"/>
                      <a:pt x="2572028" y="381110"/>
                      <a:pt x="2574145" y="205427"/>
                    </a:cubicBezTo>
                    <a:cubicBezTo>
                      <a:pt x="2488420" y="123935"/>
                      <a:pt x="2381250" y="65617"/>
                      <a:pt x="2295525" y="0"/>
                    </a:cubicBezTo>
                    <a:lnTo>
                      <a:pt x="225425" y="0"/>
                    </a:lnTo>
                    <a:close/>
                  </a:path>
                </a:pathLst>
              </a:custGeom>
              <a:solidFill>
                <a:schemeClr val="accent1"/>
              </a:solidFill>
              <a:ln>
                <a:noFill/>
              </a:ln>
              <a:effectLst>
                <a:outerShdw blurRad="76200" dist="12700" dir="8100000" sy="-23000" kx="8004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sp>
            <p:nvSpPr>
              <p:cNvPr id="18" name="Rectangle 22">
                <a:extLst>
                  <a:ext uri="{FF2B5EF4-FFF2-40B4-BE49-F238E27FC236}">
                    <a16:creationId xmlns:a16="http://schemas.microsoft.com/office/drawing/2014/main" id="{3103A5CC-B4AA-4346-BCA7-4047DDB49DF5}"/>
                  </a:ext>
                </a:extLst>
              </p:cNvPr>
              <p:cNvSpPr/>
              <p:nvPr/>
            </p:nvSpPr>
            <p:spPr>
              <a:xfrm>
                <a:off x="3707904" y="3762375"/>
                <a:ext cx="2376264" cy="321543"/>
              </a:xfrm>
              <a:custGeom>
                <a:avLst/>
                <a:gdLst>
                  <a:gd name="connsiteX0" fmla="*/ 0 w 2376264"/>
                  <a:gd name="connsiteY0" fmla="*/ 0 h 321543"/>
                  <a:gd name="connsiteX1" fmla="*/ 2376264 w 2376264"/>
                  <a:gd name="connsiteY1" fmla="*/ 0 h 321543"/>
                  <a:gd name="connsiteX2" fmla="*/ 2376264 w 2376264"/>
                  <a:gd name="connsiteY2" fmla="*/ 321543 h 321543"/>
                  <a:gd name="connsiteX3" fmla="*/ 0 w 2376264"/>
                  <a:gd name="connsiteY3" fmla="*/ 321543 h 321543"/>
                  <a:gd name="connsiteX4" fmla="*/ 0 w 2376264"/>
                  <a:gd name="connsiteY4" fmla="*/ 0 h 321543"/>
                  <a:gd name="connsiteX0" fmla="*/ 0 w 2376264"/>
                  <a:gd name="connsiteY0" fmla="*/ 0 h 321543"/>
                  <a:gd name="connsiteX1" fmla="*/ 2376264 w 2376264"/>
                  <a:gd name="connsiteY1" fmla="*/ 0 h 321543"/>
                  <a:gd name="connsiteX2" fmla="*/ 2376264 w 2376264"/>
                  <a:gd name="connsiteY2" fmla="*/ 321543 h 321543"/>
                  <a:gd name="connsiteX3" fmla="*/ 0 w 2376264"/>
                  <a:gd name="connsiteY3" fmla="*/ 321543 h 321543"/>
                  <a:gd name="connsiteX4" fmla="*/ 0 w 2376264"/>
                  <a:gd name="connsiteY4" fmla="*/ 0 h 321543"/>
                  <a:gd name="connsiteX0" fmla="*/ 0 w 2376264"/>
                  <a:gd name="connsiteY0" fmla="*/ 0 h 321543"/>
                  <a:gd name="connsiteX1" fmla="*/ 2376264 w 2376264"/>
                  <a:gd name="connsiteY1" fmla="*/ 0 h 321543"/>
                  <a:gd name="connsiteX2" fmla="*/ 2376264 w 2376264"/>
                  <a:gd name="connsiteY2" fmla="*/ 321543 h 321543"/>
                  <a:gd name="connsiteX3" fmla="*/ 0 w 2376264"/>
                  <a:gd name="connsiteY3" fmla="*/ 321543 h 321543"/>
                  <a:gd name="connsiteX4" fmla="*/ 0 w 2376264"/>
                  <a:gd name="connsiteY4" fmla="*/ 0 h 321543"/>
                  <a:gd name="connsiteX0" fmla="*/ 0 w 2376264"/>
                  <a:gd name="connsiteY0" fmla="*/ 0 h 321543"/>
                  <a:gd name="connsiteX1" fmla="*/ 2376264 w 2376264"/>
                  <a:gd name="connsiteY1" fmla="*/ 0 h 321543"/>
                  <a:gd name="connsiteX2" fmla="*/ 2376264 w 2376264"/>
                  <a:gd name="connsiteY2" fmla="*/ 321543 h 321543"/>
                  <a:gd name="connsiteX3" fmla="*/ 0 w 2376264"/>
                  <a:gd name="connsiteY3" fmla="*/ 321543 h 321543"/>
                  <a:gd name="connsiteX4" fmla="*/ 0 w 2376264"/>
                  <a:gd name="connsiteY4" fmla="*/ 0 h 3215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6264" h="321543">
                    <a:moveTo>
                      <a:pt x="0" y="0"/>
                    </a:moveTo>
                    <a:lnTo>
                      <a:pt x="2376264" y="0"/>
                    </a:lnTo>
                    <a:lnTo>
                      <a:pt x="2376264" y="321543"/>
                    </a:lnTo>
                    <a:lnTo>
                      <a:pt x="0" y="321543"/>
                    </a:lnTo>
                    <a:cubicBezTo>
                      <a:pt x="34925" y="258812"/>
                      <a:pt x="50800" y="110356"/>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grpSp>
          <p:nvGrpSpPr>
            <p:cNvPr id="5" name="Group 4">
              <a:extLst>
                <a:ext uri="{FF2B5EF4-FFF2-40B4-BE49-F238E27FC236}">
                  <a16:creationId xmlns:a16="http://schemas.microsoft.com/office/drawing/2014/main" id="{2D8B7F81-0D9B-4869-96F3-615225C7C0B0}"/>
                </a:ext>
              </a:extLst>
            </p:cNvPr>
            <p:cNvGrpSpPr/>
            <p:nvPr/>
          </p:nvGrpSpPr>
          <p:grpSpPr>
            <a:xfrm>
              <a:off x="4035197" y="5083389"/>
              <a:ext cx="2071096" cy="442029"/>
              <a:chOff x="3644106" y="3130550"/>
              <a:chExt cx="2603340" cy="555625"/>
            </a:xfrm>
            <a:effectLst>
              <a:outerShdw blurRad="50800" dist="38100" dir="8100000" algn="tr" rotWithShape="0">
                <a:prstClr val="black">
                  <a:alpha val="40000"/>
                </a:prstClr>
              </a:outerShdw>
            </a:effectLst>
          </p:grpSpPr>
          <p:sp>
            <p:nvSpPr>
              <p:cNvPr id="15" name="Freeform 18">
                <a:extLst>
                  <a:ext uri="{FF2B5EF4-FFF2-40B4-BE49-F238E27FC236}">
                    <a16:creationId xmlns:a16="http://schemas.microsoft.com/office/drawing/2014/main" id="{D2A3C038-6BD9-43DA-9389-DDD528DA8303}"/>
                  </a:ext>
                </a:extLst>
              </p:cNvPr>
              <p:cNvSpPr/>
              <p:nvPr/>
            </p:nvSpPr>
            <p:spPr>
              <a:xfrm>
                <a:off x="3644106" y="3130550"/>
                <a:ext cx="2603340" cy="555625"/>
              </a:xfrm>
              <a:custGeom>
                <a:avLst/>
                <a:gdLst>
                  <a:gd name="connsiteX0" fmla="*/ 47625 w 2552700"/>
                  <a:gd name="connsiteY0" fmla="*/ 374650 h 685800"/>
                  <a:gd name="connsiteX1" fmla="*/ 0 w 2552700"/>
                  <a:gd name="connsiteY1" fmla="*/ 422275 h 685800"/>
                  <a:gd name="connsiteX2" fmla="*/ 447675 w 2552700"/>
                  <a:gd name="connsiteY2" fmla="*/ 685800 h 685800"/>
                  <a:gd name="connsiteX3" fmla="*/ 2549525 w 2552700"/>
                  <a:gd name="connsiteY3" fmla="*/ 615950 h 685800"/>
                  <a:gd name="connsiteX4" fmla="*/ 2552700 w 2552700"/>
                  <a:gd name="connsiteY4" fmla="*/ 273050 h 685800"/>
                  <a:gd name="connsiteX5" fmla="*/ 1384300 w 2552700"/>
                  <a:gd name="connsiteY5" fmla="*/ 0 h 685800"/>
                  <a:gd name="connsiteX6" fmla="*/ 6350 w 2552700"/>
                  <a:gd name="connsiteY6" fmla="*/ 168275 h 685800"/>
                  <a:gd name="connsiteX7" fmla="*/ 3175 w 2552700"/>
                  <a:gd name="connsiteY7" fmla="*/ 206375 h 685800"/>
                  <a:gd name="connsiteX8" fmla="*/ 463550 w 2552700"/>
                  <a:gd name="connsiteY8" fmla="*/ 374650 h 685800"/>
                  <a:gd name="connsiteX9" fmla="*/ 2520950 w 2552700"/>
                  <a:gd name="connsiteY9" fmla="*/ 333375 h 685800"/>
                  <a:gd name="connsiteX10" fmla="*/ 2501900 w 2552700"/>
                  <a:gd name="connsiteY10" fmla="*/ 549275 h 685800"/>
                  <a:gd name="connsiteX11" fmla="*/ 473075 w 2552700"/>
                  <a:gd name="connsiteY11" fmla="*/ 622300 h 685800"/>
                  <a:gd name="connsiteX12" fmla="*/ 47625 w 2552700"/>
                  <a:gd name="connsiteY12" fmla="*/ 374650 h 685800"/>
                  <a:gd name="connsiteX0" fmla="*/ 47625 w 2552700"/>
                  <a:gd name="connsiteY0" fmla="*/ 263525 h 574675"/>
                  <a:gd name="connsiteX1" fmla="*/ 0 w 2552700"/>
                  <a:gd name="connsiteY1" fmla="*/ 311150 h 574675"/>
                  <a:gd name="connsiteX2" fmla="*/ 447675 w 2552700"/>
                  <a:gd name="connsiteY2" fmla="*/ 574675 h 574675"/>
                  <a:gd name="connsiteX3" fmla="*/ 2549525 w 2552700"/>
                  <a:gd name="connsiteY3" fmla="*/ 504825 h 574675"/>
                  <a:gd name="connsiteX4" fmla="*/ 2552700 w 2552700"/>
                  <a:gd name="connsiteY4" fmla="*/ 161925 h 574675"/>
                  <a:gd name="connsiteX5" fmla="*/ 1552575 w 2552700"/>
                  <a:gd name="connsiteY5" fmla="*/ 0 h 574675"/>
                  <a:gd name="connsiteX6" fmla="*/ 6350 w 2552700"/>
                  <a:gd name="connsiteY6" fmla="*/ 57150 h 574675"/>
                  <a:gd name="connsiteX7" fmla="*/ 3175 w 2552700"/>
                  <a:gd name="connsiteY7" fmla="*/ 95250 h 574675"/>
                  <a:gd name="connsiteX8" fmla="*/ 463550 w 2552700"/>
                  <a:gd name="connsiteY8" fmla="*/ 263525 h 574675"/>
                  <a:gd name="connsiteX9" fmla="*/ 2520950 w 2552700"/>
                  <a:gd name="connsiteY9" fmla="*/ 222250 h 574675"/>
                  <a:gd name="connsiteX10" fmla="*/ 2501900 w 2552700"/>
                  <a:gd name="connsiteY10" fmla="*/ 438150 h 574675"/>
                  <a:gd name="connsiteX11" fmla="*/ 473075 w 2552700"/>
                  <a:gd name="connsiteY11" fmla="*/ 511175 h 574675"/>
                  <a:gd name="connsiteX12" fmla="*/ 47625 w 2552700"/>
                  <a:gd name="connsiteY12" fmla="*/ 263525 h 574675"/>
                  <a:gd name="connsiteX0" fmla="*/ 47625 w 2552700"/>
                  <a:gd name="connsiteY0" fmla="*/ 244475 h 555625"/>
                  <a:gd name="connsiteX1" fmla="*/ 0 w 2552700"/>
                  <a:gd name="connsiteY1" fmla="*/ 292100 h 555625"/>
                  <a:gd name="connsiteX2" fmla="*/ 447675 w 2552700"/>
                  <a:gd name="connsiteY2" fmla="*/ 555625 h 555625"/>
                  <a:gd name="connsiteX3" fmla="*/ 2549525 w 2552700"/>
                  <a:gd name="connsiteY3" fmla="*/ 485775 h 555625"/>
                  <a:gd name="connsiteX4" fmla="*/ 2552700 w 2552700"/>
                  <a:gd name="connsiteY4" fmla="*/ 142875 h 555625"/>
                  <a:gd name="connsiteX5" fmla="*/ 1606550 w 2552700"/>
                  <a:gd name="connsiteY5" fmla="*/ 0 h 555625"/>
                  <a:gd name="connsiteX6" fmla="*/ 6350 w 2552700"/>
                  <a:gd name="connsiteY6" fmla="*/ 38100 h 555625"/>
                  <a:gd name="connsiteX7" fmla="*/ 3175 w 2552700"/>
                  <a:gd name="connsiteY7" fmla="*/ 76200 h 555625"/>
                  <a:gd name="connsiteX8" fmla="*/ 463550 w 2552700"/>
                  <a:gd name="connsiteY8" fmla="*/ 244475 h 555625"/>
                  <a:gd name="connsiteX9" fmla="*/ 2520950 w 2552700"/>
                  <a:gd name="connsiteY9" fmla="*/ 203200 h 555625"/>
                  <a:gd name="connsiteX10" fmla="*/ 2501900 w 2552700"/>
                  <a:gd name="connsiteY10" fmla="*/ 419100 h 555625"/>
                  <a:gd name="connsiteX11" fmla="*/ 473075 w 2552700"/>
                  <a:gd name="connsiteY11" fmla="*/ 492125 h 555625"/>
                  <a:gd name="connsiteX12" fmla="*/ 47625 w 2552700"/>
                  <a:gd name="connsiteY12" fmla="*/ 244475 h 555625"/>
                  <a:gd name="connsiteX0" fmla="*/ 47625 w 2585519"/>
                  <a:gd name="connsiteY0" fmla="*/ 244475 h 555625"/>
                  <a:gd name="connsiteX1" fmla="*/ 0 w 2585519"/>
                  <a:gd name="connsiteY1" fmla="*/ 292100 h 555625"/>
                  <a:gd name="connsiteX2" fmla="*/ 447675 w 2585519"/>
                  <a:gd name="connsiteY2" fmla="*/ 555625 h 555625"/>
                  <a:gd name="connsiteX3" fmla="*/ 2549525 w 2585519"/>
                  <a:gd name="connsiteY3" fmla="*/ 485775 h 555625"/>
                  <a:gd name="connsiteX4" fmla="*/ 2552700 w 2585519"/>
                  <a:gd name="connsiteY4" fmla="*/ 142875 h 555625"/>
                  <a:gd name="connsiteX5" fmla="*/ 1606550 w 2585519"/>
                  <a:gd name="connsiteY5" fmla="*/ 0 h 555625"/>
                  <a:gd name="connsiteX6" fmla="*/ 6350 w 2585519"/>
                  <a:gd name="connsiteY6" fmla="*/ 38100 h 555625"/>
                  <a:gd name="connsiteX7" fmla="*/ 3175 w 2585519"/>
                  <a:gd name="connsiteY7" fmla="*/ 76200 h 555625"/>
                  <a:gd name="connsiteX8" fmla="*/ 463550 w 2585519"/>
                  <a:gd name="connsiteY8" fmla="*/ 244475 h 555625"/>
                  <a:gd name="connsiteX9" fmla="*/ 2520950 w 2585519"/>
                  <a:gd name="connsiteY9" fmla="*/ 203200 h 555625"/>
                  <a:gd name="connsiteX10" fmla="*/ 2501900 w 2585519"/>
                  <a:gd name="connsiteY10" fmla="*/ 419100 h 555625"/>
                  <a:gd name="connsiteX11" fmla="*/ 473075 w 2585519"/>
                  <a:gd name="connsiteY11" fmla="*/ 492125 h 555625"/>
                  <a:gd name="connsiteX12" fmla="*/ 47625 w 2585519"/>
                  <a:gd name="connsiteY12" fmla="*/ 244475 h 555625"/>
                  <a:gd name="connsiteX0" fmla="*/ 47625 w 2599371"/>
                  <a:gd name="connsiteY0" fmla="*/ 244475 h 555625"/>
                  <a:gd name="connsiteX1" fmla="*/ 0 w 2599371"/>
                  <a:gd name="connsiteY1" fmla="*/ 292100 h 555625"/>
                  <a:gd name="connsiteX2" fmla="*/ 447675 w 2599371"/>
                  <a:gd name="connsiteY2" fmla="*/ 555625 h 555625"/>
                  <a:gd name="connsiteX3" fmla="*/ 2549525 w 2599371"/>
                  <a:gd name="connsiteY3" fmla="*/ 485775 h 555625"/>
                  <a:gd name="connsiteX4" fmla="*/ 2552700 w 2599371"/>
                  <a:gd name="connsiteY4" fmla="*/ 142875 h 555625"/>
                  <a:gd name="connsiteX5" fmla="*/ 1606550 w 2599371"/>
                  <a:gd name="connsiteY5" fmla="*/ 0 h 555625"/>
                  <a:gd name="connsiteX6" fmla="*/ 6350 w 2599371"/>
                  <a:gd name="connsiteY6" fmla="*/ 38100 h 555625"/>
                  <a:gd name="connsiteX7" fmla="*/ 3175 w 2599371"/>
                  <a:gd name="connsiteY7" fmla="*/ 76200 h 555625"/>
                  <a:gd name="connsiteX8" fmla="*/ 463550 w 2599371"/>
                  <a:gd name="connsiteY8" fmla="*/ 244475 h 555625"/>
                  <a:gd name="connsiteX9" fmla="*/ 2520950 w 2599371"/>
                  <a:gd name="connsiteY9" fmla="*/ 203200 h 555625"/>
                  <a:gd name="connsiteX10" fmla="*/ 2501900 w 2599371"/>
                  <a:gd name="connsiteY10" fmla="*/ 419100 h 555625"/>
                  <a:gd name="connsiteX11" fmla="*/ 473075 w 2599371"/>
                  <a:gd name="connsiteY11" fmla="*/ 492125 h 555625"/>
                  <a:gd name="connsiteX12" fmla="*/ 47625 w 2599371"/>
                  <a:gd name="connsiteY12" fmla="*/ 244475 h 555625"/>
                  <a:gd name="connsiteX0" fmla="*/ 47625 w 2599371"/>
                  <a:gd name="connsiteY0" fmla="*/ 244475 h 555625"/>
                  <a:gd name="connsiteX1" fmla="*/ 0 w 2599371"/>
                  <a:gd name="connsiteY1" fmla="*/ 292100 h 555625"/>
                  <a:gd name="connsiteX2" fmla="*/ 447675 w 2599371"/>
                  <a:gd name="connsiteY2" fmla="*/ 555625 h 555625"/>
                  <a:gd name="connsiteX3" fmla="*/ 2549525 w 2599371"/>
                  <a:gd name="connsiteY3" fmla="*/ 485775 h 555625"/>
                  <a:gd name="connsiteX4" fmla="*/ 2552700 w 2599371"/>
                  <a:gd name="connsiteY4" fmla="*/ 142875 h 555625"/>
                  <a:gd name="connsiteX5" fmla="*/ 1606550 w 2599371"/>
                  <a:gd name="connsiteY5" fmla="*/ 0 h 555625"/>
                  <a:gd name="connsiteX6" fmla="*/ 6350 w 2599371"/>
                  <a:gd name="connsiteY6" fmla="*/ 38100 h 555625"/>
                  <a:gd name="connsiteX7" fmla="*/ 3175 w 2599371"/>
                  <a:gd name="connsiteY7" fmla="*/ 76200 h 555625"/>
                  <a:gd name="connsiteX8" fmla="*/ 463550 w 2599371"/>
                  <a:gd name="connsiteY8" fmla="*/ 244475 h 555625"/>
                  <a:gd name="connsiteX9" fmla="*/ 2495550 w 2599371"/>
                  <a:gd name="connsiteY9" fmla="*/ 206375 h 555625"/>
                  <a:gd name="connsiteX10" fmla="*/ 2501900 w 2599371"/>
                  <a:gd name="connsiteY10" fmla="*/ 419100 h 555625"/>
                  <a:gd name="connsiteX11" fmla="*/ 473075 w 2599371"/>
                  <a:gd name="connsiteY11" fmla="*/ 492125 h 555625"/>
                  <a:gd name="connsiteX12" fmla="*/ 47625 w 2599371"/>
                  <a:gd name="connsiteY12" fmla="*/ 244475 h 555625"/>
                  <a:gd name="connsiteX0" fmla="*/ 47625 w 2599371"/>
                  <a:gd name="connsiteY0" fmla="*/ 244475 h 555625"/>
                  <a:gd name="connsiteX1" fmla="*/ 0 w 2599371"/>
                  <a:gd name="connsiteY1" fmla="*/ 292100 h 555625"/>
                  <a:gd name="connsiteX2" fmla="*/ 447675 w 2599371"/>
                  <a:gd name="connsiteY2" fmla="*/ 555625 h 555625"/>
                  <a:gd name="connsiteX3" fmla="*/ 2549525 w 2599371"/>
                  <a:gd name="connsiteY3" fmla="*/ 485775 h 555625"/>
                  <a:gd name="connsiteX4" fmla="*/ 2552700 w 2599371"/>
                  <a:gd name="connsiteY4" fmla="*/ 142875 h 555625"/>
                  <a:gd name="connsiteX5" fmla="*/ 1606550 w 2599371"/>
                  <a:gd name="connsiteY5" fmla="*/ 0 h 555625"/>
                  <a:gd name="connsiteX6" fmla="*/ 6350 w 2599371"/>
                  <a:gd name="connsiteY6" fmla="*/ 38100 h 555625"/>
                  <a:gd name="connsiteX7" fmla="*/ 3175 w 2599371"/>
                  <a:gd name="connsiteY7" fmla="*/ 76200 h 555625"/>
                  <a:gd name="connsiteX8" fmla="*/ 463550 w 2599371"/>
                  <a:gd name="connsiteY8" fmla="*/ 244475 h 555625"/>
                  <a:gd name="connsiteX9" fmla="*/ 2495550 w 2599371"/>
                  <a:gd name="connsiteY9" fmla="*/ 206375 h 555625"/>
                  <a:gd name="connsiteX10" fmla="*/ 2527300 w 2599371"/>
                  <a:gd name="connsiteY10" fmla="*/ 307975 h 555625"/>
                  <a:gd name="connsiteX11" fmla="*/ 2501900 w 2599371"/>
                  <a:gd name="connsiteY11" fmla="*/ 419100 h 555625"/>
                  <a:gd name="connsiteX12" fmla="*/ 473075 w 2599371"/>
                  <a:gd name="connsiteY12" fmla="*/ 492125 h 555625"/>
                  <a:gd name="connsiteX13" fmla="*/ 47625 w 2599371"/>
                  <a:gd name="connsiteY13" fmla="*/ 244475 h 555625"/>
                  <a:gd name="connsiteX0" fmla="*/ 47625 w 2599371"/>
                  <a:gd name="connsiteY0" fmla="*/ 244475 h 555625"/>
                  <a:gd name="connsiteX1" fmla="*/ 0 w 2599371"/>
                  <a:gd name="connsiteY1" fmla="*/ 292100 h 555625"/>
                  <a:gd name="connsiteX2" fmla="*/ 447675 w 2599371"/>
                  <a:gd name="connsiteY2" fmla="*/ 555625 h 555625"/>
                  <a:gd name="connsiteX3" fmla="*/ 2549525 w 2599371"/>
                  <a:gd name="connsiteY3" fmla="*/ 485775 h 555625"/>
                  <a:gd name="connsiteX4" fmla="*/ 2552700 w 2599371"/>
                  <a:gd name="connsiteY4" fmla="*/ 142875 h 555625"/>
                  <a:gd name="connsiteX5" fmla="*/ 1606550 w 2599371"/>
                  <a:gd name="connsiteY5" fmla="*/ 0 h 555625"/>
                  <a:gd name="connsiteX6" fmla="*/ 6350 w 2599371"/>
                  <a:gd name="connsiteY6" fmla="*/ 38100 h 555625"/>
                  <a:gd name="connsiteX7" fmla="*/ 3175 w 2599371"/>
                  <a:gd name="connsiteY7" fmla="*/ 76200 h 555625"/>
                  <a:gd name="connsiteX8" fmla="*/ 463550 w 2599371"/>
                  <a:gd name="connsiteY8" fmla="*/ 244475 h 555625"/>
                  <a:gd name="connsiteX9" fmla="*/ 2495550 w 2599371"/>
                  <a:gd name="connsiteY9" fmla="*/ 206375 h 555625"/>
                  <a:gd name="connsiteX10" fmla="*/ 2527300 w 2599371"/>
                  <a:gd name="connsiteY10" fmla="*/ 307975 h 555625"/>
                  <a:gd name="connsiteX11" fmla="*/ 2479675 w 2599371"/>
                  <a:gd name="connsiteY11" fmla="*/ 425450 h 555625"/>
                  <a:gd name="connsiteX12" fmla="*/ 473075 w 2599371"/>
                  <a:gd name="connsiteY12" fmla="*/ 492125 h 555625"/>
                  <a:gd name="connsiteX13" fmla="*/ 47625 w 2599371"/>
                  <a:gd name="connsiteY13" fmla="*/ 244475 h 555625"/>
                  <a:gd name="connsiteX0" fmla="*/ 47625 w 2740156"/>
                  <a:gd name="connsiteY0" fmla="*/ 244475 h 555625"/>
                  <a:gd name="connsiteX1" fmla="*/ 0 w 2740156"/>
                  <a:gd name="connsiteY1" fmla="*/ 292100 h 555625"/>
                  <a:gd name="connsiteX2" fmla="*/ 447675 w 2740156"/>
                  <a:gd name="connsiteY2" fmla="*/ 555625 h 555625"/>
                  <a:gd name="connsiteX3" fmla="*/ 2549525 w 2740156"/>
                  <a:gd name="connsiteY3" fmla="*/ 485775 h 555625"/>
                  <a:gd name="connsiteX4" fmla="*/ 2552700 w 2740156"/>
                  <a:gd name="connsiteY4" fmla="*/ 142875 h 555625"/>
                  <a:gd name="connsiteX5" fmla="*/ 1606550 w 2740156"/>
                  <a:gd name="connsiteY5" fmla="*/ 0 h 555625"/>
                  <a:gd name="connsiteX6" fmla="*/ 6350 w 2740156"/>
                  <a:gd name="connsiteY6" fmla="*/ 38100 h 555625"/>
                  <a:gd name="connsiteX7" fmla="*/ 3175 w 2740156"/>
                  <a:gd name="connsiteY7" fmla="*/ 76200 h 555625"/>
                  <a:gd name="connsiteX8" fmla="*/ 463550 w 2740156"/>
                  <a:gd name="connsiteY8" fmla="*/ 244475 h 555625"/>
                  <a:gd name="connsiteX9" fmla="*/ 2495550 w 2740156"/>
                  <a:gd name="connsiteY9" fmla="*/ 206375 h 555625"/>
                  <a:gd name="connsiteX10" fmla="*/ 2479675 w 2740156"/>
                  <a:gd name="connsiteY10" fmla="*/ 425450 h 555625"/>
                  <a:gd name="connsiteX11" fmla="*/ 473075 w 2740156"/>
                  <a:gd name="connsiteY11" fmla="*/ 492125 h 555625"/>
                  <a:gd name="connsiteX12" fmla="*/ 47625 w 2740156"/>
                  <a:gd name="connsiteY12" fmla="*/ 244475 h 555625"/>
                  <a:gd name="connsiteX0" fmla="*/ 47625 w 2646925"/>
                  <a:gd name="connsiteY0" fmla="*/ 244475 h 555625"/>
                  <a:gd name="connsiteX1" fmla="*/ 0 w 2646925"/>
                  <a:gd name="connsiteY1" fmla="*/ 292100 h 555625"/>
                  <a:gd name="connsiteX2" fmla="*/ 447675 w 2646925"/>
                  <a:gd name="connsiteY2" fmla="*/ 555625 h 555625"/>
                  <a:gd name="connsiteX3" fmla="*/ 2549525 w 2646925"/>
                  <a:gd name="connsiteY3" fmla="*/ 485775 h 555625"/>
                  <a:gd name="connsiteX4" fmla="*/ 2552700 w 2646925"/>
                  <a:gd name="connsiteY4" fmla="*/ 142875 h 555625"/>
                  <a:gd name="connsiteX5" fmla="*/ 1606550 w 2646925"/>
                  <a:gd name="connsiteY5" fmla="*/ 0 h 555625"/>
                  <a:gd name="connsiteX6" fmla="*/ 6350 w 2646925"/>
                  <a:gd name="connsiteY6" fmla="*/ 38100 h 555625"/>
                  <a:gd name="connsiteX7" fmla="*/ 3175 w 2646925"/>
                  <a:gd name="connsiteY7" fmla="*/ 76200 h 555625"/>
                  <a:gd name="connsiteX8" fmla="*/ 463550 w 2646925"/>
                  <a:gd name="connsiteY8" fmla="*/ 244475 h 555625"/>
                  <a:gd name="connsiteX9" fmla="*/ 2495550 w 2646925"/>
                  <a:gd name="connsiteY9" fmla="*/ 206375 h 555625"/>
                  <a:gd name="connsiteX10" fmla="*/ 2479675 w 2646925"/>
                  <a:gd name="connsiteY10" fmla="*/ 425450 h 555625"/>
                  <a:gd name="connsiteX11" fmla="*/ 473075 w 2646925"/>
                  <a:gd name="connsiteY11" fmla="*/ 492125 h 555625"/>
                  <a:gd name="connsiteX12" fmla="*/ 47625 w 2646925"/>
                  <a:gd name="connsiteY12" fmla="*/ 244475 h 555625"/>
                  <a:gd name="connsiteX0" fmla="*/ 47625 w 2599371"/>
                  <a:gd name="connsiteY0" fmla="*/ 244475 h 555625"/>
                  <a:gd name="connsiteX1" fmla="*/ 0 w 2599371"/>
                  <a:gd name="connsiteY1" fmla="*/ 292100 h 555625"/>
                  <a:gd name="connsiteX2" fmla="*/ 447675 w 2599371"/>
                  <a:gd name="connsiteY2" fmla="*/ 555625 h 555625"/>
                  <a:gd name="connsiteX3" fmla="*/ 2549525 w 2599371"/>
                  <a:gd name="connsiteY3" fmla="*/ 485775 h 555625"/>
                  <a:gd name="connsiteX4" fmla="*/ 2552700 w 2599371"/>
                  <a:gd name="connsiteY4" fmla="*/ 142875 h 555625"/>
                  <a:gd name="connsiteX5" fmla="*/ 1606550 w 2599371"/>
                  <a:gd name="connsiteY5" fmla="*/ 0 h 555625"/>
                  <a:gd name="connsiteX6" fmla="*/ 6350 w 2599371"/>
                  <a:gd name="connsiteY6" fmla="*/ 38100 h 555625"/>
                  <a:gd name="connsiteX7" fmla="*/ 3175 w 2599371"/>
                  <a:gd name="connsiteY7" fmla="*/ 76200 h 555625"/>
                  <a:gd name="connsiteX8" fmla="*/ 463550 w 2599371"/>
                  <a:gd name="connsiteY8" fmla="*/ 244475 h 555625"/>
                  <a:gd name="connsiteX9" fmla="*/ 2495550 w 2599371"/>
                  <a:gd name="connsiteY9" fmla="*/ 206375 h 555625"/>
                  <a:gd name="connsiteX10" fmla="*/ 2479675 w 2599371"/>
                  <a:gd name="connsiteY10" fmla="*/ 425450 h 555625"/>
                  <a:gd name="connsiteX11" fmla="*/ 473075 w 2599371"/>
                  <a:gd name="connsiteY11" fmla="*/ 492125 h 555625"/>
                  <a:gd name="connsiteX12" fmla="*/ 47625 w 2599371"/>
                  <a:gd name="connsiteY12" fmla="*/ 244475 h 555625"/>
                  <a:gd name="connsiteX0" fmla="*/ 47625 w 2599371"/>
                  <a:gd name="connsiteY0" fmla="*/ 244475 h 555625"/>
                  <a:gd name="connsiteX1" fmla="*/ 0 w 2599371"/>
                  <a:gd name="connsiteY1" fmla="*/ 292100 h 555625"/>
                  <a:gd name="connsiteX2" fmla="*/ 447675 w 2599371"/>
                  <a:gd name="connsiteY2" fmla="*/ 555625 h 555625"/>
                  <a:gd name="connsiteX3" fmla="*/ 2549525 w 2599371"/>
                  <a:gd name="connsiteY3" fmla="*/ 485775 h 555625"/>
                  <a:gd name="connsiteX4" fmla="*/ 2552700 w 2599371"/>
                  <a:gd name="connsiteY4" fmla="*/ 142875 h 555625"/>
                  <a:gd name="connsiteX5" fmla="*/ 1606550 w 2599371"/>
                  <a:gd name="connsiteY5" fmla="*/ 0 h 555625"/>
                  <a:gd name="connsiteX6" fmla="*/ 6350 w 2599371"/>
                  <a:gd name="connsiteY6" fmla="*/ 38100 h 555625"/>
                  <a:gd name="connsiteX7" fmla="*/ 3175 w 2599371"/>
                  <a:gd name="connsiteY7" fmla="*/ 76200 h 555625"/>
                  <a:gd name="connsiteX8" fmla="*/ 463550 w 2599371"/>
                  <a:gd name="connsiteY8" fmla="*/ 244475 h 555625"/>
                  <a:gd name="connsiteX9" fmla="*/ 2470150 w 2599371"/>
                  <a:gd name="connsiteY9" fmla="*/ 209550 h 555625"/>
                  <a:gd name="connsiteX10" fmla="*/ 2479675 w 2599371"/>
                  <a:gd name="connsiteY10" fmla="*/ 425450 h 555625"/>
                  <a:gd name="connsiteX11" fmla="*/ 473075 w 2599371"/>
                  <a:gd name="connsiteY11" fmla="*/ 492125 h 555625"/>
                  <a:gd name="connsiteX12" fmla="*/ 47625 w 2599371"/>
                  <a:gd name="connsiteY12" fmla="*/ 244475 h 555625"/>
                  <a:gd name="connsiteX0" fmla="*/ 47625 w 2599371"/>
                  <a:gd name="connsiteY0" fmla="*/ 244475 h 555625"/>
                  <a:gd name="connsiteX1" fmla="*/ 0 w 2599371"/>
                  <a:gd name="connsiteY1" fmla="*/ 292100 h 555625"/>
                  <a:gd name="connsiteX2" fmla="*/ 447675 w 2599371"/>
                  <a:gd name="connsiteY2" fmla="*/ 555625 h 555625"/>
                  <a:gd name="connsiteX3" fmla="*/ 2549525 w 2599371"/>
                  <a:gd name="connsiteY3" fmla="*/ 485775 h 555625"/>
                  <a:gd name="connsiteX4" fmla="*/ 2552700 w 2599371"/>
                  <a:gd name="connsiteY4" fmla="*/ 142875 h 555625"/>
                  <a:gd name="connsiteX5" fmla="*/ 1606550 w 2599371"/>
                  <a:gd name="connsiteY5" fmla="*/ 0 h 555625"/>
                  <a:gd name="connsiteX6" fmla="*/ 6350 w 2599371"/>
                  <a:gd name="connsiteY6" fmla="*/ 38100 h 555625"/>
                  <a:gd name="connsiteX7" fmla="*/ 3175 w 2599371"/>
                  <a:gd name="connsiteY7" fmla="*/ 76200 h 555625"/>
                  <a:gd name="connsiteX8" fmla="*/ 463550 w 2599371"/>
                  <a:gd name="connsiteY8" fmla="*/ 244475 h 555625"/>
                  <a:gd name="connsiteX9" fmla="*/ 2470150 w 2599371"/>
                  <a:gd name="connsiteY9" fmla="*/ 209550 h 555625"/>
                  <a:gd name="connsiteX10" fmla="*/ 2479675 w 2599371"/>
                  <a:gd name="connsiteY10" fmla="*/ 425450 h 555625"/>
                  <a:gd name="connsiteX11" fmla="*/ 473075 w 2599371"/>
                  <a:gd name="connsiteY11" fmla="*/ 492125 h 555625"/>
                  <a:gd name="connsiteX12" fmla="*/ 47625 w 2599371"/>
                  <a:gd name="connsiteY12" fmla="*/ 244475 h 555625"/>
                  <a:gd name="connsiteX0" fmla="*/ 47625 w 2599371"/>
                  <a:gd name="connsiteY0" fmla="*/ 244475 h 555625"/>
                  <a:gd name="connsiteX1" fmla="*/ 0 w 2599371"/>
                  <a:gd name="connsiteY1" fmla="*/ 292100 h 555625"/>
                  <a:gd name="connsiteX2" fmla="*/ 447675 w 2599371"/>
                  <a:gd name="connsiteY2" fmla="*/ 555625 h 555625"/>
                  <a:gd name="connsiteX3" fmla="*/ 2549525 w 2599371"/>
                  <a:gd name="connsiteY3" fmla="*/ 485775 h 555625"/>
                  <a:gd name="connsiteX4" fmla="*/ 2552700 w 2599371"/>
                  <a:gd name="connsiteY4" fmla="*/ 142875 h 555625"/>
                  <a:gd name="connsiteX5" fmla="*/ 1606550 w 2599371"/>
                  <a:gd name="connsiteY5" fmla="*/ 0 h 555625"/>
                  <a:gd name="connsiteX6" fmla="*/ 6350 w 2599371"/>
                  <a:gd name="connsiteY6" fmla="*/ 38100 h 555625"/>
                  <a:gd name="connsiteX7" fmla="*/ 3175 w 2599371"/>
                  <a:gd name="connsiteY7" fmla="*/ 76200 h 555625"/>
                  <a:gd name="connsiteX8" fmla="*/ 463550 w 2599371"/>
                  <a:gd name="connsiteY8" fmla="*/ 244475 h 555625"/>
                  <a:gd name="connsiteX9" fmla="*/ 2470150 w 2599371"/>
                  <a:gd name="connsiteY9" fmla="*/ 209550 h 555625"/>
                  <a:gd name="connsiteX10" fmla="*/ 2479675 w 2599371"/>
                  <a:gd name="connsiteY10" fmla="*/ 425450 h 555625"/>
                  <a:gd name="connsiteX11" fmla="*/ 473075 w 2599371"/>
                  <a:gd name="connsiteY11" fmla="*/ 492125 h 555625"/>
                  <a:gd name="connsiteX12" fmla="*/ 47625 w 2599371"/>
                  <a:gd name="connsiteY12" fmla="*/ 244475 h 555625"/>
                  <a:gd name="connsiteX0" fmla="*/ 24625 w 2608121"/>
                  <a:gd name="connsiteY0" fmla="*/ 244475 h 555625"/>
                  <a:gd name="connsiteX1" fmla="*/ 8750 w 2608121"/>
                  <a:gd name="connsiteY1" fmla="*/ 292100 h 555625"/>
                  <a:gd name="connsiteX2" fmla="*/ 456425 w 2608121"/>
                  <a:gd name="connsiteY2" fmla="*/ 555625 h 555625"/>
                  <a:gd name="connsiteX3" fmla="*/ 2558275 w 2608121"/>
                  <a:gd name="connsiteY3" fmla="*/ 485775 h 555625"/>
                  <a:gd name="connsiteX4" fmla="*/ 2561450 w 2608121"/>
                  <a:gd name="connsiteY4" fmla="*/ 142875 h 555625"/>
                  <a:gd name="connsiteX5" fmla="*/ 1615300 w 2608121"/>
                  <a:gd name="connsiteY5" fmla="*/ 0 h 555625"/>
                  <a:gd name="connsiteX6" fmla="*/ 15100 w 2608121"/>
                  <a:gd name="connsiteY6" fmla="*/ 38100 h 555625"/>
                  <a:gd name="connsiteX7" fmla="*/ 11925 w 2608121"/>
                  <a:gd name="connsiteY7" fmla="*/ 76200 h 555625"/>
                  <a:gd name="connsiteX8" fmla="*/ 472300 w 2608121"/>
                  <a:gd name="connsiteY8" fmla="*/ 244475 h 555625"/>
                  <a:gd name="connsiteX9" fmla="*/ 2478900 w 2608121"/>
                  <a:gd name="connsiteY9" fmla="*/ 209550 h 555625"/>
                  <a:gd name="connsiteX10" fmla="*/ 2488425 w 2608121"/>
                  <a:gd name="connsiteY10" fmla="*/ 425450 h 555625"/>
                  <a:gd name="connsiteX11" fmla="*/ 481825 w 2608121"/>
                  <a:gd name="connsiteY11" fmla="*/ 492125 h 555625"/>
                  <a:gd name="connsiteX12" fmla="*/ 24625 w 2608121"/>
                  <a:gd name="connsiteY12" fmla="*/ 244475 h 555625"/>
                  <a:gd name="connsiteX0" fmla="*/ 20208 w 2622754"/>
                  <a:gd name="connsiteY0" fmla="*/ 244475 h 555625"/>
                  <a:gd name="connsiteX1" fmla="*/ 23383 w 2622754"/>
                  <a:gd name="connsiteY1" fmla="*/ 292100 h 555625"/>
                  <a:gd name="connsiteX2" fmla="*/ 471058 w 2622754"/>
                  <a:gd name="connsiteY2" fmla="*/ 555625 h 555625"/>
                  <a:gd name="connsiteX3" fmla="*/ 2572908 w 2622754"/>
                  <a:gd name="connsiteY3" fmla="*/ 485775 h 555625"/>
                  <a:gd name="connsiteX4" fmla="*/ 2576083 w 2622754"/>
                  <a:gd name="connsiteY4" fmla="*/ 142875 h 555625"/>
                  <a:gd name="connsiteX5" fmla="*/ 1629933 w 2622754"/>
                  <a:gd name="connsiteY5" fmla="*/ 0 h 555625"/>
                  <a:gd name="connsiteX6" fmla="*/ 29733 w 2622754"/>
                  <a:gd name="connsiteY6" fmla="*/ 38100 h 555625"/>
                  <a:gd name="connsiteX7" fmla="*/ 26558 w 2622754"/>
                  <a:gd name="connsiteY7" fmla="*/ 76200 h 555625"/>
                  <a:gd name="connsiteX8" fmla="*/ 486933 w 2622754"/>
                  <a:gd name="connsiteY8" fmla="*/ 244475 h 555625"/>
                  <a:gd name="connsiteX9" fmla="*/ 2493533 w 2622754"/>
                  <a:gd name="connsiteY9" fmla="*/ 209550 h 555625"/>
                  <a:gd name="connsiteX10" fmla="*/ 2503058 w 2622754"/>
                  <a:gd name="connsiteY10" fmla="*/ 425450 h 555625"/>
                  <a:gd name="connsiteX11" fmla="*/ 496458 w 2622754"/>
                  <a:gd name="connsiteY11" fmla="*/ 492125 h 555625"/>
                  <a:gd name="connsiteX12" fmla="*/ 20208 w 2622754"/>
                  <a:gd name="connsiteY12" fmla="*/ 244475 h 555625"/>
                  <a:gd name="connsiteX0" fmla="*/ 63500 w 2599371"/>
                  <a:gd name="connsiteY0" fmla="*/ 244475 h 555625"/>
                  <a:gd name="connsiteX1" fmla="*/ 0 w 2599371"/>
                  <a:gd name="connsiteY1" fmla="*/ 292100 h 555625"/>
                  <a:gd name="connsiteX2" fmla="*/ 447675 w 2599371"/>
                  <a:gd name="connsiteY2" fmla="*/ 555625 h 555625"/>
                  <a:gd name="connsiteX3" fmla="*/ 2549525 w 2599371"/>
                  <a:gd name="connsiteY3" fmla="*/ 485775 h 555625"/>
                  <a:gd name="connsiteX4" fmla="*/ 2552700 w 2599371"/>
                  <a:gd name="connsiteY4" fmla="*/ 142875 h 555625"/>
                  <a:gd name="connsiteX5" fmla="*/ 1606550 w 2599371"/>
                  <a:gd name="connsiteY5" fmla="*/ 0 h 555625"/>
                  <a:gd name="connsiteX6" fmla="*/ 6350 w 2599371"/>
                  <a:gd name="connsiteY6" fmla="*/ 38100 h 555625"/>
                  <a:gd name="connsiteX7" fmla="*/ 3175 w 2599371"/>
                  <a:gd name="connsiteY7" fmla="*/ 76200 h 555625"/>
                  <a:gd name="connsiteX8" fmla="*/ 463550 w 2599371"/>
                  <a:gd name="connsiteY8" fmla="*/ 244475 h 555625"/>
                  <a:gd name="connsiteX9" fmla="*/ 2470150 w 2599371"/>
                  <a:gd name="connsiteY9" fmla="*/ 209550 h 555625"/>
                  <a:gd name="connsiteX10" fmla="*/ 2479675 w 2599371"/>
                  <a:gd name="connsiteY10" fmla="*/ 425450 h 555625"/>
                  <a:gd name="connsiteX11" fmla="*/ 473075 w 2599371"/>
                  <a:gd name="connsiteY11" fmla="*/ 492125 h 555625"/>
                  <a:gd name="connsiteX12" fmla="*/ 63500 w 2599371"/>
                  <a:gd name="connsiteY12" fmla="*/ 244475 h 555625"/>
                  <a:gd name="connsiteX0" fmla="*/ 63500 w 2599371"/>
                  <a:gd name="connsiteY0" fmla="*/ 244475 h 555625"/>
                  <a:gd name="connsiteX1" fmla="*/ 0 w 2599371"/>
                  <a:gd name="connsiteY1" fmla="*/ 292100 h 555625"/>
                  <a:gd name="connsiteX2" fmla="*/ 447675 w 2599371"/>
                  <a:gd name="connsiteY2" fmla="*/ 555625 h 555625"/>
                  <a:gd name="connsiteX3" fmla="*/ 2549525 w 2599371"/>
                  <a:gd name="connsiteY3" fmla="*/ 485775 h 555625"/>
                  <a:gd name="connsiteX4" fmla="*/ 2552700 w 2599371"/>
                  <a:gd name="connsiteY4" fmla="*/ 142875 h 555625"/>
                  <a:gd name="connsiteX5" fmla="*/ 1606550 w 2599371"/>
                  <a:gd name="connsiteY5" fmla="*/ 0 h 555625"/>
                  <a:gd name="connsiteX6" fmla="*/ 6350 w 2599371"/>
                  <a:gd name="connsiteY6" fmla="*/ 38100 h 555625"/>
                  <a:gd name="connsiteX7" fmla="*/ 3175 w 2599371"/>
                  <a:gd name="connsiteY7" fmla="*/ 76200 h 555625"/>
                  <a:gd name="connsiteX8" fmla="*/ 463550 w 2599371"/>
                  <a:gd name="connsiteY8" fmla="*/ 244475 h 555625"/>
                  <a:gd name="connsiteX9" fmla="*/ 2470150 w 2599371"/>
                  <a:gd name="connsiteY9" fmla="*/ 209550 h 555625"/>
                  <a:gd name="connsiteX10" fmla="*/ 2479675 w 2599371"/>
                  <a:gd name="connsiteY10" fmla="*/ 425450 h 555625"/>
                  <a:gd name="connsiteX11" fmla="*/ 485775 w 2599371"/>
                  <a:gd name="connsiteY11" fmla="*/ 488950 h 555625"/>
                  <a:gd name="connsiteX12" fmla="*/ 63500 w 2599371"/>
                  <a:gd name="connsiteY12" fmla="*/ 244475 h 555625"/>
                  <a:gd name="connsiteX0" fmla="*/ 96355 w 2632226"/>
                  <a:gd name="connsiteY0" fmla="*/ 244475 h 555625"/>
                  <a:gd name="connsiteX1" fmla="*/ 36030 w 2632226"/>
                  <a:gd name="connsiteY1" fmla="*/ 247650 h 555625"/>
                  <a:gd name="connsiteX2" fmla="*/ 32855 w 2632226"/>
                  <a:gd name="connsiteY2" fmla="*/ 292100 h 555625"/>
                  <a:gd name="connsiteX3" fmla="*/ 480530 w 2632226"/>
                  <a:gd name="connsiteY3" fmla="*/ 555625 h 555625"/>
                  <a:gd name="connsiteX4" fmla="*/ 2582380 w 2632226"/>
                  <a:gd name="connsiteY4" fmla="*/ 485775 h 555625"/>
                  <a:gd name="connsiteX5" fmla="*/ 2585555 w 2632226"/>
                  <a:gd name="connsiteY5" fmla="*/ 142875 h 555625"/>
                  <a:gd name="connsiteX6" fmla="*/ 1639405 w 2632226"/>
                  <a:gd name="connsiteY6" fmla="*/ 0 h 555625"/>
                  <a:gd name="connsiteX7" fmla="*/ 39205 w 2632226"/>
                  <a:gd name="connsiteY7" fmla="*/ 38100 h 555625"/>
                  <a:gd name="connsiteX8" fmla="*/ 36030 w 2632226"/>
                  <a:gd name="connsiteY8" fmla="*/ 76200 h 555625"/>
                  <a:gd name="connsiteX9" fmla="*/ 496405 w 2632226"/>
                  <a:gd name="connsiteY9" fmla="*/ 244475 h 555625"/>
                  <a:gd name="connsiteX10" fmla="*/ 2503005 w 2632226"/>
                  <a:gd name="connsiteY10" fmla="*/ 209550 h 555625"/>
                  <a:gd name="connsiteX11" fmla="*/ 2512530 w 2632226"/>
                  <a:gd name="connsiteY11" fmla="*/ 425450 h 555625"/>
                  <a:gd name="connsiteX12" fmla="*/ 518630 w 2632226"/>
                  <a:gd name="connsiteY12" fmla="*/ 488950 h 555625"/>
                  <a:gd name="connsiteX13" fmla="*/ 96355 w 2632226"/>
                  <a:gd name="connsiteY13" fmla="*/ 244475 h 555625"/>
                  <a:gd name="connsiteX0" fmla="*/ 105580 w 2641451"/>
                  <a:gd name="connsiteY0" fmla="*/ 244475 h 555625"/>
                  <a:gd name="connsiteX1" fmla="*/ 19061 w 2641451"/>
                  <a:gd name="connsiteY1" fmla="*/ 226218 h 555625"/>
                  <a:gd name="connsiteX2" fmla="*/ 42080 w 2641451"/>
                  <a:gd name="connsiteY2" fmla="*/ 292100 h 555625"/>
                  <a:gd name="connsiteX3" fmla="*/ 489755 w 2641451"/>
                  <a:gd name="connsiteY3" fmla="*/ 555625 h 555625"/>
                  <a:gd name="connsiteX4" fmla="*/ 2591605 w 2641451"/>
                  <a:gd name="connsiteY4" fmla="*/ 485775 h 555625"/>
                  <a:gd name="connsiteX5" fmla="*/ 2594780 w 2641451"/>
                  <a:gd name="connsiteY5" fmla="*/ 142875 h 555625"/>
                  <a:gd name="connsiteX6" fmla="*/ 1648630 w 2641451"/>
                  <a:gd name="connsiteY6" fmla="*/ 0 h 555625"/>
                  <a:gd name="connsiteX7" fmla="*/ 48430 w 2641451"/>
                  <a:gd name="connsiteY7" fmla="*/ 38100 h 555625"/>
                  <a:gd name="connsiteX8" fmla="*/ 45255 w 2641451"/>
                  <a:gd name="connsiteY8" fmla="*/ 76200 h 555625"/>
                  <a:gd name="connsiteX9" fmla="*/ 505630 w 2641451"/>
                  <a:gd name="connsiteY9" fmla="*/ 244475 h 555625"/>
                  <a:gd name="connsiteX10" fmla="*/ 2512230 w 2641451"/>
                  <a:gd name="connsiteY10" fmla="*/ 209550 h 555625"/>
                  <a:gd name="connsiteX11" fmla="*/ 2521755 w 2641451"/>
                  <a:gd name="connsiteY11" fmla="*/ 425450 h 555625"/>
                  <a:gd name="connsiteX12" fmla="*/ 527855 w 2641451"/>
                  <a:gd name="connsiteY12" fmla="*/ 488950 h 555625"/>
                  <a:gd name="connsiteX13" fmla="*/ 105580 w 2641451"/>
                  <a:gd name="connsiteY13" fmla="*/ 244475 h 555625"/>
                  <a:gd name="connsiteX0" fmla="*/ 100036 w 2635907"/>
                  <a:gd name="connsiteY0" fmla="*/ 244475 h 555625"/>
                  <a:gd name="connsiteX1" fmla="*/ 27804 w 2635907"/>
                  <a:gd name="connsiteY1" fmla="*/ 266699 h 555625"/>
                  <a:gd name="connsiteX2" fmla="*/ 36536 w 2635907"/>
                  <a:gd name="connsiteY2" fmla="*/ 292100 h 555625"/>
                  <a:gd name="connsiteX3" fmla="*/ 484211 w 2635907"/>
                  <a:gd name="connsiteY3" fmla="*/ 555625 h 555625"/>
                  <a:gd name="connsiteX4" fmla="*/ 2586061 w 2635907"/>
                  <a:gd name="connsiteY4" fmla="*/ 485775 h 555625"/>
                  <a:gd name="connsiteX5" fmla="*/ 2589236 w 2635907"/>
                  <a:gd name="connsiteY5" fmla="*/ 142875 h 555625"/>
                  <a:gd name="connsiteX6" fmla="*/ 1643086 w 2635907"/>
                  <a:gd name="connsiteY6" fmla="*/ 0 h 555625"/>
                  <a:gd name="connsiteX7" fmla="*/ 42886 w 2635907"/>
                  <a:gd name="connsiteY7" fmla="*/ 38100 h 555625"/>
                  <a:gd name="connsiteX8" fmla="*/ 39711 w 2635907"/>
                  <a:gd name="connsiteY8" fmla="*/ 76200 h 555625"/>
                  <a:gd name="connsiteX9" fmla="*/ 500086 w 2635907"/>
                  <a:gd name="connsiteY9" fmla="*/ 244475 h 555625"/>
                  <a:gd name="connsiteX10" fmla="*/ 2506686 w 2635907"/>
                  <a:gd name="connsiteY10" fmla="*/ 209550 h 555625"/>
                  <a:gd name="connsiteX11" fmla="*/ 2516211 w 2635907"/>
                  <a:gd name="connsiteY11" fmla="*/ 425450 h 555625"/>
                  <a:gd name="connsiteX12" fmla="*/ 522311 w 2635907"/>
                  <a:gd name="connsiteY12" fmla="*/ 488950 h 555625"/>
                  <a:gd name="connsiteX13" fmla="*/ 100036 w 2635907"/>
                  <a:gd name="connsiteY13" fmla="*/ 244475 h 555625"/>
                  <a:gd name="connsiteX0" fmla="*/ 103571 w 2639442"/>
                  <a:gd name="connsiteY0" fmla="*/ 244475 h 555625"/>
                  <a:gd name="connsiteX1" fmla="*/ 21814 w 2639442"/>
                  <a:gd name="connsiteY1" fmla="*/ 226218 h 555625"/>
                  <a:gd name="connsiteX2" fmla="*/ 40071 w 2639442"/>
                  <a:gd name="connsiteY2" fmla="*/ 292100 h 555625"/>
                  <a:gd name="connsiteX3" fmla="*/ 487746 w 2639442"/>
                  <a:gd name="connsiteY3" fmla="*/ 555625 h 555625"/>
                  <a:gd name="connsiteX4" fmla="*/ 2589596 w 2639442"/>
                  <a:gd name="connsiteY4" fmla="*/ 485775 h 555625"/>
                  <a:gd name="connsiteX5" fmla="*/ 2592771 w 2639442"/>
                  <a:gd name="connsiteY5" fmla="*/ 142875 h 555625"/>
                  <a:gd name="connsiteX6" fmla="*/ 1646621 w 2639442"/>
                  <a:gd name="connsiteY6" fmla="*/ 0 h 555625"/>
                  <a:gd name="connsiteX7" fmla="*/ 46421 w 2639442"/>
                  <a:gd name="connsiteY7" fmla="*/ 38100 h 555625"/>
                  <a:gd name="connsiteX8" fmla="*/ 43246 w 2639442"/>
                  <a:gd name="connsiteY8" fmla="*/ 76200 h 555625"/>
                  <a:gd name="connsiteX9" fmla="*/ 503621 w 2639442"/>
                  <a:gd name="connsiteY9" fmla="*/ 244475 h 555625"/>
                  <a:gd name="connsiteX10" fmla="*/ 2510221 w 2639442"/>
                  <a:gd name="connsiteY10" fmla="*/ 209550 h 555625"/>
                  <a:gd name="connsiteX11" fmla="*/ 2519746 w 2639442"/>
                  <a:gd name="connsiteY11" fmla="*/ 425450 h 555625"/>
                  <a:gd name="connsiteX12" fmla="*/ 525846 w 2639442"/>
                  <a:gd name="connsiteY12" fmla="*/ 488950 h 555625"/>
                  <a:gd name="connsiteX13" fmla="*/ 103571 w 2639442"/>
                  <a:gd name="connsiteY13" fmla="*/ 244475 h 555625"/>
                  <a:gd name="connsiteX0" fmla="*/ 103571 w 2639442"/>
                  <a:gd name="connsiteY0" fmla="*/ 244475 h 555625"/>
                  <a:gd name="connsiteX1" fmla="*/ 21814 w 2639442"/>
                  <a:gd name="connsiteY1" fmla="*/ 226218 h 555625"/>
                  <a:gd name="connsiteX2" fmla="*/ 40071 w 2639442"/>
                  <a:gd name="connsiteY2" fmla="*/ 292100 h 555625"/>
                  <a:gd name="connsiteX3" fmla="*/ 487746 w 2639442"/>
                  <a:gd name="connsiteY3" fmla="*/ 555625 h 555625"/>
                  <a:gd name="connsiteX4" fmla="*/ 2589596 w 2639442"/>
                  <a:gd name="connsiteY4" fmla="*/ 485775 h 555625"/>
                  <a:gd name="connsiteX5" fmla="*/ 2592771 w 2639442"/>
                  <a:gd name="connsiteY5" fmla="*/ 142875 h 555625"/>
                  <a:gd name="connsiteX6" fmla="*/ 1646621 w 2639442"/>
                  <a:gd name="connsiteY6" fmla="*/ 0 h 555625"/>
                  <a:gd name="connsiteX7" fmla="*/ 46421 w 2639442"/>
                  <a:gd name="connsiteY7" fmla="*/ 38100 h 555625"/>
                  <a:gd name="connsiteX8" fmla="*/ 43246 w 2639442"/>
                  <a:gd name="connsiteY8" fmla="*/ 76200 h 555625"/>
                  <a:gd name="connsiteX9" fmla="*/ 503621 w 2639442"/>
                  <a:gd name="connsiteY9" fmla="*/ 244475 h 555625"/>
                  <a:gd name="connsiteX10" fmla="*/ 2510221 w 2639442"/>
                  <a:gd name="connsiteY10" fmla="*/ 209550 h 555625"/>
                  <a:gd name="connsiteX11" fmla="*/ 2519746 w 2639442"/>
                  <a:gd name="connsiteY11" fmla="*/ 425450 h 555625"/>
                  <a:gd name="connsiteX12" fmla="*/ 525846 w 2639442"/>
                  <a:gd name="connsiteY12" fmla="*/ 488950 h 555625"/>
                  <a:gd name="connsiteX13" fmla="*/ 103571 w 2639442"/>
                  <a:gd name="connsiteY13" fmla="*/ 244475 h 555625"/>
                  <a:gd name="connsiteX0" fmla="*/ 98616 w 2634487"/>
                  <a:gd name="connsiteY0" fmla="*/ 244475 h 555625"/>
                  <a:gd name="connsiteX1" fmla="*/ 16859 w 2634487"/>
                  <a:gd name="connsiteY1" fmla="*/ 226218 h 555625"/>
                  <a:gd name="connsiteX2" fmla="*/ 35116 w 2634487"/>
                  <a:gd name="connsiteY2" fmla="*/ 292100 h 555625"/>
                  <a:gd name="connsiteX3" fmla="*/ 482791 w 2634487"/>
                  <a:gd name="connsiteY3" fmla="*/ 555625 h 555625"/>
                  <a:gd name="connsiteX4" fmla="*/ 2584641 w 2634487"/>
                  <a:gd name="connsiteY4" fmla="*/ 485775 h 555625"/>
                  <a:gd name="connsiteX5" fmla="*/ 2587816 w 2634487"/>
                  <a:gd name="connsiteY5" fmla="*/ 142875 h 555625"/>
                  <a:gd name="connsiteX6" fmla="*/ 1641666 w 2634487"/>
                  <a:gd name="connsiteY6" fmla="*/ 0 h 555625"/>
                  <a:gd name="connsiteX7" fmla="*/ 41466 w 2634487"/>
                  <a:gd name="connsiteY7" fmla="*/ 38100 h 555625"/>
                  <a:gd name="connsiteX8" fmla="*/ 38291 w 2634487"/>
                  <a:gd name="connsiteY8" fmla="*/ 76200 h 555625"/>
                  <a:gd name="connsiteX9" fmla="*/ 498666 w 2634487"/>
                  <a:gd name="connsiteY9" fmla="*/ 244475 h 555625"/>
                  <a:gd name="connsiteX10" fmla="*/ 2505266 w 2634487"/>
                  <a:gd name="connsiteY10" fmla="*/ 209550 h 555625"/>
                  <a:gd name="connsiteX11" fmla="*/ 2514791 w 2634487"/>
                  <a:gd name="connsiteY11" fmla="*/ 425450 h 555625"/>
                  <a:gd name="connsiteX12" fmla="*/ 520891 w 2634487"/>
                  <a:gd name="connsiteY12" fmla="*/ 488950 h 555625"/>
                  <a:gd name="connsiteX13" fmla="*/ 98616 w 2634487"/>
                  <a:gd name="connsiteY13" fmla="*/ 244475 h 555625"/>
                  <a:gd name="connsiteX0" fmla="*/ 81757 w 2617628"/>
                  <a:gd name="connsiteY0" fmla="*/ 244475 h 555625"/>
                  <a:gd name="connsiteX1" fmla="*/ 0 w 2617628"/>
                  <a:gd name="connsiteY1" fmla="*/ 226218 h 555625"/>
                  <a:gd name="connsiteX2" fmla="*/ 18257 w 2617628"/>
                  <a:gd name="connsiteY2" fmla="*/ 292100 h 555625"/>
                  <a:gd name="connsiteX3" fmla="*/ 465932 w 2617628"/>
                  <a:gd name="connsiteY3" fmla="*/ 555625 h 555625"/>
                  <a:gd name="connsiteX4" fmla="*/ 2567782 w 2617628"/>
                  <a:gd name="connsiteY4" fmla="*/ 485775 h 555625"/>
                  <a:gd name="connsiteX5" fmla="*/ 2570957 w 2617628"/>
                  <a:gd name="connsiteY5" fmla="*/ 142875 h 555625"/>
                  <a:gd name="connsiteX6" fmla="*/ 1624807 w 2617628"/>
                  <a:gd name="connsiteY6" fmla="*/ 0 h 555625"/>
                  <a:gd name="connsiteX7" fmla="*/ 24607 w 2617628"/>
                  <a:gd name="connsiteY7" fmla="*/ 38100 h 555625"/>
                  <a:gd name="connsiteX8" fmla="*/ 21432 w 2617628"/>
                  <a:gd name="connsiteY8" fmla="*/ 76200 h 555625"/>
                  <a:gd name="connsiteX9" fmla="*/ 481807 w 2617628"/>
                  <a:gd name="connsiteY9" fmla="*/ 244475 h 555625"/>
                  <a:gd name="connsiteX10" fmla="*/ 2488407 w 2617628"/>
                  <a:gd name="connsiteY10" fmla="*/ 209550 h 555625"/>
                  <a:gd name="connsiteX11" fmla="*/ 2497932 w 2617628"/>
                  <a:gd name="connsiteY11" fmla="*/ 425450 h 555625"/>
                  <a:gd name="connsiteX12" fmla="*/ 504032 w 2617628"/>
                  <a:gd name="connsiteY12" fmla="*/ 488950 h 555625"/>
                  <a:gd name="connsiteX13" fmla="*/ 81757 w 2617628"/>
                  <a:gd name="connsiteY13" fmla="*/ 244475 h 555625"/>
                  <a:gd name="connsiteX0" fmla="*/ 67469 w 2603340"/>
                  <a:gd name="connsiteY0" fmla="*/ 244475 h 555625"/>
                  <a:gd name="connsiteX1" fmla="*/ 0 w 2603340"/>
                  <a:gd name="connsiteY1" fmla="*/ 247649 h 555625"/>
                  <a:gd name="connsiteX2" fmla="*/ 3969 w 2603340"/>
                  <a:gd name="connsiteY2" fmla="*/ 292100 h 555625"/>
                  <a:gd name="connsiteX3" fmla="*/ 451644 w 2603340"/>
                  <a:gd name="connsiteY3" fmla="*/ 555625 h 555625"/>
                  <a:gd name="connsiteX4" fmla="*/ 2553494 w 2603340"/>
                  <a:gd name="connsiteY4" fmla="*/ 485775 h 555625"/>
                  <a:gd name="connsiteX5" fmla="*/ 2556669 w 2603340"/>
                  <a:gd name="connsiteY5" fmla="*/ 142875 h 555625"/>
                  <a:gd name="connsiteX6" fmla="*/ 1610519 w 2603340"/>
                  <a:gd name="connsiteY6" fmla="*/ 0 h 555625"/>
                  <a:gd name="connsiteX7" fmla="*/ 10319 w 2603340"/>
                  <a:gd name="connsiteY7" fmla="*/ 38100 h 555625"/>
                  <a:gd name="connsiteX8" fmla="*/ 7144 w 2603340"/>
                  <a:gd name="connsiteY8" fmla="*/ 76200 h 555625"/>
                  <a:gd name="connsiteX9" fmla="*/ 467519 w 2603340"/>
                  <a:gd name="connsiteY9" fmla="*/ 244475 h 555625"/>
                  <a:gd name="connsiteX10" fmla="*/ 2474119 w 2603340"/>
                  <a:gd name="connsiteY10" fmla="*/ 209550 h 555625"/>
                  <a:gd name="connsiteX11" fmla="*/ 2483644 w 2603340"/>
                  <a:gd name="connsiteY11" fmla="*/ 425450 h 555625"/>
                  <a:gd name="connsiteX12" fmla="*/ 489744 w 2603340"/>
                  <a:gd name="connsiteY12" fmla="*/ 488950 h 555625"/>
                  <a:gd name="connsiteX13" fmla="*/ 67469 w 2603340"/>
                  <a:gd name="connsiteY13" fmla="*/ 244475 h 555625"/>
                  <a:gd name="connsiteX0" fmla="*/ 67469 w 2603340"/>
                  <a:gd name="connsiteY0" fmla="*/ 244475 h 555625"/>
                  <a:gd name="connsiteX1" fmla="*/ 0 w 2603340"/>
                  <a:gd name="connsiteY1" fmla="*/ 247649 h 555625"/>
                  <a:gd name="connsiteX2" fmla="*/ 3969 w 2603340"/>
                  <a:gd name="connsiteY2" fmla="*/ 292100 h 555625"/>
                  <a:gd name="connsiteX3" fmla="*/ 451644 w 2603340"/>
                  <a:gd name="connsiteY3" fmla="*/ 555625 h 555625"/>
                  <a:gd name="connsiteX4" fmla="*/ 2553494 w 2603340"/>
                  <a:gd name="connsiteY4" fmla="*/ 485775 h 555625"/>
                  <a:gd name="connsiteX5" fmla="*/ 2556669 w 2603340"/>
                  <a:gd name="connsiteY5" fmla="*/ 142875 h 555625"/>
                  <a:gd name="connsiteX6" fmla="*/ 1610519 w 2603340"/>
                  <a:gd name="connsiteY6" fmla="*/ 0 h 555625"/>
                  <a:gd name="connsiteX7" fmla="*/ 10319 w 2603340"/>
                  <a:gd name="connsiteY7" fmla="*/ 38100 h 555625"/>
                  <a:gd name="connsiteX8" fmla="*/ 7144 w 2603340"/>
                  <a:gd name="connsiteY8" fmla="*/ 76200 h 555625"/>
                  <a:gd name="connsiteX9" fmla="*/ 467519 w 2603340"/>
                  <a:gd name="connsiteY9" fmla="*/ 244475 h 555625"/>
                  <a:gd name="connsiteX10" fmla="*/ 2474119 w 2603340"/>
                  <a:gd name="connsiteY10" fmla="*/ 209550 h 555625"/>
                  <a:gd name="connsiteX11" fmla="*/ 2483644 w 2603340"/>
                  <a:gd name="connsiteY11" fmla="*/ 425450 h 555625"/>
                  <a:gd name="connsiteX12" fmla="*/ 489744 w 2603340"/>
                  <a:gd name="connsiteY12" fmla="*/ 488950 h 555625"/>
                  <a:gd name="connsiteX13" fmla="*/ 67469 w 2603340"/>
                  <a:gd name="connsiteY13" fmla="*/ 244475 h 555625"/>
                  <a:gd name="connsiteX0" fmla="*/ 67469 w 2603340"/>
                  <a:gd name="connsiteY0" fmla="*/ 244475 h 555625"/>
                  <a:gd name="connsiteX1" fmla="*/ 0 w 2603340"/>
                  <a:gd name="connsiteY1" fmla="*/ 242887 h 555625"/>
                  <a:gd name="connsiteX2" fmla="*/ 3969 w 2603340"/>
                  <a:gd name="connsiteY2" fmla="*/ 292100 h 555625"/>
                  <a:gd name="connsiteX3" fmla="*/ 451644 w 2603340"/>
                  <a:gd name="connsiteY3" fmla="*/ 555625 h 555625"/>
                  <a:gd name="connsiteX4" fmla="*/ 2553494 w 2603340"/>
                  <a:gd name="connsiteY4" fmla="*/ 485775 h 555625"/>
                  <a:gd name="connsiteX5" fmla="*/ 2556669 w 2603340"/>
                  <a:gd name="connsiteY5" fmla="*/ 142875 h 555625"/>
                  <a:gd name="connsiteX6" fmla="*/ 1610519 w 2603340"/>
                  <a:gd name="connsiteY6" fmla="*/ 0 h 555625"/>
                  <a:gd name="connsiteX7" fmla="*/ 10319 w 2603340"/>
                  <a:gd name="connsiteY7" fmla="*/ 38100 h 555625"/>
                  <a:gd name="connsiteX8" fmla="*/ 7144 w 2603340"/>
                  <a:gd name="connsiteY8" fmla="*/ 76200 h 555625"/>
                  <a:gd name="connsiteX9" fmla="*/ 467519 w 2603340"/>
                  <a:gd name="connsiteY9" fmla="*/ 244475 h 555625"/>
                  <a:gd name="connsiteX10" fmla="*/ 2474119 w 2603340"/>
                  <a:gd name="connsiteY10" fmla="*/ 209550 h 555625"/>
                  <a:gd name="connsiteX11" fmla="*/ 2483644 w 2603340"/>
                  <a:gd name="connsiteY11" fmla="*/ 425450 h 555625"/>
                  <a:gd name="connsiteX12" fmla="*/ 489744 w 2603340"/>
                  <a:gd name="connsiteY12" fmla="*/ 488950 h 555625"/>
                  <a:gd name="connsiteX13" fmla="*/ 67469 w 2603340"/>
                  <a:gd name="connsiteY13" fmla="*/ 244475 h 555625"/>
                  <a:gd name="connsiteX0" fmla="*/ 67469 w 2603340"/>
                  <a:gd name="connsiteY0" fmla="*/ 244475 h 555625"/>
                  <a:gd name="connsiteX1" fmla="*/ 0 w 2603340"/>
                  <a:gd name="connsiteY1" fmla="*/ 242887 h 555625"/>
                  <a:gd name="connsiteX2" fmla="*/ 3969 w 2603340"/>
                  <a:gd name="connsiteY2" fmla="*/ 292100 h 555625"/>
                  <a:gd name="connsiteX3" fmla="*/ 451644 w 2603340"/>
                  <a:gd name="connsiteY3" fmla="*/ 555625 h 555625"/>
                  <a:gd name="connsiteX4" fmla="*/ 2553494 w 2603340"/>
                  <a:gd name="connsiteY4" fmla="*/ 485775 h 555625"/>
                  <a:gd name="connsiteX5" fmla="*/ 2556669 w 2603340"/>
                  <a:gd name="connsiteY5" fmla="*/ 142875 h 555625"/>
                  <a:gd name="connsiteX6" fmla="*/ 1610519 w 2603340"/>
                  <a:gd name="connsiteY6" fmla="*/ 0 h 555625"/>
                  <a:gd name="connsiteX7" fmla="*/ 19844 w 2603340"/>
                  <a:gd name="connsiteY7" fmla="*/ 33337 h 555625"/>
                  <a:gd name="connsiteX8" fmla="*/ 7144 w 2603340"/>
                  <a:gd name="connsiteY8" fmla="*/ 76200 h 555625"/>
                  <a:gd name="connsiteX9" fmla="*/ 467519 w 2603340"/>
                  <a:gd name="connsiteY9" fmla="*/ 244475 h 555625"/>
                  <a:gd name="connsiteX10" fmla="*/ 2474119 w 2603340"/>
                  <a:gd name="connsiteY10" fmla="*/ 209550 h 555625"/>
                  <a:gd name="connsiteX11" fmla="*/ 2483644 w 2603340"/>
                  <a:gd name="connsiteY11" fmla="*/ 425450 h 555625"/>
                  <a:gd name="connsiteX12" fmla="*/ 489744 w 2603340"/>
                  <a:gd name="connsiteY12" fmla="*/ 488950 h 555625"/>
                  <a:gd name="connsiteX13" fmla="*/ 67469 w 2603340"/>
                  <a:gd name="connsiteY13" fmla="*/ 244475 h 555625"/>
                  <a:gd name="connsiteX0" fmla="*/ 67469 w 2603340"/>
                  <a:gd name="connsiteY0" fmla="*/ 244475 h 555625"/>
                  <a:gd name="connsiteX1" fmla="*/ 0 w 2603340"/>
                  <a:gd name="connsiteY1" fmla="*/ 242887 h 555625"/>
                  <a:gd name="connsiteX2" fmla="*/ 3969 w 2603340"/>
                  <a:gd name="connsiteY2" fmla="*/ 292100 h 555625"/>
                  <a:gd name="connsiteX3" fmla="*/ 451644 w 2603340"/>
                  <a:gd name="connsiteY3" fmla="*/ 555625 h 555625"/>
                  <a:gd name="connsiteX4" fmla="*/ 2553494 w 2603340"/>
                  <a:gd name="connsiteY4" fmla="*/ 485775 h 555625"/>
                  <a:gd name="connsiteX5" fmla="*/ 2556669 w 2603340"/>
                  <a:gd name="connsiteY5" fmla="*/ 142875 h 555625"/>
                  <a:gd name="connsiteX6" fmla="*/ 1610519 w 2603340"/>
                  <a:gd name="connsiteY6" fmla="*/ 0 h 555625"/>
                  <a:gd name="connsiteX7" fmla="*/ 10319 w 2603340"/>
                  <a:gd name="connsiteY7" fmla="*/ 30955 h 555625"/>
                  <a:gd name="connsiteX8" fmla="*/ 7144 w 2603340"/>
                  <a:gd name="connsiteY8" fmla="*/ 76200 h 555625"/>
                  <a:gd name="connsiteX9" fmla="*/ 467519 w 2603340"/>
                  <a:gd name="connsiteY9" fmla="*/ 244475 h 555625"/>
                  <a:gd name="connsiteX10" fmla="*/ 2474119 w 2603340"/>
                  <a:gd name="connsiteY10" fmla="*/ 209550 h 555625"/>
                  <a:gd name="connsiteX11" fmla="*/ 2483644 w 2603340"/>
                  <a:gd name="connsiteY11" fmla="*/ 425450 h 555625"/>
                  <a:gd name="connsiteX12" fmla="*/ 489744 w 2603340"/>
                  <a:gd name="connsiteY12" fmla="*/ 488950 h 555625"/>
                  <a:gd name="connsiteX13" fmla="*/ 67469 w 2603340"/>
                  <a:gd name="connsiteY13" fmla="*/ 244475 h 555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603340" h="555625">
                    <a:moveTo>
                      <a:pt x="67469" y="244475"/>
                    </a:moveTo>
                    <a:cubicBezTo>
                      <a:pt x="66940" y="247651"/>
                      <a:pt x="46301" y="239713"/>
                      <a:pt x="0" y="242887"/>
                    </a:cubicBezTo>
                    <a:cubicBezTo>
                      <a:pt x="6086" y="288924"/>
                      <a:pt x="-2116" y="262732"/>
                      <a:pt x="3969" y="292100"/>
                    </a:cubicBezTo>
                    <a:lnTo>
                      <a:pt x="451644" y="555625"/>
                    </a:lnTo>
                    <a:lnTo>
                      <a:pt x="2553494" y="485775"/>
                    </a:lnTo>
                    <a:cubicBezTo>
                      <a:pt x="2605352" y="396875"/>
                      <a:pt x="2631811" y="276225"/>
                      <a:pt x="2556669" y="142875"/>
                    </a:cubicBezTo>
                    <a:lnTo>
                      <a:pt x="1610519" y="0"/>
                    </a:lnTo>
                    <a:lnTo>
                      <a:pt x="10319" y="30955"/>
                    </a:lnTo>
                    <a:lnTo>
                      <a:pt x="7144" y="76200"/>
                    </a:lnTo>
                    <a:lnTo>
                      <a:pt x="467519" y="244475"/>
                    </a:lnTo>
                    <a:lnTo>
                      <a:pt x="2474119" y="209550"/>
                    </a:lnTo>
                    <a:cubicBezTo>
                      <a:pt x="2527565" y="280988"/>
                      <a:pt x="2515923" y="346075"/>
                      <a:pt x="2483644" y="425450"/>
                    </a:cubicBezTo>
                    <a:lnTo>
                      <a:pt x="489744" y="488950"/>
                    </a:lnTo>
                    <a:lnTo>
                      <a:pt x="67469" y="244475"/>
                    </a:lnTo>
                    <a:close/>
                  </a:path>
                </a:pathLst>
              </a:custGeom>
              <a:solidFill>
                <a:schemeClr val="accent4"/>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6" name="Freeform 19">
                <a:extLst>
                  <a:ext uri="{FF2B5EF4-FFF2-40B4-BE49-F238E27FC236}">
                    <a16:creationId xmlns:a16="http://schemas.microsoft.com/office/drawing/2014/main" id="{DFA55B60-1B6F-4950-B72A-B6D5B8A509B1}"/>
                  </a:ext>
                </a:extLst>
              </p:cNvPr>
              <p:cNvSpPr/>
              <p:nvPr/>
            </p:nvSpPr>
            <p:spPr>
              <a:xfrm>
                <a:off x="3695702" y="3233738"/>
                <a:ext cx="2458684" cy="383382"/>
              </a:xfrm>
              <a:custGeom>
                <a:avLst/>
                <a:gdLst>
                  <a:gd name="connsiteX0" fmla="*/ 7144 w 2424113"/>
                  <a:gd name="connsiteY0" fmla="*/ 0 h 378619"/>
                  <a:gd name="connsiteX1" fmla="*/ 0 w 2424113"/>
                  <a:gd name="connsiteY1" fmla="*/ 130969 h 378619"/>
                  <a:gd name="connsiteX2" fmla="*/ 431007 w 2424113"/>
                  <a:gd name="connsiteY2" fmla="*/ 378619 h 378619"/>
                  <a:gd name="connsiteX3" fmla="*/ 2424113 w 2424113"/>
                  <a:gd name="connsiteY3" fmla="*/ 304800 h 378619"/>
                  <a:gd name="connsiteX4" fmla="*/ 2414588 w 2424113"/>
                  <a:gd name="connsiteY4" fmla="*/ 109538 h 378619"/>
                  <a:gd name="connsiteX5" fmla="*/ 428625 w 2424113"/>
                  <a:gd name="connsiteY5" fmla="*/ 150019 h 378619"/>
                  <a:gd name="connsiteX6" fmla="*/ 7144 w 2424113"/>
                  <a:gd name="connsiteY6" fmla="*/ 0 h 378619"/>
                  <a:gd name="connsiteX0" fmla="*/ 7144 w 2436996"/>
                  <a:gd name="connsiteY0" fmla="*/ 0 h 378619"/>
                  <a:gd name="connsiteX1" fmla="*/ 0 w 2436996"/>
                  <a:gd name="connsiteY1" fmla="*/ 130969 h 378619"/>
                  <a:gd name="connsiteX2" fmla="*/ 431007 w 2436996"/>
                  <a:gd name="connsiteY2" fmla="*/ 378619 h 378619"/>
                  <a:gd name="connsiteX3" fmla="*/ 2424113 w 2436996"/>
                  <a:gd name="connsiteY3" fmla="*/ 304800 h 378619"/>
                  <a:gd name="connsiteX4" fmla="*/ 2414588 w 2436996"/>
                  <a:gd name="connsiteY4" fmla="*/ 109538 h 378619"/>
                  <a:gd name="connsiteX5" fmla="*/ 428625 w 2436996"/>
                  <a:gd name="connsiteY5" fmla="*/ 150019 h 378619"/>
                  <a:gd name="connsiteX6" fmla="*/ 7144 w 2436996"/>
                  <a:gd name="connsiteY6" fmla="*/ 0 h 378619"/>
                  <a:gd name="connsiteX0" fmla="*/ 7144 w 2448855"/>
                  <a:gd name="connsiteY0" fmla="*/ 0 h 378619"/>
                  <a:gd name="connsiteX1" fmla="*/ 0 w 2448855"/>
                  <a:gd name="connsiteY1" fmla="*/ 130969 h 378619"/>
                  <a:gd name="connsiteX2" fmla="*/ 431007 w 2448855"/>
                  <a:gd name="connsiteY2" fmla="*/ 378619 h 378619"/>
                  <a:gd name="connsiteX3" fmla="*/ 2424113 w 2448855"/>
                  <a:gd name="connsiteY3" fmla="*/ 304800 h 378619"/>
                  <a:gd name="connsiteX4" fmla="*/ 2414588 w 2448855"/>
                  <a:gd name="connsiteY4" fmla="*/ 109538 h 378619"/>
                  <a:gd name="connsiteX5" fmla="*/ 428625 w 2448855"/>
                  <a:gd name="connsiteY5" fmla="*/ 150019 h 378619"/>
                  <a:gd name="connsiteX6" fmla="*/ 7144 w 2448855"/>
                  <a:gd name="connsiteY6" fmla="*/ 0 h 378619"/>
                  <a:gd name="connsiteX0" fmla="*/ 7144 w 2444270"/>
                  <a:gd name="connsiteY0" fmla="*/ 0 h 378619"/>
                  <a:gd name="connsiteX1" fmla="*/ 0 w 2444270"/>
                  <a:gd name="connsiteY1" fmla="*/ 130969 h 378619"/>
                  <a:gd name="connsiteX2" fmla="*/ 431007 w 2444270"/>
                  <a:gd name="connsiteY2" fmla="*/ 378619 h 378619"/>
                  <a:gd name="connsiteX3" fmla="*/ 2414588 w 2444270"/>
                  <a:gd name="connsiteY3" fmla="*/ 314325 h 378619"/>
                  <a:gd name="connsiteX4" fmla="*/ 2414588 w 2444270"/>
                  <a:gd name="connsiteY4" fmla="*/ 109538 h 378619"/>
                  <a:gd name="connsiteX5" fmla="*/ 428625 w 2444270"/>
                  <a:gd name="connsiteY5" fmla="*/ 150019 h 378619"/>
                  <a:gd name="connsiteX6" fmla="*/ 7144 w 2444270"/>
                  <a:gd name="connsiteY6" fmla="*/ 0 h 378619"/>
                  <a:gd name="connsiteX0" fmla="*/ 7144 w 2446779"/>
                  <a:gd name="connsiteY0" fmla="*/ 0 h 378619"/>
                  <a:gd name="connsiteX1" fmla="*/ 0 w 2446779"/>
                  <a:gd name="connsiteY1" fmla="*/ 130969 h 378619"/>
                  <a:gd name="connsiteX2" fmla="*/ 431007 w 2446779"/>
                  <a:gd name="connsiteY2" fmla="*/ 378619 h 378619"/>
                  <a:gd name="connsiteX3" fmla="*/ 2414588 w 2446779"/>
                  <a:gd name="connsiteY3" fmla="*/ 314325 h 378619"/>
                  <a:gd name="connsiteX4" fmla="*/ 2414588 w 2446779"/>
                  <a:gd name="connsiteY4" fmla="*/ 109538 h 378619"/>
                  <a:gd name="connsiteX5" fmla="*/ 428625 w 2446779"/>
                  <a:gd name="connsiteY5" fmla="*/ 150019 h 378619"/>
                  <a:gd name="connsiteX6" fmla="*/ 7144 w 2446779"/>
                  <a:gd name="connsiteY6" fmla="*/ 0 h 378619"/>
                  <a:gd name="connsiteX0" fmla="*/ 7144 w 2446779"/>
                  <a:gd name="connsiteY0" fmla="*/ 0 h 378619"/>
                  <a:gd name="connsiteX1" fmla="*/ 0 w 2446779"/>
                  <a:gd name="connsiteY1" fmla="*/ 130969 h 378619"/>
                  <a:gd name="connsiteX2" fmla="*/ 431007 w 2446779"/>
                  <a:gd name="connsiteY2" fmla="*/ 378619 h 378619"/>
                  <a:gd name="connsiteX3" fmla="*/ 2414588 w 2446779"/>
                  <a:gd name="connsiteY3" fmla="*/ 314325 h 378619"/>
                  <a:gd name="connsiteX4" fmla="*/ 2414588 w 2446779"/>
                  <a:gd name="connsiteY4" fmla="*/ 109538 h 378619"/>
                  <a:gd name="connsiteX5" fmla="*/ 433388 w 2446779"/>
                  <a:gd name="connsiteY5" fmla="*/ 140494 h 378619"/>
                  <a:gd name="connsiteX6" fmla="*/ 7144 w 2446779"/>
                  <a:gd name="connsiteY6" fmla="*/ 0 h 378619"/>
                  <a:gd name="connsiteX0" fmla="*/ 7144 w 2446779"/>
                  <a:gd name="connsiteY0" fmla="*/ 0 h 378619"/>
                  <a:gd name="connsiteX1" fmla="*/ 0 w 2446779"/>
                  <a:gd name="connsiteY1" fmla="*/ 130969 h 378619"/>
                  <a:gd name="connsiteX2" fmla="*/ 431007 w 2446779"/>
                  <a:gd name="connsiteY2" fmla="*/ 378619 h 378619"/>
                  <a:gd name="connsiteX3" fmla="*/ 2414588 w 2446779"/>
                  <a:gd name="connsiteY3" fmla="*/ 314325 h 378619"/>
                  <a:gd name="connsiteX4" fmla="*/ 2414588 w 2446779"/>
                  <a:gd name="connsiteY4" fmla="*/ 100013 h 378619"/>
                  <a:gd name="connsiteX5" fmla="*/ 433388 w 2446779"/>
                  <a:gd name="connsiteY5" fmla="*/ 140494 h 378619"/>
                  <a:gd name="connsiteX6" fmla="*/ 7144 w 2446779"/>
                  <a:gd name="connsiteY6" fmla="*/ 0 h 378619"/>
                  <a:gd name="connsiteX0" fmla="*/ 7144 w 2446779"/>
                  <a:gd name="connsiteY0" fmla="*/ 0 h 378619"/>
                  <a:gd name="connsiteX1" fmla="*/ 0 w 2446779"/>
                  <a:gd name="connsiteY1" fmla="*/ 130969 h 378619"/>
                  <a:gd name="connsiteX2" fmla="*/ 431007 w 2446779"/>
                  <a:gd name="connsiteY2" fmla="*/ 378619 h 378619"/>
                  <a:gd name="connsiteX3" fmla="*/ 2414588 w 2446779"/>
                  <a:gd name="connsiteY3" fmla="*/ 314325 h 378619"/>
                  <a:gd name="connsiteX4" fmla="*/ 2414588 w 2446779"/>
                  <a:gd name="connsiteY4" fmla="*/ 100013 h 378619"/>
                  <a:gd name="connsiteX5" fmla="*/ 442913 w 2446779"/>
                  <a:gd name="connsiteY5" fmla="*/ 142875 h 378619"/>
                  <a:gd name="connsiteX6" fmla="*/ 7144 w 2446779"/>
                  <a:gd name="connsiteY6" fmla="*/ 0 h 378619"/>
                  <a:gd name="connsiteX0" fmla="*/ 7144 w 2446779"/>
                  <a:gd name="connsiteY0" fmla="*/ 0 h 378619"/>
                  <a:gd name="connsiteX1" fmla="*/ 0 w 2446779"/>
                  <a:gd name="connsiteY1" fmla="*/ 130969 h 378619"/>
                  <a:gd name="connsiteX2" fmla="*/ 431007 w 2446779"/>
                  <a:gd name="connsiteY2" fmla="*/ 378619 h 378619"/>
                  <a:gd name="connsiteX3" fmla="*/ 2414588 w 2446779"/>
                  <a:gd name="connsiteY3" fmla="*/ 314325 h 378619"/>
                  <a:gd name="connsiteX4" fmla="*/ 2414588 w 2446779"/>
                  <a:gd name="connsiteY4" fmla="*/ 100013 h 378619"/>
                  <a:gd name="connsiteX5" fmla="*/ 445294 w 2446779"/>
                  <a:gd name="connsiteY5" fmla="*/ 135731 h 378619"/>
                  <a:gd name="connsiteX6" fmla="*/ 7144 w 2446779"/>
                  <a:gd name="connsiteY6" fmla="*/ 0 h 378619"/>
                  <a:gd name="connsiteX0" fmla="*/ 9525 w 2446779"/>
                  <a:gd name="connsiteY0" fmla="*/ 0 h 385763"/>
                  <a:gd name="connsiteX1" fmla="*/ 0 w 2446779"/>
                  <a:gd name="connsiteY1" fmla="*/ 138113 h 385763"/>
                  <a:gd name="connsiteX2" fmla="*/ 431007 w 2446779"/>
                  <a:gd name="connsiteY2" fmla="*/ 385763 h 385763"/>
                  <a:gd name="connsiteX3" fmla="*/ 2414588 w 2446779"/>
                  <a:gd name="connsiteY3" fmla="*/ 321469 h 385763"/>
                  <a:gd name="connsiteX4" fmla="*/ 2414588 w 2446779"/>
                  <a:gd name="connsiteY4" fmla="*/ 107157 h 385763"/>
                  <a:gd name="connsiteX5" fmla="*/ 445294 w 2446779"/>
                  <a:gd name="connsiteY5" fmla="*/ 142875 h 385763"/>
                  <a:gd name="connsiteX6" fmla="*/ 9525 w 2446779"/>
                  <a:gd name="connsiteY6" fmla="*/ 0 h 385763"/>
                  <a:gd name="connsiteX0" fmla="*/ 9525 w 2446779"/>
                  <a:gd name="connsiteY0" fmla="*/ 0 h 385763"/>
                  <a:gd name="connsiteX1" fmla="*/ 0 w 2446779"/>
                  <a:gd name="connsiteY1" fmla="*/ 138113 h 385763"/>
                  <a:gd name="connsiteX2" fmla="*/ 431007 w 2446779"/>
                  <a:gd name="connsiteY2" fmla="*/ 385763 h 385763"/>
                  <a:gd name="connsiteX3" fmla="*/ 2414588 w 2446779"/>
                  <a:gd name="connsiteY3" fmla="*/ 321469 h 385763"/>
                  <a:gd name="connsiteX4" fmla="*/ 2414588 w 2446779"/>
                  <a:gd name="connsiteY4" fmla="*/ 107157 h 385763"/>
                  <a:gd name="connsiteX5" fmla="*/ 445294 w 2446779"/>
                  <a:gd name="connsiteY5" fmla="*/ 142875 h 385763"/>
                  <a:gd name="connsiteX6" fmla="*/ 9525 w 2446779"/>
                  <a:gd name="connsiteY6" fmla="*/ 0 h 385763"/>
                  <a:gd name="connsiteX0" fmla="*/ 9525 w 2446779"/>
                  <a:gd name="connsiteY0" fmla="*/ 0 h 385763"/>
                  <a:gd name="connsiteX1" fmla="*/ 0 w 2446779"/>
                  <a:gd name="connsiteY1" fmla="*/ 138113 h 385763"/>
                  <a:gd name="connsiteX2" fmla="*/ 431007 w 2446779"/>
                  <a:gd name="connsiteY2" fmla="*/ 385763 h 385763"/>
                  <a:gd name="connsiteX3" fmla="*/ 2414588 w 2446779"/>
                  <a:gd name="connsiteY3" fmla="*/ 321469 h 385763"/>
                  <a:gd name="connsiteX4" fmla="*/ 2414588 w 2446779"/>
                  <a:gd name="connsiteY4" fmla="*/ 107157 h 385763"/>
                  <a:gd name="connsiteX5" fmla="*/ 445294 w 2446779"/>
                  <a:gd name="connsiteY5" fmla="*/ 142875 h 385763"/>
                  <a:gd name="connsiteX6" fmla="*/ 9525 w 2446779"/>
                  <a:gd name="connsiteY6" fmla="*/ 0 h 385763"/>
                  <a:gd name="connsiteX0" fmla="*/ 14287 w 2451541"/>
                  <a:gd name="connsiteY0" fmla="*/ 0 h 385763"/>
                  <a:gd name="connsiteX1" fmla="*/ 0 w 2451541"/>
                  <a:gd name="connsiteY1" fmla="*/ 145257 h 385763"/>
                  <a:gd name="connsiteX2" fmla="*/ 435769 w 2451541"/>
                  <a:gd name="connsiteY2" fmla="*/ 385763 h 385763"/>
                  <a:gd name="connsiteX3" fmla="*/ 2419350 w 2451541"/>
                  <a:gd name="connsiteY3" fmla="*/ 321469 h 385763"/>
                  <a:gd name="connsiteX4" fmla="*/ 2419350 w 2451541"/>
                  <a:gd name="connsiteY4" fmla="*/ 107157 h 385763"/>
                  <a:gd name="connsiteX5" fmla="*/ 450056 w 2451541"/>
                  <a:gd name="connsiteY5" fmla="*/ 142875 h 385763"/>
                  <a:gd name="connsiteX6" fmla="*/ 14287 w 2451541"/>
                  <a:gd name="connsiteY6" fmla="*/ 0 h 385763"/>
                  <a:gd name="connsiteX0" fmla="*/ 4762 w 2451541"/>
                  <a:gd name="connsiteY0" fmla="*/ 0 h 383382"/>
                  <a:gd name="connsiteX1" fmla="*/ 0 w 2451541"/>
                  <a:gd name="connsiteY1" fmla="*/ 142876 h 383382"/>
                  <a:gd name="connsiteX2" fmla="*/ 435769 w 2451541"/>
                  <a:gd name="connsiteY2" fmla="*/ 383382 h 383382"/>
                  <a:gd name="connsiteX3" fmla="*/ 2419350 w 2451541"/>
                  <a:gd name="connsiteY3" fmla="*/ 319088 h 383382"/>
                  <a:gd name="connsiteX4" fmla="*/ 2419350 w 2451541"/>
                  <a:gd name="connsiteY4" fmla="*/ 104776 h 383382"/>
                  <a:gd name="connsiteX5" fmla="*/ 450056 w 2451541"/>
                  <a:gd name="connsiteY5" fmla="*/ 140494 h 383382"/>
                  <a:gd name="connsiteX6" fmla="*/ 4762 w 2451541"/>
                  <a:gd name="connsiteY6" fmla="*/ 0 h 383382"/>
                  <a:gd name="connsiteX0" fmla="*/ 4762 w 2451541"/>
                  <a:gd name="connsiteY0" fmla="*/ 0 h 383382"/>
                  <a:gd name="connsiteX1" fmla="*/ 0 w 2451541"/>
                  <a:gd name="connsiteY1" fmla="*/ 142876 h 383382"/>
                  <a:gd name="connsiteX2" fmla="*/ 435769 w 2451541"/>
                  <a:gd name="connsiteY2" fmla="*/ 383382 h 383382"/>
                  <a:gd name="connsiteX3" fmla="*/ 2419350 w 2451541"/>
                  <a:gd name="connsiteY3" fmla="*/ 319088 h 383382"/>
                  <a:gd name="connsiteX4" fmla="*/ 2419350 w 2451541"/>
                  <a:gd name="connsiteY4" fmla="*/ 104776 h 383382"/>
                  <a:gd name="connsiteX5" fmla="*/ 450056 w 2451541"/>
                  <a:gd name="connsiteY5" fmla="*/ 140494 h 383382"/>
                  <a:gd name="connsiteX6" fmla="*/ 4762 w 2451541"/>
                  <a:gd name="connsiteY6" fmla="*/ 0 h 383382"/>
                  <a:gd name="connsiteX0" fmla="*/ 11905 w 2458684"/>
                  <a:gd name="connsiteY0" fmla="*/ 0 h 383382"/>
                  <a:gd name="connsiteX1" fmla="*/ 0 w 2458684"/>
                  <a:gd name="connsiteY1" fmla="*/ 138114 h 383382"/>
                  <a:gd name="connsiteX2" fmla="*/ 442912 w 2458684"/>
                  <a:gd name="connsiteY2" fmla="*/ 383382 h 383382"/>
                  <a:gd name="connsiteX3" fmla="*/ 2426493 w 2458684"/>
                  <a:gd name="connsiteY3" fmla="*/ 319088 h 383382"/>
                  <a:gd name="connsiteX4" fmla="*/ 2426493 w 2458684"/>
                  <a:gd name="connsiteY4" fmla="*/ 104776 h 383382"/>
                  <a:gd name="connsiteX5" fmla="*/ 457199 w 2458684"/>
                  <a:gd name="connsiteY5" fmla="*/ 140494 h 383382"/>
                  <a:gd name="connsiteX6" fmla="*/ 11905 w 2458684"/>
                  <a:gd name="connsiteY6" fmla="*/ 0 h 383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58684" h="383382">
                    <a:moveTo>
                      <a:pt x="11905" y="0"/>
                    </a:moveTo>
                    <a:cubicBezTo>
                      <a:pt x="25399" y="53182"/>
                      <a:pt x="19843" y="123033"/>
                      <a:pt x="0" y="138114"/>
                    </a:cubicBezTo>
                    <a:lnTo>
                      <a:pt x="442912" y="383382"/>
                    </a:lnTo>
                    <a:lnTo>
                      <a:pt x="2426493" y="319088"/>
                    </a:lnTo>
                    <a:cubicBezTo>
                      <a:pt x="2466181" y="277813"/>
                      <a:pt x="2472531" y="174625"/>
                      <a:pt x="2426493" y="104776"/>
                    </a:cubicBezTo>
                    <a:lnTo>
                      <a:pt x="457199" y="140494"/>
                    </a:lnTo>
                    <a:lnTo>
                      <a:pt x="11905"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grpSp>
        <p:grpSp>
          <p:nvGrpSpPr>
            <p:cNvPr id="6" name="Group 5">
              <a:extLst>
                <a:ext uri="{FF2B5EF4-FFF2-40B4-BE49-F238E27FC236}">
                  <a16:creationId xmlns:a16="http://schemas.microsoft.com/office/drawing/2014/main" id="{24E33123-605B-4DB1-B6FA-127043F867B8}"/>
                </a:ext>
              </a:extLst>
            </p:cNvPr>
            <p:cNvGrpSpPr/>
            <p:nvPr/>
          </p:nvGrpSpPr>
          <p:grpSpPr>
            <a:xfrm flipH="1">
              <a:off x="4155315" y="4711652"/>
              <a:ext cx="1753505" cy="486436"/>
              <a:chOff x="3622676" y="3492499"/>
              <a:chExt cx="2575177" cy="714375"/>
            </a:xfrm>
            <a:effectLst>
              <a:outerShdw blurRad="50800" dist="38100" dir="8100000" algn="tr" rotWithShape="0">
                <a:prstClr val="black">
                  <a:alpha val="40000"/>
                </a:prstClr>
              </a:outerShdw>
            </a:effectLst>
          </p:grpSpPr>
          <p:sp>
            <p:nvSpPr>
              <p:cNvPr id="13" name="Freeform 21">
                <a:extLst>
                  <a:ext uri="{FF2B5EF4-FFF2-40B4-BE49-F238E27FC236}">
                    <a16:creationId xmlns:a16="http://schemas.microsoft.com/office/drawing/2014/main" id="{F9AC8AF7-070F-4121-B51C-6D27AB5AA54F}"/>
                  </a:ext>
                </a:extLst>
              </p:cNvPr>
              <p:cNvSpPr/>
              <p:nvPr/>
            </p:nvSpPr>
            <p:spPr>
              <a:xfrm>
                <a:off x="3622676" y="3492499"/>
                <a:ext cx="2575177" cy="714375"/>
              </a:xfrm>
              <a:custGeom>
                <a:avLst/>
                <a:gdLst>
                  <a:gd name="connsiteX0" fmla="*/ 190500 w 2559050"/>
                  <a:gd name="connsiteY0" fmla="*/ 0 h 698500"/>
                  <a:gd name="connsiteX1" fmla="*/ 0 w 2559050"/>
                  <a:gd name="connsiteY1" fmla="*/ 152400 h 698500"/>
                  <a:gd name="connsiteX2" fmla="*/ 6350 w 2559050"/>
                  <a:gd name="connsiteY2" fmla="*/ 215900 h 698500"/>
                  <a:gd name="connsiteX3" fmla="*/ 2501900 w 2559050"/>
                  <a:gd name="connsiteY3" fmla="*/ 241300 h 698500"/>
                  <a:gd name="connsiteX4" fmla="*/ 2470150 w 2559050"/>
                  <a:gd name="connsiteY4" fmla="*/ 552450 h 698500"/>
                  <a:gd name="connsiteX5" fmla="*/ 76200 w 2559050"/>
                  <a:gd name="connsiteY5" fmla="*/ 565150 h 698500"/>
                  <a:gd name="connsiteX6" fmla="*/ 101600 w 2559050"/>
                  <a:gd name="connsiteY6" fmla="*/ 520700 h 698500"/>
                  <a:gd name="connsiteX7" fmla="*/ 6350 w 2559050"/>
                  <a:gd name="connsiteY7" fmla="*/ 577850 h 698500"/>
                  <a:gd name="connsiteX8" fmla="*/ 44450 w 2559050"/>
                  <a:gd name="connsiteY8" fmla="*/ 666750 h 698500"/>
                  <a:gd name="connsiteX9" fmla="*/ 2400300 w 2559050"/>
                  <a:gd name="connsiteY9" fmla="*/ 692150 h 698500"/>
                  <a:gd name="connsiteX10" fmla="*/ 2432050 w 2559050"/>
                  <a:gd name="connsiteY10" fmla="*/ 666750 h 698500"/>
                  <a:gd name="connsiteX11" fmla="*/ 2501900 w 2559050"/>
                  <a:gd name="connsiteY11" fmla="*/ 698500 h 698500"/>
                  <a:gd name="connsiteX12" fmla="*/ 2552700 w 2559050"/>
                  <a:gd name="connsiteY12" fmla="*/ 685800 h 698500"/>
                  <a:gd name="connsiteX13" fmla="*/ 2559050 w 2559050"/>
                  <a:gd name="connsiteY13" fmla="*/ 158750 h 698500"/>
                  <a:gd name="connsiteX14" fmla="*/ 2476500 w 2559050"/>
                  <a:gd name="connsiteY14" fmla="*/ 95250 h 698500"/>
                  <a:gd name="connsiteX15" fmla="*/ 520700 w 2559050"/>
                  <a:gd name="connsiteY15" fmla="*/ 184150 h 698500"/>
                  <a:gd name="connsiteX16" fmla="*/ 190500 w 2559050"/>
                  <a:gd name="connsiteY16" fmla="*/ 0 h 698500"/>
                  <a:gd name="connsiteX0" fmla="*/ 190500 w 2559050"/>
                  <a:gd name="connsiteY0" fmla="*/ 0 h 698500"/>
                  <a:gd name="connsiteX1" fmla="*/ 0 w 2559050"/>
                  <a:gd name="connsiteY1" fmla="*/ 152400 h 698500"/>
                  <a:gd name="connsiteX2" fmla="*/ 19050 w 2559050"/>
                  <a:gd name="connsiteY2" fmla="*/ 241300 h 698500"/>
                  <a:gd name="connsiteX3" fmla="*/ 2501900 w 2559050"/>
                  <a:gd name="connsiteY3" fmla="*/ 241300 h 698500"/>
                  <a:gd name="connsiteX4" fmla="*/ 2470150 w 2559050"/>
                  <a:gd name="connsiteY4" fmla="*/ 552450 h 698500"/>
                  <a:gd name="connsiteX5" fmla="*/ 76200 w 2559050"/>
                  <a:gd name="connsiteY5" fmla="*/ 565150 h 698500"/>
                  <a:gd name="connsiteX6" fmla="*/ 101600 w 2559050"/>
                  <a:gd name="connsiteY6" fmla="*/ 520700 h 698500"/>
                  <a:gd name="connsiteX7" fmla="*/ 6350 w 2559050"/>
                  <a:gd name="connsiteY7" fmla="*/ 577850 h 698500"/>
                  <a:gd name="connsiteX8" fmla="*/ 44450 w 2559050"/>
                  <a:gd name="connsiteY8" fmla="*/ 666750 h 698500"/>
                  <a:gd name="connsiteX9" fmla="*/ 2400300 w 2559050"/>
                  <a:gd name="connsiteY9" fmla="*/ 692150 h 698500"/>
                  <a:gd name="connsiteX10" fmla="*/ 2432050 w 2559050"/>
                  <a:gd name="connsiteY10" fmla="*/ 666750 h 698500"/>
                  <a:gd name="connsiteX11" fmla="*/ 2501900 w 2559050"/>
                  <a:gd name="connsiteY11" fmla="*/ 698500 h 698500"/>
                  <a:gd name="connsiteX12" fmla="*/ 2552700 w 2559050"/>
                  <a:gd name="connsiteY12" fmla="*/ 685800 h 698500"/>
                  <a:gd name="connsiteX13" fmla="*/ 2559050 w 2559050"/>
                  <a:gd name="connsiteY13" fmla="*/ 158750 h 698500"/>
                  <a:gd name="connsiteX14" fmla="*/ 2476500 w 2559050"/>
                  <a:gd name="connsiteY14" fmla="*/ 95250 h 698500"/>
                  <a:gd name="connsiteX15" fmla="*/ 520700 w 2559050"/>
                  <a:gd name="connsiteY15" fmla="*/ 184150 h 698500"/>
                  <a:gd name="connsiteX16" fmla="*/ 190500 w 2559050"/>
                  <a:gd name="connsiteY16" fmla="*/ 0 h 698500"/>
                  <a:gd name="connsiteX0" fmla="*/ 184150 w 2552700"/>
                  <a:gd name="connsiteY0" fmla="*/ 0 h 698500"/>
                  <a:gd name="connsiteX1" fmla="*/ 9525 w 2552700"/>
                  <a:gd name="connsiteY1" fmla="*/ 152400 h 698500"/>
                  <a:gd name="connsiteX2" fmla="*/ 12700 w 2552700"/>
                  <a:gd name="connsiteY2" fmla="*/ 241300 h 698500"/>
                  <a:gd name="connsiteX3" fmla="*/ 2495550 w 2552700"/>
                  <a:gd name="connsiteY3" fmla="*/ 241300 h 698500"/>
                  <a:gd name="connsiteX4" fmla="*/ 2463800 w 2552700"/>
                  <a:gd name="connsiteY4" fmla="*/ 552450 h 698500"/>
                  <a:gd name="connsiteX5" fmla="*/ 69850 w 2552700"/>
                  <a:gd name="connsiteY5" fmla="*/ 565150 h 698500"/>
                  <a:gd name="connsiteX6" fmla="*/ 95250 w 2552700"/>
                  <a:gd name="connsiteY6" fmla="*/ 520700 h 698500"/>
                  <a:gd name="connsiteX7" fmla="*/ 0 w 2552700"/>
                  <a:gd name="connsiteY7" fmla="*/ 577850 h 698500"/>
                  <a:gd name="connsiteX8" fmla="*/ 38100 w 2552700"/>
                  <a:gd name="connsiteY8" fmla="*/ 666750 h 698500"/>
                  <a:gd name="connsiteX9" fmla="*/ 2393950 w 2552700"/>
                  <a:gd name="connsiteY9" fmla="*/ 692150 h 698500"/>
                  <a:gd name="connsiteX10" fmla="*/ 2425700 w 2552700"/>
                  <a:gd name="connsiteY10" fmla="*/ 666750 h 698500"/>
                  <a:gd name="connsiteX11" fmla="*/ 2495550 w 2552700"/>
                  <a:gd name="connsiteY11" fmla="*/ 698500 h 698500"/>
                  <a:gd name="connsiteX12" fmla="*/ 2546350 w 2552700"/>
                  <a:gd name="connsiteY12" fmla="*/ 685800 h 698500"/>
                  <a:gd name="connsiteX13" fmla="*/ 2552700 w 2552700"/>
                  <a:gd name="connsiteY13" fmla="*/ 158750 h 698500"/>
                  <a:gd name="connsiteX14" fmla="*/ 2470150 w 2552700"/>
                  <a:gd name="connsiteY14" fmla="*/ 95250 h 698500"/>
                  <a:gd name="connsiteX15" fmla="*/ 514350 w 2552700"/>
                  <a:gd name="connsiteY15" fmla="*/ 184150 h 698500"/>
                  <a:gd name="connsiteX16" fmla="*/ 184150 w 2552700"/>
                  <a:gd name="connsiteY16" fmla="*/ 0 h 698500"/>
                  <a:gd name="connsiteX0" fmla="*/ 184150 w 2571750"/>
                  <a:gd name="connsiteY0" fmla="*/ 0 h 698500"/>
                  <a:gd name="connsiteX1" fmla="*/ 9525 w 2571750"/>
                  <a:gd name="connsiteY1" fmla="*/ 152400 h 698500"/>
                  <a:gd name="connsiteX2" fmla="*/ 12700 w 2571750"/>
                  <a:gd name="connsiteY2" fmla="*/ 241300 h 698500"/>
                  <a:gd name="connsiteX3" fmla="*/ 2495550 w 2571750"/>
                  <a:gd name="connsiteY3" fmla="*/ 241300 h 698500"/>
                  <a:gd name="connsiteX4" fmla="*/ 2463800 w 2571750"/>
                  <a:gd name="connsiteY4" fmla="*/ 552450 h 698500"/>
                  <a:gd name="connsiteX5" fmla="*/ 69850 w 2571750"/>
                  <a:gd name="connsiteY5" fmla="*/ 565150 h 698500"/>
                  <a:gd name="connsiteX6" fmla="*/ 95250 w 2571750"/>
                  <a:gd name="connsiteY6" fmla="*/ 520700 h 698500"/>
                  <a:gd name="connsiteX7" fmla="*/ 0 w 2571750"/>
                  <a:gd name="connsiteY7" fmla="*/ 577850 h 698500"/>
                  <a:gd name="connsiteX8" fmla="*/ 38100 w 2571750"/>
                  <a:gd name="connsiteY8" fmla="*/ 666750 h 698500"/>
                  <a:gd name="connsiteX9" fmla="*/ 2393950 w 2571750"/>
                  <a:gd name="connsiteY9" fmla="*/ 692150 h 698500"/>
                  <a:gd name="connsiteX10" fmla="*/ 2425700 w 2571750"/>
                  <a:gd name="connsiteY10" fmla="*/ 666750 h 698500"/>
                  <a:gd name="connsiteX11" fmla="*/ 2495550 w 2571750"/>
                  <a:gd name="connsiteY11" fmla="*/ 698500 h 698500"/>
                  <a:gd name="connsiteX12" fmla="*/ 2546350 w 2571750"/>
                  <a:gd name="connsiteY12" fmla="*/ 685800 h 698500"/>
                  <a:gd name="connsiteX13" fmla="*/ 2571750 w 2571750"/>
                  <a:gd name="connsiteY13" fmla="*/ 193675 h 698500"/>
                  <a:gd name="connsiteX14" fmla="*/ 2470150 w 2571750"/>
                  <a:gd name="connsiteY14" fmla="*/ 95250 h 698500"/>
                  <a:gd name="connsiteX15" fmla="*/ 514350 w 2571750"/>
                  <a:gd name="connsiteY15" fmla="*/ 184150 h 698500"/>
                  <a:gd name="connsiteX16" fmla="*/ 184150 w 2571750"/>
                  <a:gd name="connsiteY16" fmla="*/ 0 h 698500"/>
                  <a:gd name="connsiteX0" fmla="*/ 184150 w 2555875"/>
                  <a:gd name="connsiteY0" fmla="*/ 0 h 698500"/>
                  <a:gd name="connsiteX1" fmla="*/ 9525 w 2555875"/>
                  <a:gd name="connsiteY1" fmla="*/ 152400 h 698500"/>
                  <a:gd name="connsiteX2" fmla="*/ 12700 w 2555875"/>
                  <a:gd name="connsiteY2" fmla="*/ 241300 h 698500"/>
                  <a:gd name="connsiteX3" fmla="*/ 2495550 w 2555875"/>
                  <a:gd name="connsiteY3" fmla="*/ 241300 h 698500"/>
                  <a:gd name="connsiteX4" fmla="*/ 2463800 w 2555875"/>
                  <a:gd name="connsiteY4" fmla="*/ 552450 h 698500"/>
                  <a:gd name="connsiteX5" fmla="*/ 69850 w 2555875"/>
                  <a:gd name="connsiteY5" fmla="*/ 565150 h 698500"/>
                  <a:gd name="connsiteX6" fmla="*/ 95250 w 2555875"/>
                  <a:gd name="connsiteY6" fmla="*/ 520700 h 698500"/>
                  <a:gd name="connsiteX7" fmla="*/ 0 w 2555875"/>
                  <a:gd name="connsiteY7" fmla="*/ 577850 h 698500"/>
                  <a:gd name="connsiteX8" fmla="*/ 38100 w 2555875"/>
                  <a:gd name="connsiteY8" fmla="*/ 666750 h 698500"/>
                  <a:gd name="connsiteX9" fmla="*/ 2393950 w 2555875"/>
                  <a:gd name="connsiteY9" fmla="*/ 692150 h 698500"/>
                  <a:gd name="connsiteX10" fmla="*/ 2425700 w 2555875"/>
                  <a:gd name="connsiteY10" fmla="*/ 666750 h 698500"/>
                  <a:gd name="connsiteX11" fmla="*/ 2495550 w 2555875"/>
                  <a:gd name="connsiteY11" fmla="*/ 698500 h 698500"/>
                  <a:gd name="connsiteX12" fmla="*/ 2546350 w 2555875"/>
                  <a:gd name="connsiteY12" fmla="*/ 685800 h 698500"/>
                  <a:gd name="connsiteX13" fmla="*/ 2555875 w 2555875"/>
                  <a:gd name="connsiteY13" fmla="*/ 171450 h 698500"/>
                  <a:gd name="connsiteX14" fmla="*/ 2470150 w 2555875"/>
                  <a:gd name="connsiteY14" fmla="*/ 95250 h 698500"/>
                  <a:gd name="connsiteX15" fmla="*/ 514350 w 2555875"/>
                  <a:gd name="connsiteY15" fmla="*/ 184150 h 698500"/>
                  <a:gd name="connsiteX16" fmla="*/ 184150 w 2555875"/>
                  <a:gd name="connsiteY16" fmla="*/ 0 h 698500"/>
                  <a:gd name="connsiteX0" fmla="*/ 184150 w 2562506"/>
                  <a:gd name="connsiteY0" fmla="*/ 0 h 698500"/>
                  <a:gd name="connsiteX1" fmla="*/ 9525 w 2562506"/>
                  <a:gd name="connsiteY1" fmla="*/ 152400 h 698500"/>
                  <a:gd name="connsiteX2" fmla="*/ 12700 w 2562506"/>
                  <a:gd name="connsiteY2" fmla="*/ 241300 h 698500"/>
                  <a:gd name="connsiteX3" fmla="*/ 2495550 w 2562506"/>
                  <a:gd name="connsiteY3" fmla="*/ 241300 h 698500"/>
                  <a:gd name="connsiteX4" fmla="*/ 2463800 w 2562506"/>
                  <a:gd name="connsiteY4" fmla="*/ 552450 h 698500"/>
                  <a:gd name="connsiteX5" fmla="*/ 69850 w 2562506"/>
                  <a:gd name="connsiteY5" fmla="*/ 565150 h 698500"/>
                  <a:gd name="connsiteX6" fmla="*/ 95250 w 2562506"/>
                  <a:gd name="connsiteY6" fmla="*/ 520700 h 698500"/>
                  <a:gd name="connsiteX7" fmla="*/ 0 w 2562506"/>
                  <a:gd name="connsiteY7" fmla="*/ 577850 h 698500"/>
                  <a:gd name="connsiteX8" fmla="*/ 38100 w 2562506"/>
                  <a:gd name="connsiteY8" fmla="*/ 666750 h 698500"/>
                  <a:gd name="connsiteX9" fmla="*/ 2393950 w 2562506"/>
                  <a:gd name="connsiteY9" fmla="*/ 692150 h 698500"/>
                  <a:gd name="connsiteX10" fmla="*/ 2425700 w 2562506"/>
                  <a:gd name="connsiteY10" fmla="*/ 666750 h 698500"/>
                  <a:gd name="connsiteX11" fmla="*/ 2495550 w 2562506"/>
                  <a:gd name="connsiteY11" fmla="*/ 698500 h 698500"/>
                  <a:gd name="connsiteX12" fmla="*/ 2562225 w 2562506"/>
                  <a:gd name="connsiteY12" fmla="*/ 685800 h 698500"/>
                  <a:gd name="connsiteX13" fmla="*/ 2555875 w 2562506"/>
                  <a:gd name="connsiteY13" fmla="*/ 171450 h 698500"/>
                  <a:gd name="connsiteX14" fmla="*/ 2470150 w 2562506"/>
                  <a:gd name="connsiteY14" fmla="*/ 95250 h 698500"/>
                  <a:gd name="connsiteX15" fmla="*/ 514350 w 2562506"/>
                  <a:gd name="connsiteY15" fmla="*/ 184150 h 698500"/>
                  <a:gd name="connsiteX16" fmla="*/ 184150 w 2562506"/>
                  <a:gd name="connsiteY16" fmla="*/ 0 h 698500"/>
                  <a:gd name="connsiteX0" fmla="*/ 184150 w 2562506"/>
                  <a:gd name="connsiteY0" fmla="*/ 0 h 692150"/>
                  <a:gd name="connsiteX1" fmla="*/ 9525 w 2562506"/>
                  <a:gd name="connsiteY1" fmla="*/ 152400 h 692150"/>
                  <a:gd name="connsiteX2" fmla="*/ 12700 w 2562506"/>
                  <a:gd name="connsiteY2" fmla="*/ 241300 h 692150"/>
                  <a:gd name="connsiteX3" fmla="*/ 2495550 w 2562506"/>
                  <a:gd name="connsiteY3" fmla="*/ 241300 h 692150"/>
                  <a:gd name="connsiteX4" fmla="*/ 2463800 w 2562506"/>
                  <a:gd name="connsiteY4" fmla="*/ 552450 h 692150"/>
                  <a:gd name="connsiteX5" fmla="*/ 69850 w 2562506"/>
                  <a:gd name="connsiteY5" fmla="*/ 565150 h 692150"/>
                  <a:gd name="connsiteX6" fmla="*/ 95250 w 2562506"/>
                  <a:gd name="connsiteY6" fmla="*/ 520700 h 692150"/>
                  <a:gd name="connsiteX7" fmla="*/ 0 w 2562506"/>
                  <a:gd name="connsiteY7" fmla="*/ 577850 h 692150"/>
                  <a:gd name="connsiteX8" fmla="*/ 38100 w 2562506"/>
                  <a:gd name="connsiteY8" fmla="*/ 666750 h 692150"/>
                  <a:gd name="connsiteX9" fmla="*/ 2393950 w 2562506"/>
                  <a:gd name="connsiteY9" fmla="*/ 692150 h 692150"/>
                  <a:gd name="connsiteX10" fmla="*/ 2425700 w 2562506"/>
                  <a:gd name="connsiteY10" fmla="*/ 666750 h 692150"/>
                  <a:gd name="connsiteX11" fmla="*/ 2479675 w 2562506"/>
                  <a:gd name="connsiteY11" fmla="*/ 692150 h 692150"/>
                  <a:gd name="connsiteX12" fmla="*/ 2562225 w 2562506"/>
                  <a:gd name="connsiteY12" fmla="*/ 685800 h 692150"/>
                  <a:gd name="connsiteX13" fmla="*/ 2555875 w 2562506"/>
                  <a:gd name="connsiteY13" fmla="*/ 171450 h 692150"/>
                  <a:gd name="connsiteX14" fmla="*/ 2470150 w 2562506"/>
                  <a:gd name="connsiteY14" fmla="*/ 95250 h 692150"/>
                  <a:gd name="connsiteX15" fmla="*/ 514350 w 2562506"/>
                  <a:gd name="connsiteY15" fmla="*/ 184150 h 692150"/>
                  <a:gd name="connsiteX16" fmla="*/ 184150 w 2562506"/>
                  <a:gd name="connsiteY16" fmla="*/ 0 h 692150"/>
                  <a:gd name="connsiteX0" fmla="*/ 184150 w 2562506"/>
                  <a:gd name="connsiteY0" fmla="*/ 0 h 692150"/>
                  <a:gd name="connsiteX1" fmla="*/ 9525 w 2562506"/>
                  <a:gd name="connsiteY1" fmla="*/ 152400 h 692150"/>
                  <a:gd name="connsiteX2" fmla="*/ 12700 w 2562506"/>
                  <a:gd name="connsiteY2" fmla="*/ 241300 h 692150"/>
                  <a:gd name="connsiteX3" fmla="*/ 2495550 w 2562506"/>
                  <a:gd name="connsiteY3" fmla="*/ 241300 h 692150"/>
                  <a:gd name="connsiteX4" fmla="*/ 2463800 w 2562506"/>
                  <a:gd name="connsiteY4" fmla="*/ 552450 h 692150"/>
                  <a:gd name="connsiteX5" fmla="*/ 69850 w 2562506"/>
                  <a:gd name="connsiteY5" fmla="*/ 565150 h 692150"/>
                  <a:gd name="connsiteX6" fmla="*/ 95250 w 2562506"/>
                  <a:gd name="connsiteY6" fmla="*/ 520700 h 692150"/>
                  <a:gd name="connsiteX7" fmla="*/ 0 w 2562506"/>
                  <a:gd name="connsiteY7" fmla="*/ 577850 h 692150"/>
                  <a:gd name="connsiteX8" fmla="*/ 38100 w 2562506"/>
                  <a:gd name="connsiteY8" fmla="*/ 666750 h 692150"/>
                  <a:gd name="connsiteX9" fmla="*/ 2393950 w 2562506"/>
                  <a:gd name="connsiteY9" fmla="*/ 692150 h 692150"/>
                  <a:gd name="connsiteX10" fmla="*/ 2435225 w 2562506"/>
                  <a:gd name="connsiteY10" fmla="*/ 666750 h 692150"/>
                  <a:gd name="connsiteX11" fmla="*/ 2479675 w 2562506"/>
                  <a:gd name="connsiteY11" fmla="*/ 692150 h 692150"/>
                  <a:gd name="connsiteX12" fmla="*/ 2562225 w 2562506"/>
                  <a:gd name="connsiteY12" fmla="*/ 685800 h 692150"/>
                  <a:gd name="connsiteX13" fmla="*/ 2555875 w 2562506"/>
                  <a:gd name="connsiteY13" fmla="*/ 171450 h 692150"/>
                  <a:gd name="connsiteX14" fmla="*/ 2470150 w 2562506"/>
                  <a:gd name="connsiteY14" fmla="*/ 95250 h 692150"/>
                  <a:gd name="connsiteX15" fmla="*/ 514350 w 2562506"/>
                  <a:gd name="connsiteY15" fmla="*/ 184150 h 692150"/>
                  <a:gd name="connsiteX16" fmla="*/ 184150 w 2562506"/>
                  <a:gd name="connsiteY16" fmla="*/ 0 h 692150"/>
                  <a:gd name="connsiteX0" fmla="*/ 184150 w 2562506"/>
                  <a:gd name="connsiteY0" fmla="*/ 0 h 692150"/>
                  <a:gd name="connsiteX1" fmla="*/ 9525 w 2562506"/>
                  <a:gd name="connsiteY1" fmla="*/ 152400 h 692150"/>
                  <a:gd name="connsiteX2" fmla="*/ 12700 w 2562506"/>
                  <a:gd name="connsiteY2" fmla="*/ 241300 h 692150"/>
                  <a:gd name="connsiteX3" fmla="*/ 2495550 w 2562506"/>
                  <a:gd name="connsiteY3" fmla="*/ 241300 h 692150"/>
                  <a:gd name="connsiteX4" fmla="*/ 2463800 w 2562506"/>
                  <a:gd name="connsiteY4" fmla="*/ 552450 h 692150"/>
                  <a:gd name="connsiteX5" fmla="*/ 69850 w 2562506"/>
                  <a:gd name="connsiteY5" fmla="*/ 565150 h 692150"/>
                  <a:gd name="connsiteX6" fmla="*/ 95250 w 2562506"/>
                  <a:gd name="connsiteY6" fmla="*/ 520700 h 692150"/>
                  <a:gd name="connsiteX7" fmla="*/ 0 w 2562506"/>
                  <a:gd name="connsiteY7" fmla="*/ 577850 h 692150"/>
                  <a:gd name="connsiteX8" fmla="*/ 9525 w 2562506"/>
                  <a:gd name="connsiteY8" fmla="*/ 688975 h 692150"/>
                  <a:gd name="connsiteX9" fmla="*/ 2393950 w 2562506"/>
                  <a:gd name="connsiteY9" fmla="*/ 692150 h 692150"/>
                  <a:gd name="connsiteX10" fmla="*/ 2435225 w 2562506"/>
                  <a:gd name="connsiteY10" fmla="*/ 666750 h 692150"/>
                  <a:gd name="connsiteX11" fmla="*/ 2479675 w 2562506"/>
                  <a:gd name="connsiteY11" fmla="*/ 692150 h 692150"/>
                  <a:gd name="connsiteX12" fmla="*/ 2562225 w 2562506"/>
                  <a:gd name="connsiteY12" fmla="*/ 685800 h 692150"/>
                  <a:gd name="connsiteX13" fmla="*/ 2555875 w 2562506"/>
                  <a:gd name="connsiteY13" fmla="*/ 171450 h 692150"/>
                  <a:gd name="connsiteX14" fmla="*/ 2470150 w 2562506"/>
                  <a:gd name="connsiteY14" fmla="*/ 95250 h 692150"/>
                  <a:gd name="connsiteX15" fmla="*/ 514350 w 2562506"/>
                  <a:gd name="connsiteY15" fmla="*/ 184150 h 692150"/>
                  <a:gd name="connsiteX16" fmla="*/ 184150 w 2562506"/>
                  <a:gd name="connsiteY16" fmla="*/ 0 h 692150"/>
                  <a:gd name="connsiteX0" fmla="*/ 180975 w 2559331"/>
                  <a:gd name="connsiteY0" fmla="*/ 0 h 692150"/>
                  <a:gd name="connsiteX1" fmla="*/ 6350 w 2559331"/>
                  <a:gd name="connsiteY1" fmla="*/ 152400 h 692150"/>
                  <a:gd name="connsiteX2" fmla="*/ 9525 w 2559331"/>
                  <a:gd name="connsiteY2" fmla="*/ 241300 h 692150"/>
                  <a:gd name="connsiteX3" fmla="*/ 2492375 w 2559331"/>
                  <a:gd name="connsiteY3" fmla="*/ 241300 h 692150"/>
                  <a:gd name="connsiteX4" fmla="*/ 2460625 w 2559331"/>
                  <a:gd name="connsiteY4" fmla="*/ 552450 h 692150"/>
                  <a:gd name="connsiteX5" fmla="*/ 66675 w 2559331"/>
                  <a:gd name="connsiteY5" fmla="*/ 565150 h 692150"/>
                  <a:gd name="connsiteX6" fmla="*/ 92075 w 2559331"/>
                  <a:gd name="connsiteY6" fmla="*/ 520700 h 692150"/>
                  <a:gd name="connsiteX7" fmla="*/ 0 w 2559331"/>
                  <a:gd name="connsiteY7" fmla="*/ 593725 h 692150"/>
                  <a:gd name="connsiteX8" fmla="*/ 6350 w 2559331"/>
                  <a:gd name="connsiteY8" fmla="*/ 688975 h 692150"/>
                  <a:gd name="connsiteX9" fmla="*/ 2390775 w 2559331"/>
                  <a:gd name="connsiteY9" fmla="*/ 692150 h 692150"/>
                  <a:gd name="connsiteX10" fmla="*/ 2432050 w 2559331"/>
                  <a:gd name="connsiteY10" fmla="*/ 666750 h 692150"/>
                  <a:gd name="connsiteX11" fmla="*/ 2476500 w 2559331"/>
                  <a:gd name="connsiteY11" fmla="*/ 692150 h 692150"/>
                  <a:gd name="connsiteX12" fmla="*/ 2559050 w 2559331"/>
                  <a:gd name="connsiteY12" fmla="*/ 685800 h 692150"/>
                  <a:gd name="connsiteX13" fmla="*/ 2552700 w 2559331"/>
                  <a:gd name="connsiteY13" fmla="*/ 171450 h 692150"/>
                  <a:gd name="connsiteX14" fmla="*/ 2466975 w 2559331"/>
                  <a:gd name="connsiteY14" fmla="*/ 95250 h 692150"/>
                  <a:gd name="connsiteX15" fmla="*/ 511175 w 2559331"/>
                  <a:gd name="connsiteY15" fmla="*/ 184150 h 692150"/>
                  <a:gd name="connsiteX16" fmla="*/ 180975 w 2559331"/>
                  <a:gd name="connsiteY16" fmla="*/ 0 h 692150"/>
                  <a:gd name="connsiteX0" fmla="*/ 180975 w 2559331"/>
                  <a:gd name="connsiteY0" fmla="*/ 0 h 692150"/>
                  <a:gd name="connsiteX1" fmla="*/ 6350 w 2559331"/>
                  <a:gd name="connsiteY1" fmla="*/ 152400 h 692150"/>
                  <a:gd name="connsiteX2" fmla="*/ 9525 w 2559331"/>
                  <a:gd name="connsiteY2" fmla="*/ 241300 h 692150"/>
                  <a:gd name="connsiteX3" fmla="*/ 2492375 w 2559331"/>
                  <a:gd name="connsiteY3" fmla="*/ 241300 h 692150"/>
                  <a:gd name="connsiteX4" fmla="*/ 2460625 w 2559331"/>
                  <a:gd name="connsiteY4" fmla="*/ 552450 h 692150"/>
                  <a:gd name="connsiteX5" fmla="*/ 66675 w 2559331"/>
                  <a:gd name="connsiteY5" fmla="*/ 565150 h 692150"/>
                  <a:gd name="connsiteX6" fmla="*/ 88900 w 2559331"/>
                  <a:gd name="connsiteY6" fmla="*/ 568325 h 692150"/>
                  <a:gd name="connsiteX7" fmla="*/ 92075 w 2559331"/>
                  <a:gd name="connsiteY7" fmla="*/ 520700 h 692150"/>
                  <a:gd name="connsiteX8" fmla="*/ 0 w 2559331"/>
                  <a:gd name="connsiteY8" fmla="*/ 593725 h 692150"/>
                  <a:gd name="connsiteX9" fmla="*/ 6350 w 2559331"/>
                  <a:gd name="connsiteY9" fmla="*/ 688975 h 692150"/>
                  <a:gd name="connsiteX10" fmla="*/ 2390775 w 2559331"/>
                  <a:gd name="connsiteY10" fmla="*/ 692150 h 692150"/>
                  <a:gd name="connsiteX11" fmla="*/ 2432050 w 2559331"/>
                  <a:gd name="connsiteY11" fmla="*/ 666750 h 692150"/>
                  <a:gd name="connsiteX12" fmla="*/ 2476500 w 2559331"/>
                  <a:gd name="connsiteY12" fmla="*/ 692150 h 692150"/>
                  <a:gd name="connsiteX13" fmla="*/ 2559050 w 2559331"/>
                  <a:gd name="connsiteY13" fmla="*/ 685800 h 692150"/>
                  <a:gd name="connsiteX14" fmla="*/ 2552700 w 2559331"/>
                  <a:gd name="connsiteY14" fmla="*/ 171450 h 692150"/>
                  <a:gd name="connsiteX15" fmla="*/ 2466975 w 2559331"/>
                  <a:gd name="connsiteY15" fmla="*/ 95250 h 692150"/>
                  <a:gd name="connsiteX16" fmla="*/ 511175 w 2559331"/>
                  <a:gd name="connsiteY16" fmla="*/ 184150 h 692150"/>
                  <a:gd name="connsiteX17" fmla="*/ 180975 w 2559331"/>
                  <a:gd name="connsiteY17" fmla="*/ 0 h 692150"/>
                  <a:gd name="connsiteX0" fmla="*/ 180975 w 2559331"/>
                  <a:gd name="connsiteY0" fmla="*/ 0 h 692150"/>
                  <a:gd name="connsiteX1" fmla="*/ 6350 w 2559331"/>
                  <a:gd name="connsiteY1" fmla="*/ 152400 h 692150"/>
                  <a:gd name="connsiteX2" fmla="*/ 9525 w 2559331"/>
                  <a:gd name="connsiteY2" fmla="*/ 241300 h 692150"/>
                  <a:gd name="connsiteX3" fmla="*/ 2454275 w 2559331"/>
                  <a:gd name="connsiteY3" fmla="*/ 234950 h 692150"/>
                  <a:gd name="connsiteX4" fmla="*/ 2460625 w 2559331"/>
                  <a:gd name="connsiteY4" fmla="*/ 552450 h 692150"/>
                  <a:gd name="connsiteX5" fmla="*/ 66675 w 2559331"/>
                  <a:gd name="connsiteY5" fmla="*/ 565150 h 692150"/>
                  <a:gd name="connsiteX6" fmla="*/ 88900 w 2559331"/>
                  <a:gd name="connsiteY6" fmla="*/ 568325 h 692150"/>
                  <a:gd name="connsiteX7" fmla="*/ 92075 w 2559331"/>
                  <a:gd name="connsiteY7" fmla="*/ 520700 h 692150"/>
                  <a:gd name="connsiteX8" fmla="*/ 0 w 2559331"/>
                  <a:gd name="connsiteY8" fmla="*/ 593725 h 692150"/>
                  <a:gd name="connsiteX9" fmla="*/ 6350 w 2559331"/>
                  <a:gd name="connsiteY9" fmla="*/ 688975 h 692150"/>
                  <a:gd name="connsiteX10" fmla="*/ 2390775 w 2559331"/>
                  <a:gd name="connsiteY10" fmla="*/ 692150 h 692150"/>
                  <a:gd name="connsiteX11" fmla="*/ 2432050 w 2559331"/>
                  <a:gd name="connsiteY11" fmla="*/ 666750 h 692150"/>
                  <a:gd name="connsiteX12" fmla="*/ 2476500 w 2559331"/>
                  <a:gd name="connsiteY12" fmla="*/ 692150 h 692150"/>
                  <a:gd name="connsiteX13" fmla="*/ 2559050 w 2559331"/>
                  <a:gd name="connsiteY13" fmla="*/ 685800 h 692150"/>
                  <a:gd name="connsiteX14" fmla="*/ 2552700 w 2559331"/>
                  <a:gd name="connsiteY14" fmla="*/ 171450 h 692150"/>
                  <a:gd name="connsiteX15" fmla="*/ 2466975 w 2559331"/>
                  <a:gd name="connsiteY15" fmla="*/ 95250 h 692150"/>
                  <a:gd name="connsiteX16" fmla="*/ 511175 w 2559331"/>
                  <a:gd name="connsiteY16" fmla="*/ 184150 h 692150"/>
                  <a:gd name="connsiteX17" fmla="*/ 180975 w 2559331"/>
                  <a:gd name="connsiteY17" fmla="*/ 0 h 692150"/>
                  <a:gd name="connsiteX0" fmla="*/ 180975 w 2559331"/>
                  <a:gd name="connsiteY0" fmla="*/ 0 h 692150"/>
                  <a:gd name="connsiteX1" fmla="*/ 6350 w 2559331"/>
                  <a:gd name="connsiteY1" fmla="*/ 152400 h 692150"/>
                  <a:gd name="connsiteX2" fmla="*/ 9525 w 2559331"/>
                  <a:gd name="connsiteY2" fmla="*/ 241300 h 692150"/>
                  <a:gd name="connsiteX3" fmla="*/ 2454275 w 2559331"/>
                  <a:gd name="connsiteY3" fmla="*/ 234950 h 692150"/>
                  <a:gd name="connsiteX4" fmla="*/ 2454275 w 2559331"/>
                  <a:gd name="connsiteY4" fmla="*/ 552450 h 692150"/>
                  <a:gd name="connsiteX5" fmla="*/ 66675 w 2559331"/>
                  <a:gd name="connsiteY5" fmla="*/ 565150 h 692150"/>
                  <a:gd name="connsiteX6" fmla="*/ 88900 w 2559331"/>
                  <a:gd name="connsiteY6" fmla="*/ 568325 h 692150"/>
                  <a:gd name="connsiteX7" fmla="*/ 92075 w 2559331"/>
                  <a:gd name="connsiteY7" fmla="*/ 520700 h 692150"/>
                  <a:gd name="connsiteX8" fmla="*/ 0 w 2559331"/>
                  <a:gd name="connsiteY8" fmla="*/ 593725 h 692150"/>
                  <a:gd name="connsiteX9" fmla="*/ 6350 w 2559331"/>
                  <a:gd name="connsiteY9" fmla="*/ 688975 h 692150"/>
                  <a:gd name="connsiteX10" fmla="*/ 2390775 w 2559331"/>
                  <a:gd name="connsiteY10" fmla="*/ 692150 h 692150"/>
                  <a:gd name="connsiteX11" fmla="*/ 2432050 w 2559331"/>
                  <a:gd name="connsiteY11" fmla="*/ 666750 h 692150"/>
                  <a:gd name="connsiteX12" fmla="*/ 2476500 w 2559331"/>
                  <a:gd name="connsiteY12" fmla="*/ 692150 h 692150"/>
                  <a:gd name="connsiteX13" fmla="*/ 2559050 w 2559331"/>
                  <a:gd name="connsiteY13" fmla="*/ 685800 h 692150"/>
                  <a:gd name="connsiteX14" fmla="*/ 2552700 w 2559331"/>
                  <a:gd name="connsiteY14" fmla="*/ 171450 h 692150"/>
                  <a:gd name="connsiteX15" fmla="*/ 2466975 w 2559331"/>
                  <a:gd name="connsiteY15" fmla="*/ 95250 h 692150"/>
                  <a:gd name="connsiteX16" fmla="*/ 511175 w 2559331"/>
                  <a:gd name="connsiteY16" fmla="*/ 184150 h 692150"/>
                  <a:gd name="connsiteX17" fmla="*/ 180975 w 2559331"/>
                  <a:gd name="connsiteY17" fmla="*/ 0 h 692150"/>
                  <a:gd name="connsiteX0" fmla="*/ 180975 w 2559331"/>
                  <a:gd name="connsiteY0" fmla="*/ 0 h 692150"/>
                  <a:gd name="connsiteX1" fmla="*/ 6350 w 2559331"/>
                  <a:gd name="connsiteY1" fmla="*/ 152400 h 692150"/>
                  <a:gd name="connsiteX2" fmla="*/ 9525 w 2559331"/>
                  <a:gd name="connsiteY2" fmla="*/ 241300 h 692150"/>
                  <a:gd name="connsiteX3" fmla="*/ 2454275 w 2559331"/>
                  <a:gd name="connsiteY3" fmla="*/ 234950 h 692150"/>
                  <a:gd name="connsiteX4" fmla="*/ 2454275 w 2559331"/>
                  <a:gd name="connsiteY4" fmla="*/ 552450 h 692150"/>
                  <a:gd name="connsiteX5" fmla="*/ 66675 w 2559331"/>
                  <a:gd name="connsiteY5" fmla="*/ 565150 h 692150"/>
                  <a:gd name="connsiteX6" fmla="*/ 88900 w 2559331"/>
                  <a:gd name="connsiteY6" fmla="*/ 568325 h 692150"/>
                  <a:gd name="connsiteX7" fmla="*/ 92075 w 2559331"/>
                  <a:gd name="connsiteY7" fmla="*/ 520700 h 692150"/>
                  <a:gd name="connsiteX8" fmla="*/ 0 w 2559331"/>
                  <a:gd name="connsiteY8" fmla="*/ 593725 h 692150"/>
                  <a:gd name="connsiteX9" fmla="*/ 6350 w 2559331"/>
                  <a:gd name="connsiteY9" fmla="*/ 688975 h 692150"/>
                  <a:gd name="connsiteX10" fmla="*/ 2390775 w 2559331"/>
                  <a:gd name="connsiteY10" fmla="*/ 692150 h 692150"/>
                  <a:gd name="connsiteX11" fmla="*/ 2432050 w 2559331"/>
                  <a:gd name="connsiteY11" fmla="*/ 666750 h 692150"/>
                  <a:gd name="connsiteX12" fmla="*/ 2476500 w 2559331"/>
                  <a:gd name="connsiteY12" fmla="*/ 692150 h 692150"/>
                  <a:gd name="connsiteX13" fmla="*/ 2559050 w 2559331"/>
                  <a:gd name="connsiteY13" fmla="*/ 685800 h 692150"/>
                  <a:gd name="connsiteX14" fmla="*/ 2552700 w 2559331"/>
                  <a:gd name="connsiteY14" fmla="*/ 171450 h 692150"/>
                  <a:gd name="connsiteX15" fmla="*/ 2466975 w 2559331"/>
                  <a:gd name="connsiteY15" fmla="*/ 95250 h 692150"/>
                  <a:gd name="connsiteX16" fmla="*/ 511175 w 2559331"/>
                  <a:gd name="connsiteY16" fmla="*/ 184150 h 692150"/>
                  <a:gd name="connsiteX17" fmla="*/ 180975 w 2559331"/>
                  <a:gd name="connsiteY17" fmla="*/ 0 h 692150"/>
                  <a:gd name="connsiteX0" fmla="*/ 180975 w 2559331"/>
                  <a:gd name="connsiteY0" fmla="*/ 0 h 692150"/>
                  <a:gd name="connsiteX1" fmla="*/ 6350 w 2559331"/>
                  <a:gd name="connsiteY1" fmla="*/ 152400 h 692150"/>
                  <a:gd name="connsiteX2" fmla="*/ 9525 w 2559331"/>
                  <a:gd name="connsiteY2" fmla="*/ 241300 h 692150"/>
                  <a:gd name="connsiteX3" fmla="*/ 2454275 w 2559331"/>
                  <a:gd name="connsiteY3" fmla="*/ 234950 h 692150"/>
                  <a:gd name="connsiteX4" fmla="*/ 2454275 w 2559331"/>
                  <a:gd name="connsiteY4" fmla="*/ 552450 h 692150"/>
                  <a:gd name="connsiteX5" fmla="*/ 66675 w 2559331"/>
                  <a:gd name="connsiteY5" fmla="*/ 565150 h 692150"/>
                  <a:gd name="connsiteX6" fmla="*/ 88900 w 2559331"/>
                  <a:gd name="connsiteY6" fmla="*/ 568325 h 692150"/>
                  <a:gd name="connsiteX7" fmla="*/ 92075 w 2559331"/>
                  <a:gd name="connsiteY7" fmla="*/ 520700 h 692150"/>
                  <a:gd name="connsiteX8" fmla="*/ 0 w 2559331"/>
                  <a:gd name="connsiteY8" fmla="*/ 593725 h 692150"/>
                  <a:gd name="connsiteX9" fmla="*/ 6350 w 2559331"/>
                  <a:gd name="connsiteY9" fmla="*/ 688975 h 692150"/>
                  <a:gd name="connsiteX10" fmla="*/ 2390775 w 2559331"/>
                  <a:gd name="connsiteY10" fmla="*/ 692150 h 692150"/>
                  <a:gd name="connsiteX11" fmla="*/ 2476500 w 2559331"/>
                  <a:gd name="connsiteY11" fmla="*/ 692150 h 692150"/>
                  <a:gd name="connsiteX12" fmla="*/ 2559050 w 2559331"/>
                  <a:gd name="connsiteY12" fmla="*/ 685800 h 692150"/>
                  <a:gd name="connsiteX13" fmla="*/ 2552700 w 2559331"/>
                  <a:gd name="connsiteY13" fmla="*/ 171450 h 692150"/>
                  <a:gd name="connsiteX14" fmla="*/ 2466975 w 2559331"/>
                  <a:gd name="connsiteY14" fmla="*/ 95250 h 692150"/>
                  <a:gd name="connsiteX15" fmla="*/ 511175 w 2559331"/>
                  <a:gd name="connsiteY15" fmla="*/ 184150 h 692150"/>
                  <a:gd name="connsiteX16" fmla="*/ 180975 w 2559331"/>
                  <a:gd name="connsiteY16" fmla="*/ 0 h 692150"/>
                  <a:gd name="connsiteX0" fmla="*/ 180975 w 2559331"/>
                  <a:gd name="connsiteY0" fmla="*/ 0 h 692150"/>
                  <a:gd name="connsiteX1" fmla="*/ 6350 w 2559331"/>
                  <a:gd name="connsiteY1" fmla="*/ 152400 h 692150"/>
                  <a:gd name="connsiteX2" fmla="*/ 9525 w 2559331"/>
                  <a:gd name="connsiteY2" fmla="*/ 241300 h 692150"/>
                  <a:gd name="connsiteX3" fmla="*/ 2454275 w 2559331"/>
                  <a:gd name="connsiteY3" fmla="*/ 234950 h 692150"/>
                  <a:gd name="connsiteX4" fmla="*/ 2454275 w 2559331"/>
                  <a:gd name="connsiteY4" fmla="*/ 552450 h 692150"/>
                  <a:gd name="connsiteX5" fmla="*/ 66675 w 2559331"/>
                  <a:gd name="connsiteY5" fmla="*/ 565150 h 692150"/>
                  <a:gd name="connsiteX6" fmla="*/ 88900 w 2559331"/>
                  <a:gd name="connsiteY6" fmla="*/ 568325 h 692150"/>
                  <a:gd name="connsiteX7" fmla="*/ 92075 w 2559331"/>
                  <a:gd name="connsiteY7" fmla="*/ 520700 h 692150"/>
                  <a:gd name="connsiteX8" fmla="*/ 0 w 2559331"/>
                  <a:gd name="connsiteY8" fmla="*/ 593725 h 692150"/>
                  <a:gd name="connsiteX9" fmla="*/ 6350 w 2559331"/>
                  <a:gd name="connsiteY9" fmla="*/ 688975 h 692150"/>
                  <a:gd name="connsiteX10" fmla="*/ 2390775 w 2559331"/>
                  <a:gd name="connsiteY10" fmla="*/ 692150 h 692150"/>
                  <a:gd name="connsiteX11" fmla="*/ 2559050 w 2559331"/>
                  <a:gd name="connsiteY11" fmla="*/ 685800 h 692150"/>
                  <a:gd name="connsiteX12" fmla="*/ 2552700 w 2559331"/>
                  <a:gd name="connsiteY12" fmla="*/ 171450 h 692150"/>
                  <a:gd name="connsiteX13" fmla="*/ 2466975 w 2559331"/>
                  <a:gd name="connsiteY13" fmla="*/ 95250 h 692150"/>
                  <a:gd name="connsiteX14" fmla="*/ 511175 w 2559331"/>
                  <a:gd name="connsiteY14" fmla="*/ 184150 h 692150"/>
                  <a:gd name="connsiteX15" fmla="*/ 180975 w 2559331"/>
                  <a:gd name="connsiteY15" fmla="*/ 0 h 692150"/>
                  <a:gd name="connsiteX0" fmla="*/ 180975 w 2559331"/>
                  <a:gd name="connsiteY0" fmla="*/ 0 h 688975"/>
                  <a:gd name="connsiteX1" fmla="*/ 6350 w 2559331"/>
                  <a:gd name="connsiteY1" fmla="*/ 152400 h 688975"/>
                  <a:gd name="connsiteX2" fmla="*/ 9525 w 2559331"/>
                  <a:gd name="connsiteY2" fmla="*/ 241300 h 688975"/>
                  <a:gd name="connsiteX3" fmla="*/ 2454275 w 2559331"/>
                  <a:gd name="connsiteY3" fmla="*/ 234950 h 688975"/>
                  <a:gd name="connsiteX4" fmla="*/ 2454275 w 2559331"/>
                  <a:gd name="connsiteY4" fmla="*/ 552450 h 688975"/>
                  <a:gd name="connsiteX5" fmla="*/ 66675 w 2559331"/>
                  <a:gd name="connsiteY5" fmla="*/ 565150 h 688975"/>
                  <a:gd name="connsiteX6" fmla="*/ 88900 w 2559331"/>
                  <a:gd name="connsiteY6" fmla="*/ 568325 h 688975"/>
                  <a:gd name="connsiteX7" fmla="*/ 92075 w 2559331"/>
                  <a:gd name="connsiteY7" fmla="*/ 520700 h 688975"/>
                  <a:gd name="connsiteX8" fmla="*/ 0 w 2559331"/>
                  <a:gd name="connsiteY8" fmla="*/ 593725 h 688975"/>
                  <a:gd name="connsiteX9" fmla="*/ 6350 w 2559331"/>
                  <a:gd name="connsiteY9" fmla="*/ 688975 h 688975"/>
                  <a:gd name="connsiteX10" fmla="*/ 2559050 w 2559331"/>
                  <a:gd name="connsiteY10" fmla="*/ 685800 h 688975"/>
                  <a:gd name="connsiteX11" fmla="*/ 2552700 w 2559331"/>
                  <a:gd name="connsiteY11" fmla="*/ 171450 h 688975"/>
                  <a:gd name="connsiteX12" fmla="*/ 2466975 w 2559331"/>
                  <a:gd name="connsiteY12" fmla="*/ 95250 h 688975"/>
                  <a:gd name="connsiteX13" fmla="*/ 511175 w 2559331"/>
                  <a:gd name="connsiteY13" fmla="*/ 184150 h 688975"/>
                  <a:gd name="connsiteX14" fmla="*/ 180975 w 2559331"/>
                  <a:gd name="connsiteY14" fmla="*/ 0 h 688975"/>
                  <a:gd name="connsiteX0" fmla="*/ 180975 w 2572231"/>
                  <a:gd name="connsiteY0" fmla="*/ 0 h 688975"/>
                  <a:gd name="connsiteX1" fmla="*/ 6350 w 2572231"/>
                  <a:gd name="connsiteY1" fmla="*/ 152400 h 688975"/>
                  <a:gd name="connsiteX2" fmla="*/ 9525 w 2572231"/>
                  <a:gd name="connsiteY2" fmla="*/ 241300 h 688975"/>
                  <a:gd name="connsiteX3" fmla="*/ 2454275 w 2572231"/>
                  <a:gd name="connsiteY3" fmla="*/ 234950 h 688975"/>
                  <a:gd name="connsiteX4" fmla="*/ 2454275 w 2572231"/>
                  <a:gd name="connsiteY4" fmla="*/ 552450 h 688975"/>
                  <a:gd name="connsiteX5" fmla="*/ 66675 w 2572231"/>
                  <a:gd name="connsiteY5" fmla="*/ 565150 h 688975"/>
                  <a:gd name="connsiteX6" fmla="*/ 88900 w 2572231"/>
                  <a:gd name="connsiteY6" fmla="*/ 568325 h 688975"/>
                  <a:gd name="connsiteX7" fmla="*/ 92075 w 2572231"/>
                  <a:gd name="connsiteY7" fmla="*/ 520700 h 688975"/>
                  <a:gd name="connsiteX8" fmla="*/ 0 w 2572231"/>
                  <a:gd name="connsiteY8" fmla="*/ 593725 h 688975"/>
                  <a:gd name="connsiteX9" fmla="*/ 6350 w 2572231"/>
                  <a:gd name="connsiteY9" fmla="*/ 688975 h 688975"/>
                  <a:gd name="connsiteX10" fmla="*/ 2559050 w 2572231"/>
                  <a:gd name="connsiteY10" fmla="*/ 685800 h 688975"/>
                  <a:gd name="connsiteX11" fmla="*/ 2552700 w 2572231"/>
                  <a:gd name="connsiteY11" fmla="*/ 171450 h 688975"/>
                  <a:gd name="connsiteX12" fmla="*/ 2466975 w 2572231"/>
                  <a:gd name="connsiteY12" fmla="*/ 95250 h 688975"/>
                  <a:gd name="connsiteX13" fmla="*/ 511175 w 2572231"/>
                  <a:gd name="connsiteY13" fmla="*/ 184150 h 688975"/>
                  <a:gd name="connsiteX14" fmla="*/ 180975 w 2572231"/>
                  <a:gd name="connsiteY14" fmla="*/ 0 h 688975"/>
                  <a:gd name="connsiteX0" fmla="*/ 180975 w 2572231"/>
                  <a:gd name="connsiteY0" fmla="*/ 0 h 688975"/>
                  <a:gd name="connsiteX1" fmla="*/ 6350 w 2572231"/>
                  <a:gd name="connsiteY1" fmla="*/ 152400 h 688975"/>
                  <a:gd name="connsiteX2" fmla="*/ 9525 w 2572231"/>
                  <a:gd name="connsiteY2" fmla="*/ 241300 h 688975"/>
                  <a:gd name="connsiteX3" fmla="*/ 2454275 w 2572231"/>
                  <a:gd name="connsiteY3" fmla="*/ 234950 h 688975"/>
                  <a:gd name="connsiteX4" fmla="*/ 2454275 w 2572231"/>
                  <a:gd name="connsiteY4" fmla="*/ 552450 h 688975"/>
                  <a:gd name="connsiteX5" fmla="*/ 66675 w 2572231"/>
                  <a:gd name="connsiteY5" fmla="*/ 565150 h 688975"/>
                  <a:gd name="connsiteX6" fmla="*/ 88900 w 2572231"/>
                  <a:gd name="connsiteY6" fmla="*/ 568325 h 688975"/>
                  <a:gd name="connsiteX7" fmla="*/ 92075 w 2572231"/>
                  <a:gd name="connsiteY7" fmla="*/ 520700 h 688975"/>
                  <a:gd name="connsiteX8" fmla="*/ 0 w 2572231"/>
                  <a:gd name="connsiteY8" fmla="*/ 593725 h 688975"/>
                  <a:gd name="connsiteX9" fmla="*/ 6350 w 2572231"/>
                  <a:gd name="connsiteY9" fmla="*/ 688975 h 688975"/>
                  <a:gd name="connsiteX10" fmla="*/ 2559050 w 2572231"/>
                  <a:gd name="connsiteY10" fmla="*/ 685800 h 688975"/>
                  <a:gd name="connsiteX11" fmla="*/ 2552700 w 2572231"/>
                  <a:gd name="connsiteY11" fmla="*/ 171450 h 688975"/>
                  <a:gd name="connsiteX12" fmla="*/ 2466975 w 2572231"/>
                  <a:gd name="connsiteY12" fmla="*/ 95250 h 688975"/>
                  <a:gd name="connsiteX13" fmla="*/ 511175 w 2572231"/>
                  <a:gd name="connsiteY13" fmla="*/ 184150 h 688975"/>
                  <a:gd name="connsiteX14" fmla="*/ 180975 w 2572231"/>
                  <a:gd name="connsiteY14" fmla="*/ 0 h 688975"/>
                  <a:gd name="connsiteX0" fmla="*/ 180975 w 2574798"/>
                  <a:gd name="connsiteY0" fmla="*/ 0 h 688975"/>
                  <a:gd name="connsiteX1" fmla="*/ 6350 w 2574798"/>
                  <a:gd name="connsiteY1" fmla="*/ 152400 h 688975"/>
                  <a:gd name="connsiteX2" fmla="*/ 9525 w 2574798"/>
                  <a:gd name="connsiteY2" fmla="*/ 241300 h 688975"/>
                  <a:gd name="connsiteX3" fmla="*/ 2454275 w 2574798"/>
                  <a:gd name="connsiteY3" fmla="*/ 234950 h 688975"/>
                  <a:gd name="connsiteX4" fmla="*/ 2454275 w 2574798"/>
                  <a:gd name="connsiteY4" fmla="*/ 552450 h 688975"/>
                  <a:gd name="connsiteX5" fmla="*/ 66675 w 2574798"/>
                  <a:gd name="connsiteY5" fmla="*/ 565150 h 688975"/>
                  <a:gd name="connsiteX6" fmla="*/ 88900 w 2574798"/>
                  <a:gd name="connsiteY6" fmla="*/ 568325 h 688975"/>
                  <a:gd name="connsiteX7" fmla="*/ 92075 w 2574798"/>
                  <a:gd name="connsiteY7" fmla="*/ 520700 h 688975"/>
                  <a:gd name="connsiteX8" fmla="*/ 0 w 2574798"/>
                  <a:gd name="connsiteY8" fmla="*/ 593725 h 688975"/>
                  <a:gd name="connsiteX9" fmla="*/ 6350 w 2574798"/>
                  <a:gd name="connsiteY9" fmla="*/ 688975 h 688975"/>
                  <a:gd name="connsiteX10" fmla="*/ 2562225 w 2574798"/>
                  <a:gd name="connsiteY10" fmla="*/ 666750 h 688975"/>
                  <a:gd name="connsiteX11" fmla="*/ 2552700 w 2574798"/>
                  <a:gd name="connsiteY11" fmla="*/ 171450 h 688975"/>
                  <a:gd name="connsiteX12" fmla="*/ 2466975 w 2574798"/>
                  <a:gd name="connsiteY12" fmla="*/ 95250 h 688975"/>
                  <a:gd name="connsiteX13" fmla="*/ 511175 w 2574798"/>
                  <a:gd name="connsiteY13" fmla="*/ 184150 h 688975"/>
                  <a:gd name="connsiteX14" fmla="*/ 180975 w 2574798"/>
                  <a:gd name="connsiteY14" fmla="*/ 0 h 688975"/>
                  <a:gd name="connsiteX0" fmla="*/ 180975 w 2574798"/>
                  <a:gd name="connsiteY0" fmla="*/ 0 h 688975"/>
                  <a:gd name="connsiteX1" fmla="*/ 6350 w 2574798"/>
                  <a:gd name="connsiteY1" fmla="*/ 152400 h 688975"/>
                  <a:gd name="connsiteX2" fmla="*/ 9525 w 2574798"/>
                  <a:gd name="connsiteY2" fmla="*/ 241300 h 688975"/>
                  <a:gd name="connsiteX3" fmla="*/ 2454275 w 2574798"/>
                  <a:gd name="connsiteY3" fmla="*/ 234950 h 688975"/>
                  <a:gd name="connsiteX4" fmla="*/ 2454275 w 2574798"/>
                  <a:gd name="connsiteY4" fmla="*/ 552450 h 688975"/>
                  <a:gd name="connsiteX5" fmla="*/ 66675 w 2574798"/>
                  <a:gd name="connsiteY5" fmla="*/ 565150 h 688975"/>
                  <a:gd name="connsiteX6" fmla="*/ 88900 w 2574798"/>
                  <a:gd name="connsiteY6" fmla="*/ 568325 h 688975"/>
                  <a:gd name="connsiteX7" fmla="*/ 92075 w 2574798"/>
                  <a:gd name="connsiteY7" fmla="*/ 520700 h 688975"/>
                  <a:gd name="connsiteX8" fmla="*/ 0 w 2574798"/>
                  <a:gd name="connsiteY8" fmla="*/ 593725 h 688975"/>
                  <a:gd name="connsiteX9" fmla="*/ 6350 w 2574798"/>
                  <a:gd name="connsiteY9" fmla="*/ 688975 h 688975"/>
                  <a:gd name="connsiteX10" fmla="*/ 2562225 w 2574798"/>
                  <a:gd name="connsiteY10" fmla="*/ 666750 h 688975"/>
                  <a:gd name="connsiteX11" fmla="*/ 2552700 w 2574798"/>
                  <a:gd name="connsiteY11" fmla="*/ 171450 h 688975"/>
                  <a:gd name="connsiteX12" fmla="*/ 2466975 w 2574798"/>
                  <a:gd name="connsiteY12" fmla="*/ 95250 h 688975"/>
                  <a:gd name="connsiteX13" fmla="*/ 511175 w 2574798"/>
                  <a:gd name="connsiteY13" fmla="*/ 184150 h 688975"/>
                  <a:gd name="connsiteX14" fmla="*/ 180975 w 2574798"/>
                  <a:gd name="connsiteY14" fmla="*/ 0 h 688975"/>
                  <a:gd name="connsiteX0" fmla="*/ 180975 w 2577418"/>
                  <a:gd name="connsiteY0" fmla="*/ 0 h 688975"/>
                  <a:gd name="connsiteX1" fmla="*/ 6350 w 2577418"/>
                  <a:gd name="connsiteY1" fmla="*/ 152400 h 688975"/>
                  <a:gd name="connsiteX2" fmla="*/ 9525 w 2577418"/>
                  <a:gd name="connsiteY2" fmla="*/ 241300 h 688975"/>
                  <a:gd name="connsiteX3" fmla="*/ 2454275 w 2577418"/>
                  <a:gd name="connsiteY3" fmla="*/ 234950 h 688975"/>
                  <a:gd name="connsiteX4" fmla="*/ 2454275 w 2577418"/>
                  <a:gd name="connsiteY4" fmla="*/ 552450 h 688975"/>
                  <a:gd name="connsiteX5" fmla="*/ 66675 w 2577418"/>
                  <a:gd name="connsiteY5" fmla="*/ 565150 h 688975"/>
                  <a:gd name="connsiteX6" fmla="*/ 88900 w 2577418"/>
                  <a:gd name="connsiteY6" fmla="*/ 568325 h 688975"/>
                  <a:gd name="connsiteX7" fmla="*/ 92075 w 2577418"/>
                  <a:gd name="connsiteY7" fmla="*/ 520700 h 688975"/>
                  <a:gd name="connsiteX8" fmla="*/ 0 w 2577418"/>
                  <a:gd name="connsiteY8" fmla="*/ 593725 h 688975"/>
                  <a:gd name="connsiteX9" fmla="*/ 6350 w 2577418"/>
                  <a:gd name="connsiteY9" fmla="*/ 688975 h 688975"/>
                  <a:gd name="connsiteX10" fmla="*/ 2565400 w 2577418"/>
                  <a:gd name="connsiteY10" fmla="*/ 688975 h 688975"/>
                  <a:gd name="connsiteX11" fmla="*/ 2552700 w 2577418"/>
                  <a:gd name="connsiteY11" fmla="*/ 171450 h 688975"/>
                  <a:gd name="connsiteX12" fmla="*/ 2466975 w 2577418"/>
                  <a:gd name="connsiteY12" fmla="*/ 95250 h 688975"/>
                  <a:gd name="connsiteX13" fmla="*/ 511175 w 2577418"/>
                  <a:gd name="connsiteY13" fmla="*/ 184150 h 688975"/>
                  <a:gd name="connsiteX14" fmla="*/ 180975 w 2577418"/>
                  <a:gd name="connsiteY14" fmla="*/ 0 h 688975"/>
                  <a:gd name="connsiteX0" fmla="*/ 180975 w 2577418"/>
                  <a:gd name="connsiteY0" fmla="*/ 0 h 688975"/>
                  <a:gd name="connsiteX1" fmla="*/ 6350 w 2577418"/>
                  <a:gd name="connsiteY1" fmla="*/ 152400 h 688975"/>
                  <a:gd name="connsiteX2" fmla="*/ 9525 w 2577418"/>
                  <a:gd name="connsiteY2" fmla="*/ 241300 h 688975"/>
                  <a:gd name="connsiteX3" fmla="*/ 2454275 w 2577418"/>
                  <a:gd name="connsiteY3" fmla="*/ 234950 h 688975"/>
                  <a:gd name="connsiteX4" fmla="*/ 2454275 w 2577418"/>
                  <a:gd name="connsiteY4" fmla="*/ 552450 h 688975"/>
                  <a:gd name="connsiteX5" fmla="*/ 66675 w 2577418"/>
                  <a:gd name="connsiteY5" fmla="*/ 565150 h 688975"/>
                  <a:gd name="connsiteX6" fmla="*/ 88900 w 2577418"/>
                  <a:gd name="connsiteY6" fmla="*/ 568325 h 688975"/>
                  <a:gd name="connsiteX7" fmla="*/ 92075 w 2577418"/>
                  <a:gd name="connsiteY7" fmla="*/ 520700 h 688975"/>
                  <a:gd name="connsiteX8" fmla="*/ 0 w 2577418"/>
                  <a:gd name="connsiteY8" fmla="*/ 593725 h 688975"/>
                  <a:gd name="connsiteX9" fmla="*/ 6350 w 2577418"/>
                  <a:gd name="connsiteY9" fmla="*/ 688975 h 688975"/>
                  <a:gd name="connsiteX10" fmla="*/ 2565400 w 2577418"/>
                  <a:gd name="connsiteY10" fmla="*/ 688975 h 688975"/>
                  <a:gd name="connsiteX11" fmla="*/ 2552700 w 2577418"/>
                  <a:gd name="connsiteY11" fmla="*/ 171450 h 688975"/>
                  <a:gd name="connsiteX12" fmla="*/ 2466975 w 2577418"/>
                  <a:gd name="connsiteY12" fmla="*/ 95250 h 688975"/>
                  <a:gd name="connsiteX13" fmla="*/ 511175 w 2577418"/>
                  <a:gd name="connsiteY13" fmla="*/ 184150 h 688975"/>
                  <a:gd name="connsiteX14" fmla="*/ 180975 w 2577418"/>
                  <a:gd name="connsiteY14" fmla="*/ 0 h 688975"/>
                  <a:gd name="connsiteX0" fmla="*/ 180975 w 2570812"/>
                  <a:gd name="connsiteY0" fmla="*/ 0 h 688975"/>
                  <a:gd name="connsiteX1" fmla="*/ 6350 w 2570812"/>
                  <a:gd name="connsiteY1" fmla="*/ 152400 h 688975"/>
                  <a:gd name="connsiteX2" fmla="*/ 9525 w 2570812"/>
                  <a:gd name="connsiteY2" fmla="*/ 241300 h 688975"/>
                  <a:gd name="connsiteX3" fmla="*/ 2454275 w 2570812"/>
                  <a:gd name="connsiteY3" fmla="*/ 234950 h 688975"/>
                  <a:gd name="connsiteX4" fmla="*/ 2454275 w 2570812"/>
                  <a:gd name="connsiteY4" fmla="*/ 552450 h 688975"/>
                  <a:gd name="connsiteX5" fmla="*/ 66675 w 2570812"/>
                  <a:gd name="connsiteY5" fmla="*/ 565150 h 688975"/>
                  <a:gd name="connsiteX6" fmla="*/ 88900 w 2570812"/>
                  <a:gd name="connsiteY6" fmla="*/ 568325 h 688975"/>
                  <a:gd name="connsiteX7" fmla="*/ 92075 w 2570812"/>
                  <a:gd name="connsiteY7" fmla="*/ 520700 h 688975"/>
                  <a:gd name="connsiteX8" fmla="*/ 0 w 2570812"/>
                  <a:gd name="connsiteY8" fmla="*/ 593725 h 688975"/>
                  <a:gd name="connsiteX9" fmla="*/ 6350 w 2570812"/>
                  <a:gd name="connsiteY9" fmla="*/ 688975 h 688975"/>
                  <a:gd name="connsiteX10" fmla="*/ 2565400 w 2570812"/>
                  <a:gd name="connsiteY10" fmla="*/ 688975 h 688975"/>
                  <a:gd name="connsiteX11" fmla="*/ 2552700 w 2570812"/>
                  <a:gd name="connsiteY11" fmla="*/ 171450 h 688975"/>
                  <a:gd name="connsiteX12" fmla="*/ 2466975 w 2570812"/>
                  <a:gd name="connsiteY12" fmla="*/ 95250 h 688975"/>
                  <a:gd name="connsiteX13" fmla="*/ 511175 w 2570812"/>
                  <a:gd name="connsiteY13" fmla="*/ 184150 h 688975"/>
                  <a:gd name="connsiteX14" fmla="*/ 180975 w 2570812"/>
                  <a:gd name="connsiteY14" fmla="*/ 0 h 688975"/>
                  <a:gd name="connsiteX0" fmla="*/ 180975 w 2570812"/>
                  <a:gd name="connsiteY0" fmla="*/ 0 h 688975"/>
                  <a:gd name="connsiteX1" fmla="*/ 6350 w 2570812"/>
                  <a:gd name="connsiteY1" fmla="*/ 152400 h 688975"/>
                  <a:gd name="connsiteX2" fmla="*/ 9525 w 2570812"/>
                  <a:gd name="connsiteY2" fmla="*/ 241300 h 688975"/>
                  <a:gd name="connsiteX3" fmla="*/ 2460625 w 2570812"/>
                  <a:gd name="connsiteY3" fmla="*/ 247650 h 688975"/>
                  <a:gd name="connsiteX4" fmla="*/ 2454275 w 2570812"/>
                  <a:gd name="connsiteY4" fmla="*/ 552450 h 688975"/>
                  <a:gd name="connsiteX5" fmla="*/ 66675 w 2570812"/>
                  <a:gd name="connsiteY5" fmla="*/ 565150 h 688975"/>
                  <a:gd name="connsiteX6" fmla="*/ 88900 w 2570812"/>
                  <a:gd name="connsiteY6" fmla="*/ 568325 h 688975"/>
                  <a:gd name="connsiteX7" fmla="*/ 92075 w 2570812"/>
                  <a:gd name="connsiteY7" fmla="*/ 520700 h 688975"/>
                  <a:gd name="connsiteX8" fmla="*/ 0 w 2570812"/>
                  <a:gd name="connsiteY8" fmla="*/ 593725 h 688975"/>
                  <a:gd name="connsiteX9" fmla="*/ 6350 w 2570812"/>
                  <a:gd name="connsiteY9" fmla="*/ 688975 h 688975"/>
                  <a:gd name="connsiteX10" fmla="*/ 2565400 w 2570812"/>
                  <a:gd name="connsiteY10" fmla="*/ 688975 h 688975"/>
                  <a:gd name="connsiteX11" fmla="*/ 2552700 w 2570812"/>
                  <a:gd name="connsiteY11" fmla="*/ 171450 h 688975"/>
                  <a:gd name="connsiteX12" fmla="*/ 2466975 w 2570812"/>
                  <a:gd name="connsiteY12" fmla="*/ 95250 h 688975"/>
                  <a:gd name="connsiteX13" fmla="*/ 511175 w 2570812"/>
                  <a:gd name="connsiteY13" fmla="*/ 184150 h 688975"/>
                  <a:gd name="connsiteX14" fmla="*/ 180975 w 2570812"/>
                  <a:gd name="connsiteY14" fmla="*/ 0 h 688975"/>
                  <a:gd name="connsiteX0" fmla="*/ 180975 w 2570812"/>
                  <a:gd name="connsiteY0" fmla="*/ 0 h 688975"/>
                  <a:gd name="connsiteX1" fmla="*/ 6350 w 2570812"/>
                  <a:gd name="connsiteY1" fmla="*/ 152400 h 688975"/>
                  <a:gd name="connsiteX2" fmla="*/ 9525 w 2570812"/>
                  <a:gd name="connsiteY2" fmla="*/ 241300 h 688975"/>
                  <a:gd name="connsiteX3" fmla="*/ 2460625 w 2570812"/>
                  <a:gd name="connsiteY3" fmla="*/ 247650 h 688975"/>
                  <a:gd name="connsiteX4" fmla="*/ 2457450 w 2570812"/>
                  <a:gd name="connsiteY4" fmla="*/ 561975 h 688975"/>
                  <a:gd name="connsiteX5" fmla="*/ 66675 w 2570812"/>
                  <a:gd name="connsiteY5" fmla="*/ 565150 h 688975"/>
                  <a:gd name="connsiteX6" fmla="*/ 88900 w 2570812"/>
                  <a:gd name="connsiteY6" fmla="*/ 568325 h 688975"/>
                  <a:gd name="connsiteX7" fmla="*/ 92075 w 2570812"/>
                  <a:gd name="connsiteY7" fmla="*/ 520700 h 688975"/>
                  <a:gd name="connsiteX8" fmla="*/ 0 w 2570812"/>
                  <a:gd name="connsiteY8" fmla="*/ 593725 h 688975"/>
                  <a:gd name="connsiteX9" fmla="*/ 6350 w 2570812"/>
                  <a:gd name="connsiteY9" fmla="*/ 688975 h 688975"/>
                  <a:gd name="connsiteX10" fmla="*/ 2565400 w 2570812"/>
                  <a:gd name="connsiteY10" fmla="*/ 688975 h 688975"/>
                  <a:gd name="connsiteX11" fmla="*/ 2552700 w 2570812"/>
                  <a:gd name="connsiteY11" fmla="*/ 171450 h 688975"/>
                  <a:gd name="connsiteX12" fmla="*/ 2466975 w 2570812"/>
                  <a:gd name="connsiteY12" fmla="*/ 95250 h 688975"/>
                  <a:gd name="connsiteX13" fmla="*/ 511175 w 2570812"/>
                  <a:gd name="connsiteY13" fmla="*/ 184150 h 688975"/>
                  <a:gd name="connsiteX14" fmla="*/ 180975 w 2570812"/>
                  <a:gd name="connsiteY14" fmla="*/ 0 h 688975"/>
                  <a:gd name="connsiteX0" fmla="*/ 180975 w 2570812"/>
                  <a:gd name="connsiteY0" fmla="*/ 0 h 688975"/>
                  <a:gd name="connsiteX1" fmla="*/ 6350 w 2570812"/>
                  <a:gd name="connsiteY1" fmla="*/ 152400 h 688975"/>
                  <a:gd name="connsiteX2" fmla="*/ 9525 w 2570812"/>
                  <a:gd name="connsiteY2" fmla="*/ 241300 h 688975"/>
                  <a:gd name="connsiteX3" fmla="*/ 2460625 w 2570812"/>
                  <a:gd name="connsiteY3" fmla="*/ 247650 h 688975"/>
                  <a:gd name="connsiteX4" fmla="*/ 2457450 w 2570812"/>
                  <a:gd name="connsiteY4" fmla="*/ 561975 h 688975"/>
                  <a:gd name="connsiteX5" fmla="*/ 66675 w 2570812"/>
                  <a:gd name="connsiteY5" fmla="*/ 565150 h 688975"/>
                  <a:gd name="connsiteX6" fmla="*/ 88900 w 2570812"/>
                  <a:gd name="connsiteY6" fmla="*/ 568325 h 688975"/>
                  <a:gd name="connsiteX7" fmla="*/ 92075 w 2570812"/>
                  <a:gd name="connsiteY7" fmla="*/ 520700 h 688975"/>
                  <a:gd name="connsiteX8" fmla="*/ 0 w 2570812"/>
                  <a:gd name="connsiteY8" fmla="*/ 593725 h 688975"/>
                  <a:gd name="connsiteX9" fmla="*/ 6350 w 2570812"/>
                  <a:gd name="connsiteY9" fmla="*/ 688975 h 688975"/>
                  <a:gd name="connsiteX10" fmla="*/ 2565400 w 2570812"/>
                  <a:gd name="connsiteY10" fmla="*/ 688975 h 688975"/>
                  <a:gd name="connsiteX11" fmla="*/ 2552700 w 2570812"/>
                  <a:gd name="connsiteY11" fmla="*/ 171450 h 688975"/>
                  <a:gd name="connsiteX12" fmla="*/ 2466975 w 2570812"/>
                  <a:gd name="connsiteY12" fmla="*/ 95250 h 688975"/>
                  <a:gd name="connsiteX13" fmla="*/ 485775 w 2570812"/>
                  <a:gd name="connsiteY13" fmla="*/ 171450 h 688975"/>
                  <a:gd name="connsiteX14" fmla="*/ 180975 w 2570812"/>
                  <a:gd name="connsiteY14" fmla="*/ 0 h 688975"/>
                  <a:gd name="connsiteX0" fmla="*/ 180975 w 2570812"/>
                  <a:gd name="connsiteY0" fmla="*/ 0 h 688975"/>
                  <a:gd name="connsiteX1" fmla="*/ 6350 w 2570812"/>
                  <a:gd name="connsiteY1" fmla="*/ 152400 h 688975"/>
                  <a:gd name="connsiteX2" fmla="*/ 9525 w 2570812"/>
                  <a:gd name="connsiteY2" fmla="*/ 241300 h 688975"/>
                  <a:gd name="connsiteX3" fmla="*/ 2460625 w 2570812"/>
                  <a:gd name="connsiteY3" fmla="*/ 247650 h 688975"/>
                  <a:gd name="connsiteX4" fmla="*/ 2457450 w 2570812"/>
                  <a:gd name="connsiteY4" fmla="*/ 561975 h 688975"/>
                  <a:gd name="connsiteX5" fmla="*/ 66675 w 2570812"/>
                  <a:gd name="connsiteY5" fmla="*/ 565150 h 688975"/>
                  <a:gd name="connsiteX6" fmla="*/ 88900 w 2570812"/>
                  <a:gd name="connsiteY6" fmla="*/ 568325 h 688975"/>
                  <a:gd name="connsiteX7" fmla="*/ 92075 w 2570812"/>
                  <a:gd name="connsiteY7" fmla="*/ 520700 h 688975"/>
                  <a:gd name="connsiteX8" fmla="*/ 0 w 2570812"/>
                  <a:gd name="connsiteY8" fmla="*/ 593725 h 688975"/>
                  <a:gd name="connsiteX9" fmla="*/ 6350 w 2570812"/>
                  <a:gd name="connsiteY9" fmla="*/ 688975 h 688975"/>
                  <a:gd name="connsiteX10" fmla="*/ 2565400 w 2570812"/>
                  <a:gd name="connsiteY10" fmla="*/ 688975 h 688975"/>
                  <a:gd name="connsiteX11" fmla="*/ 2552700 w 2570812"/>
                  <a:gd name="connsiteY11" fmla="*/ 171450 h 688975"/>
                  <a:gd name="connsiteX12" fmla="*/ 2466975 w 2570812"/>
                  <a:gd name="connsiteY12" fmla="*/ 95250 h 688975"/>
                  <a:gd name="connsiteX13" fmla="*/ 180975 w 2570812"/>
                  <a:gd name="connsiteY13" fmla="*/ 0 h 688975"/>
                  <a:gd name="connsiteX0" fmla="*/ 180975 w 2570812"/>
                  <a:gd name="connsiteY0" fmla="*/ 31750 h 720725"/>
                  <a:gd name="connsiteX1" fmla="*/ 6350 w 2570812"/>
                  <a:gd name="connsiteY1" fmla="*/ 184150 h 720725"/>
                  <a:gd name="connsiteX2" fmla="*/ 9525 w 2570812"/>
                  <a:gd name="connsiteY2" fmla="*/ 273050 h 720725"/>
                  <a:gd name="connsiteX3" fmla="*/ 2460625 w 2570812"/>
                  <a:gd name="connsiteY3" fmla="*/ 279400 h 720725"/>
                  <a:gd name="connsiteX4" fmla="*/ 2457450 w 2570812"/>
                  <a:gd name="connsiteY4" fmla="*/ 593725 h 720725"/>
                  <a:gd name="connsiteX5" fmla="*/ 66675 w 2570812"/>
                  <a:gd name="connsiteY5" fmla="*/ 596900 h 720725"/>
                  <a:gd name="connsiteX6" fmla="*/ 88900 w 2570812"/>
                  <a:gd name="connsiteY6" fmla="*/ 600075 h 720725"/>
                  <a:gd name="connsiteX7" fmla="*/ 92075 w 2570812"/>
                  <a:gd name="connsiteY7" fmla="*/ 552450 h 720725"/>
                  <a:gd name="connsiteX8" fmla="*/ 0 w 2570812"/>
                  <a:gd name="connsiteY8" fmla="*/ 625475 h 720725"/>
                  <a:gd name="connsiteX9" fmla="*/ 6350 w 2570812"/>
                  <a:gd name="connsiteY9" fmla="*/ 720725 h 720725"/>
                  <a:gd name="connsiteX10" fmla="*/ 2565400 w 2570812"/>
                  <a:gd name="connsiteY10" fmla="*/ 720725 h 720725"/>
                  <a:gd name="connsiteX11" fmla="*/ 2552700 w 2570812"/>
                  <a:gd name="connsiteY11" fmla="*/ 203200 h 720725"/>
                  <a:gd name="connsiteX12" fmla="*/ 2336800 w 2570812"/>
                  <a:gd name="connsiteY12" fmla="*/ 0 h 720725"/>
                  <a:gd name="connsiteX13" fmla="*/ 180975 w 2570812"/>
                  <a:gd name="connsiteY13" fmla="*/ 31750 h 720725"/>
                  <a:gd name="connsiteX0" fmla="*/ 180975 w 2570812"/>
                  <a:gd name="connsiteY0" fmla="*/ 0 h 688975"/>
                  <a:gd name="connsiteX1" fmla="*/ 6350 w 2570812"/>
                  <a:gd name="connsiteY1" fmla="*/ 152400 h 688975"/>
                  <a:gd name="connsiteX2" fmla="*/ 9525 w 2570812"/>
                  <a:gd name="connsiteY2" fmla="*/ 241300 h 688975"/>
                  <a:gd name="connsiteX3" fmla="*/ 2460625 w 2570812"/>
                  <a:gd name="connsiteY3" fmla="*/ 247650 h 688975"/>
                  <a:gd name="connsiteX4" fmla="*/ 2457450 w 2570812"/>
                  <a:gd name="connsiteY4" fmla="*/ 561975 h 688975"/>
                  <a:gd name="connsiteX5" fmla="*/ 66675 w 2570812"/>
                  <a:gd name="connsiteY5" fmla="*/ 565150 h 688975"/>
                  <a:gd name="connsiteX6" fmla="*/ 88900 w 2570812"/>
                  <a:gd name="connsiteY6" fmla="*/ 568325 h 688975"/>
                  <a:gd name="connsiteX7" fmla="*/ 92075 w 2570812"/>
                  <a:gd name="connsiteY7" fmla="*/ 520700 h 688975"/>
                  <a:gd name="connsiteX8" fmla="*/ 0 w 2570812"/>
                  <a:gd name="connsiteY8" fmla="*/ 593725 h 688975"/>
                  <a:gd name="connsiteX9" fmla="*/ 6350 w 2570812"/>
                  <a:gd name="connsiteY9" fmla="*/ 688975 h 688975"/>
                  <a:gd name="connsiteX10" fmla="*/ 2565400 w 2570812"/>
                  <a:gd name="connsiteY10" fmla="*/ 688975 h 688975"/>
                  <a:gd name="connsiteX11" fmla="*/ 2552700 w 2570812"/>
                  <a:gd name="connsiteY11" fmla="*/ 171450 h 688975"/>
                  <a:gd name="connsiteX12" fmla="*/ 2352675 w 2570812"/>
                  <a:gd name="connsiteY12" fmla="*/ 19050 h 688975"/>
                  <a:gd name="connsiteX13" fmla="*/ 180975 w 2570812"/>
                  <a:gd name="connsiteY13" fmla="*/ 0 h 688975"/>
                  <a:gd name="connsiteX0" fmla="*/ 225425 w 2570812"/>
                  <a:gd name="connsiteY0" fmla="*/ 0 h 714375"/>
                  <a:gd name="connsiteX1" fmla="*/ 6350 w 2570812"/>
                  <a:gd name="connsiteY1" fmla="*/ 177800 h 714375"/>
                  <a:gd name="connsiteX2" fmla="*/ 9525 w 2570812"/>
                  <a:gd name="connsiteY2" fmla="*/ 266700 h 714375"/>
                  <a:gd name="connsiteX3" fmla="*/ 2460625 w 2570812"/>
                  <a:gd name="connsiteY3" fmla="*/ 273050 h 714375"/>
                  <a:gd name="connsiteX4" fmla="*/ 2457450 w 2570812"/>
                  <a:gd name="connsiteY4" fmla="*/ 587375 h 714375"/>
                  <a:gd name="connsiteX5" fmla="*/ 66675 w 2570812"/>
                  <a:gd name="connsiteY5" fmla="*/ 590550 h 714375"/>
                  <a:gd name="connsiteX6" fmla="*/ 88900 w 2570812"/>
                  <a:gd name="connsiteY6" fmla="*/ 593725 h 714375"/>
                  <a:gd name="connsiteX7" fmla="*/ 92075 w 2570812"/>
                  <a:gd name="connsiteY7" fmla="*/ 546100 h 714375"/>
                  <a:gd name="connsiteX8" fmla="*/ 0 w 2570812"/>
                  <a:gd name="connsiteY8" fmla="*/ 619125 h 714375"/>
                  <a:gd name="connsiteX9" fmla="*/ 6350 w 2570812"/>
                  <a:gd name="connsiteY9" fmla="*/ 714375 h 714375"/>
                  <a:gd name="connsiteX10" fmla="*/ 2565400 w 2570812"/>
                  <a:gd name="connsiteY10" fmla="*/ 714375 h 714375"/>
                  <a:gd name="connsiteX11" fmla="*/ 2552700 w 2570812"/>
                  <a:gd name="connsiteY11" fmla="*/ 196850 h 714375"/>
                  <a:gd name="connsiteX12" fmla="*/ 2352675 w 2570812"/>
                  <a:gd name="connsiteY12" fmla="*/ 44450 h 714375"/>
                  <a:gd name="connsiteX13" fmla="*/ 225425 w 2570812"/>
                  <a:gd name="connsiteY13" fmla="*/ 0 h 714375"/>
                  <a:gd name="connsiteX0" fmla="*/ 225425 w 2570812"/>
                  <a:gd name="connsiteY0" fmla="*/ 0 h 714375"/>
                  <a:gd name="connsiteX1" fmla="*/ 6350 w 2570812"/>
                  <a:gd name="connsiteY1" fmla="*/ 177800 h 714375"/>
                  <a:gd name="connsiteX2" fmla="*/ 9525 w 2570812"/>
                  <a:gd name="connsiteY2" fmla="*/ 266700 h 714375"/>
                  <a:gd name="connsiteX3" fmla="*/ 2460625 w 2570812"/>
                  <a:gd name="connsiteY3" fmla="*/ 273050 h 714375"/>
                  <a:gd name="connsiteX4" fmla="*/ 2457450 w 2570812"/>
                  <a:gd name="connsiteY4" fmla="*/ 587375 h 714375"/>
                  <a:gd name="connsiteX5" fmla="*/ 66675 w 2570812"/>
                  <a:gd name="connsiteY5" fmla="*/ 590550 h 714375"/>
                  <a:gd name="connsiteX6" fmla="*/ 88900 w 2570812"/>
                  <a:gd name="connsiteY6" fmla="*/ 593725 h 714375"/>
                  <a:gd name="connsiteX7" fmla="*/ 92075 w 2570812"/>
                  <a:gd name="connsiteY7" fmla="*/ 546100 h 714375"/>
                  <a:gd name="connsiteX8" fmla="*/ 0 w 2570812"/>
                  <a:gd name="connsiteY8" fmla="*/ 619125 h 714375"/>
                  <a:gd name="connsiteX9" fmla="*/ 6350 w 2570812"/>
                  <a:gd name="connsiteY9" fmla="*/ 714375 h 714375"/>
                  <a:gd name="connsiteX10" fmla="*/ 2565400 w 2570812"/>
                  <a:gd name="connsiteY10" fmla="*/ 714375 h 714375"/>
                  <a:gd name="connsiteX11" fmla="*/ 2552700 w 2570812"/>
                  <a:gd name="connsiteY11" fmla="*/ 196850 h 714375"/>
                  <a:gd name="connsiteX12" fmla="*/ 2308225 w 2570812"/>
                  <a:gd name="connsiteY12" fmla="*/ 12700 h 714375"/>
                  <a:gd name="connsiteX13" fmla="*/ 225425 w 2570812"/>
                  <a:gd name="connsiteY13" fmla="*/ 0 h 714375"/>
                  <a:gd name="connsiteX0" fmla="*/ 225425 w 2570812"/>
                  <a:gd name="connsiteY0" fmla="*/ 0 h 714375"/>
                  <a:gd name="connsiteX1" fmla="*/ 6350 w 2570812"/>
                  <a:gd name="connsiteY1" fmla="*/ 177800 h 714375"/>
                  <a:gd name="connsiteX2" fmla="*/ 9525 w 2570812"/>
                  <a:gd name="connsiteY2" fmla="*/ 266700 h 714375"/>
                  <a:gd name="connsiteX3" fmla="*/ 2460625 w 2570812"/>
                  <a:gd name="connsiteY3" fmla="*/ 273050 h 714375"/>
                  <a:gd name="connsiteX4" fmla="*/ 2457450 w 2570812"/>
                  <a:gd name="connsiteY4" fmla="*/ 587375 h 714375"/>
                  <a:gd name="connsiteX5" fmla="*/ 66675 w 2570812"/>
                  <a:gd name="connsiteY5" fmla="*/ 590550 h 714375"/>
                  <a:gd name="connsiteX6" fmla="*/ 88900 w 2570812"/>
                  <a:gd name="connsiteY6" fmla="*/ 593725 h 714375"/>
                  <a:gd name="connsiteX7" fmla="*/ 92075 w 2570812"/>
                  <a:gd name="connsiteY7" fmla="*/ 546100 h 714375"/>
                  <a:gd name="connsiteX8" fmla="*/ 0 w 2570812"/>
                  <a:gd name="connsiteY8" fmla="*/ 619125 h 714375"/>
                  <a:gd name="connsiteX9" fmla="*/ 6350 w 2570812"/>
                  <a:gd name="connsiteY9" fmla="*/ 714375 h 714375"/>
                  <a:gd name="connsiteX10" fmla="*/ 2565400 w 2570812"/>
                  <a:gd name="connsiteY10" fmla="*/ 714375 h 714375"/>
                  <a:gd name="connsiteX11" fmla="*/ 2552700 w 2570812"/>
                  <a:gd name="connsiteY11" fmla="*/ 196850 h 714375"/>
                  <a:gd name="connsiteX12" fmla="*/ 2295525 w 2570812"/>
                  <a:gd name="connsiteY12" fmla="*/ 0 h 714375"/>
                  <a:gd name="connsiteX13" fmla="*/ 225425 w 2570812"/>
                  <a:gd name="connsiteY13" fmla="*/ 0 h 714375"/>
                  <a:gd name="connsiteX0" fmla="*/ 225425 w 2570812"/>
                  <a:gd name="connsiteY0" fmla="*/ 0 h 714375"/>
                  <a:gd name="connsiteX1" fmla="*/ 6350 w 2570812"/>
                  <a:gd name="connsiteY1" fmla="*/ 177800 h 714375"/>
                  <a:gd name="connsiteX2" fmla="*/ 9525 w 2570812"/>
                  <a:gd name="connsiteY2" fmla="*/ 266700 h 714375"/>
                  <a:gd name="connsiteX3" fmla="*/ 2460625 w 2570812"/>
                  <a:gd name="connsiteY3" fmla="*/ 273050 h 714375"/>
                  <a:gd name="connsiteX4" fmla="*/ 2457450 w 2570812"/>
                  <a:gd name="connsiteY4" fmla="*/ 587375 h 714375"/>
                  <a:gd name="connsiteX5" fmla="*/ 66675 w 2570812"/>
                  <a:gd name="connsiteY5" fmla="*/ 590550 h 714375"/>
                  <a:gd name="connsiteX6" fmla="*/ 88900 w 2570812"/>
                  <a:gd name="connsiteY6" fmla="*/ 593725 h 714375"/>
                  <a:gd name="connsiteX7" fmla="*/ 92075 w 2570812"/>
                  <a:gd name="connsiteY7" fmla="*/ 546100 h 714375"/>
                  <a:gd name="connsiteX8" fmla="*/ 0 w 2570812"/>
                  <a:gd name="connsiteY8" fmla="*/ 619125 h 714375"/>
                  <a:gd name="connsiteX9" fmla="*/ 6350 w 2570812"/>
                  <a:gd name="connsiteY9" fmla="*/ 714375 h 714375"/>
                  <a:gd name="connsiteX10" fmla="*/ 2565400 w 2570812"/>
                  <a:gd name="connsiteY10" fmla="*/ 714375 h 714375"/>
                  <a:gd name="connsiteX11" fmla="*/ 2552700 w 2570812"/>
                  <a:gd name="connsiteY11" fmla="*/ 196850 h 714375"/>
                  <a:gd name="connsiteX12" fmla="*/ 2295525 w 2570812"/>
                  <a:gd name="connsiteY12" fmla="*/ 0 h 714375"/>
                  <a:gd name="connsiteX13" fmla="*/ 225425 w 2570812"/>
                  <a:gd name="connsiteY13" fmla="*/ 0 h 714375"/>
                  <a:gd name="connsiteX0" fmla="*/ 225425 w 2573535"/>
                  <a:gd name="connsiteY0" fmla="*/ 0 h 714375"/>
                  <a:gd name="connsiteX1" fmla="*/ 6350 w 2573535"/>
                  <a:gd name="connsiteY1" fmla="*/ 177800 h 714375"/>
                  <a:gd name="connsiteX2" fmla="*/ 9525 w 2573535"/>
                  <a:gd name="connsiteY2" fmla="*/ 266700 h 714375"/>
                  <a:gd name="connsiteX3" fmla="*/ 2460625 w 2573535"/>
                  <a:gd name="connsiteY3" fmla="*/ 273050 h 714375"/>
                  <a:gd name="connsiteX4" fmla="*/ 2457450 w 2573535"/>
                  <a:gd name="connsiteY4" fmla="*/ 587375 h 714375"/>
                  <a:gd name="connsiteX5" fmla="*/ 66675 w 2573535"/>
                  <a:gd name="connsiteY5" fmla="*/ 590550 h 714375"/>
                  <a:gd name="connsiteX6" fmla="*/ 88900 w 2573535"/>
                  <a:gd name="connsiteY6" fmla="*/ 593725 h 714375"/>
                  <a:gd name="connsiteX7" fmla="*/ 92075 w 2573535"/>
                  <a:gd name="connsiteY7" fmla="*/ 546100 h 714375"/>
                  <a:gd name="connsiteX8" fmla="*/ 0 w 2573535"/>
                  <a:gd name="connsiteY8" fmla="*/ 619125 h 714375"/>
                  <a:gd name="connsiteX9" fmla="*/ 6350 w 2573535"/>
                  <a:gd name="connsiteY9" fmla="*/ 714375 h 714375"/>
                  <a:gd name="connsiteX10" fmla="*/ 2565400 w 2573535"/>
                  <a:gd name="connsiteY10" fmla="*/ 714375 h 714375"/>
                  <a:gd name="connsiteX11" fmla="*/ 2567732 w 2573535"/>
                  <a:gd name="connsiteY11" fmla="*/ 201861 h 714375"/>
                  <a:gd name="connsiteX12" fmla="*/ 2295525 w 2573535"/>
                  <a:gd name="connsiteY12" fmla="*/ 0 h 714375"/>
                  <a:gd name="connsiteX13" fmla="*/ 225425 w 2573535"/>
                  <a:gd name="connsiteY13" fmla="*/ 0 h 714375"/>
                  <a:gd name="connsiteX0" fmla="*/ 225425 w 2575177"/>
                  <a:gd name="connsiteY0" fmla="*/ 0 h 714375"/>
                  <a:gd name="connsiteX1" fmla="*/ 6350 w 2575177"/>
                  <a:gd name="connsiteY1" fmla="*/ 177800 h 714375"/>
                  <a:gd name="connsiteX2" fmla="*/ 9525 w 2575177"/>
                  <a:gd name="connsiteY2" fmla="*/ 266700 h 714375"/>
                  <a:gd name="connsiteX3" fmla="*/ 2460625 w 2575177"/>
                  <a:gd name="connsiteY3" fmla="*/ 273050 h 714375"/>
                  <a:gd name="connsiteX4" fmla="*/ 2457450 w 2575177"/>
                  <a:gd name="connsiteY4" fmla="*/ 587375 h 714375"/>
                  <a:gd name="connsiteX5" fmla="*/ 66675 w 2575177"/>
                  <a:gd name="connsiteY5" fmla="*/ 590550 h 714375"/>
                  <a:gd name="connsiteX6" fmla="*/ 88900 w 2575177"/>
                  <a:gd name="connsiteY6" fmla="*/ 593725 h 714375"/>
                  <a:gd name="connsiteX7" fmla="*/ 92075 w 2575177"/>
                  <a:gd name="connsiteY7" fmla="*/ 546100 h 714375"/>
                  <a:gd name="connsiteX8" fmla="*/ 0 w 2575177"/>
                  <a:gd name="connsiteY8" fmla="*/ 619125 h 714375"/>
                  <a:gd name="connsiteX9" fmla="*/ 6350 w 2575177"/>
                  <a:gd name="connsiteY9" fmla="*/ 714375 h 714375"/>
                  <a:gd name="connsiteX10" fmla="*/ 2565400 w 2575177"/>
                  <a:gd name="connsiteY10" fmla="*/ 714375 h 714375"/>
                  <a:gd name="connsiteX11" fmla="*/ 2572743 w 2575177"/>
                  <a:gd name="connsiteY11" fmla="*/ 201861 h 714375"/>
                  <a:gd name="connsiteX12" fmla="*/ 2295525 w 2575177"/>
                  <a:gd name="connsiteY12" fmla="*/ 0 h 714375"/>
                  <a:gd name="connsiteX13" fmla="*/ 225425 w 2575177"/>
                  <a:gd name="connsiteY13" fmla="*/ 0 h 714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575177" h="714375">
                    <a:moveTo>
                      <a:pt x="225425" y="0"/>
                    </a:moveTo>
                    <a:lnTo>
                      <a:pt x="6350" y="177800"/>
                    </a:lnTo>
                    <a:lnTo>
                      <a:pt x="9525" y="266700"/>
                    </a:lnTo>
                    <a:lnTo>
                      <a:pt x="2460625" y="273050"/>
                    </a:lnTo>
                    <a:cubicBezTo>
                      <a:pt x="2459567" y="377825"/>
                      <a:pt x="2458508" y="482600"/>
                      <a:pt x="2457450" y="587375"/>
                    </a:cubicBezTo>
                    <a:lnTo>
                      <a:pt x="66675" y="590550"/>
                    </a:lnTo>
                    <a:cubicBezTo>
                      <a:pt x="69850" y="588433"/>
                      <a:pt x="85725" y="595842"/>
                      <a:pt x="88900" y="593725"/>
                    </a:cubicBezTo>
                    <a:lnTo>
                      <a:pt x="92075" y="546100"/>
                    </a:lnTo>
                    <a:lnTo>
                      <a:pt x="0" y="619125"/>
                    </a:lnTo>
                    <a:lnTo>
                      <a:pt x="6350" y="714375"/>
                    </a:lnTo>
                    <a:lnTo>
                      <a:pt x="2565400" y="714375"/>
                    </a:lnTo>
                    <a:cubicBezTo>
                      <a:pt x="2583392" y="672042"/>
                      <a:pt x="2570626" y="377544"/>
                      <a:pt x="2572743" y="201861"/>
                    </a:cubicBezTo>
                    <a:cubicBezTo>
                      <a:pt x="2487018" y="120369"/>
                      <a:pt x="2381250" y="65617"/>
                      <a:pt x="2295525" y="0"/>
                    </a:cubicBezTo>
                    <a:lnTo>
                      <a:pt x="225425" y="0"/>
                    </a:lnTo>
                    <a:close/>
                  </a:path>
                </a:pathLst>
              </a:custGeom>
              <a:solidFill>
                <a:schemeClr val="accent3"/>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sp>
            <p:nvSpPr>
              <p:cNvPr id="14" name="Rectangle 22">
                <a:extLst>
                  <a:ext uri="{FF2B5EF4-FFF2-40B4-BE49-F238E27FC236}">
                    <a16:creationId xmlns:a16="http://schemas.microsoft.com/office/drawing/2014/main" id="{2BF35EDD-DDB6-447C-90EA-9E53B69714B1}"/>
                  </a:ext>
                </a:extLst>
              </p:cNvPr>
              <p:cNvSpPr/>
              <p:nvPr/>
            </p:nvSpPr>
            <p:spPr>
              <a:xfrm>
                <a:off x="3707904" y="3762375"/>
                <a:ext cx="2376264" cy="321543"/>
              </a:xfrm>
              <a:custGeom>
                <a:avLst/>
                <a:gdLst>
                  <a:gd name="connsiteX0" fmla="*/ 0 w 2376264"/>
                  <a:gd name="connsiteY0" fmla="*/ 0 h 321543"/>
                  <a:gd name="connsiteX1" fmla="*/ 2376264 w 2376264"/>
                  <a:gd name="connsiteY1" fmla="*/ 0 h 321543"/>
                  <a:gd name="connsiteX2" fmla="*/ 2376264 w 2376264"/>
                  <a:gd name="connsiteY2" fmla="*/ 321543 h 321543"/>
                  <a:gd name="connsiteX3" fmla="*/ 0 w 2376264"/>
                  <a:gd name="connsiteY3" fmla="*/ 321543 h 321543"/>
                  <a:gd name="connsiteX4" fmla="*/ 0 w 2376264"/>
                  <a:gd name="connsiteY4" fmla="*/ 0 h 321543"/>
                  <a:gd name="connsiteX0" fmla="*/ 0 w 2376264"/>
                  <a:gd name="connsiteY0" fmla="*/ 0 h 321543"/>
                  <a:gd name="connsiteX1" fmla="*/ 2376264 w 2376264"/>
                  <a:gd name="connsiteY1" fmla="*/ 0 h 321543"/>
                  <a:gd name="connsiteX2" fmla="*/ 2376264 w 2376264"/>
                  <a:gd name="connsiteY2" fmla="*/ 321543 h 321543"/>
                  <a:gd name="connsiteX3" fmla="*/ 0 w 2376264"/>
                  <a:gd name="connsiteY3" fmla="*/ 321543 h 321543"/>
                  <a:gd name="connsiteX4" fmla="*/ 0 w 2376264"/>
                  <a:gd name="connsiteY4" fmla="*/ 0 h 321543"/>
                  <a:gd name="connsiteX0" fmla="*/ 0 w 2376264"/>
                  <a:gd name="connsiteY0" fmla="*/ 0 h 321543"/>
                  <a:gd name="connsiteX1" fmla="*/ 2376264 w 2376264"/>
                  <a:gd name="connsiteY1" fmla="*/ 0 h 321543"/>
                  <a:gd name="connsiteX2" fmla="*/ 2376264 w 2376264"/>
                  <a:gd name="connsiteY2" fmla="*/ 321543 h 321543"/>
                  <a:gd name="connsiteX3" fmla="*/ 0 w 2376264"/>
                  <a:gd name="connsiteY3" fmla="*/ 321543 h 321543"/>
                  <a:gd name="connsiteX4" fmla="*/ 0 w 2376264"/>
                  <a:gd name="connsiteY4" fmla="*/ 0 h 321543"/>
                  <a:gd name="connsiteX0" fmla="*/ 0 w 2376264"/>
                  <a:gd name="connsiteY0" fmla="*/ 0 h 321543"/>
                  <a:gd name="connsiteX1" fmla="*/ 2376264 w 2376264"/>
                  <a:gd name="connsiteY1" fmla="*/ 0 h 321543"/>
                  <a:gd name="connsiteX2" fmla="*/ 2376264 w 2376264"/>
                  <a:gd name="connsiteY2" fmla="*/ 321543 h 321543"/>
                  <a:gd name="connsiteX3" fmla="*/ 0 w 2376264"/>
                  <a:gd name="connsiteY3" fmla="*/ 321543 h 321543"/>
                  <a:gd name="connsiteX4" fmla="*/ 0 w 2376264"/>
                  <a:gd name="connsiteY4" fmla="*/ 0 h 3215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6264" h="321543">
                    <a:moveTo>
                      <a:pt x="0" y="0"/>
                    </a:moveTo>
                    <a:lnTo>
                      <a:pt x="2376264" y="0"/>
                    </a:lnTo>
                    <a:lnTo>
                      <a:pt x="2376264" y="321543"/>
                    </a:lnTo>
                    <a:lnTo>
                      <a:pt x="0" y="321543"/>
                    </a:lnTo>
                    <a:cubicBezTo>
                      <a:pt x="34925" y="258812"/>
                      <a:pt x="50800" y="110356"/>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grpSp>
          <p:nvGrpSpPr>
            <p:cNvPr id="7" name="Group 6">
              <a:extLst>
                <a:ext uri="{FF2B5EF4-FFF2-40B4-BE49-F238E27FC236}">
                  <a16:creationId xmlns:a16="http://schemas.microsoft.com/office/drawing/2014/main" id="{3022736E-5689-419D-8E15-70EBA01D1F73}"/>
                </a:ext>
              </a:extLst>
            </p:cNvPr>
            <p:cNvGrpSpPr/>
            <p:nvPr/>
          </p:nvGrpSpPr>
          <p:grpSpPr>
            <a:xfrm>
              <a:off x="4203709" y="4329734"/>
              <a:ext cx="1681345" cy="465751"/>
              <a:chOff x="3622676" y="3492499"/>
              <a:chExt cx="2578868" cy="714375"/>
            </a:xfrm>
            <a:effectLst>
              <a:outerShdw blurRad="50800" dist="38100" dir="8100000" algn="tr" rotWithShape="0">
                <a:prstClr val="black">
                  <a:alpha val="40000"/>
                </a:prstClr>
              </a:outerShdw>
            </a:effectLst>
          </p:grpSpPr>
          <p:sp>
            <p:nvSpPr>
              <p:cNvPr id="11" name="Freeform 24">
                <a:extLst>
                  <a:ext uri="{FF2B5EF4-FFF2-40B4-BE49-F238E27FC236}">
                    <a16:creationId xmlns:a16="http://schemas.microsoft.com/office/drawing/2014/main" id="{E404D874-FA96-4A52-AA86-A64523013622}"/>
                  </a:ext>
                </a:extLst>
              </p:cNvPr>
              <p:cNvSpPr/>
              <p:nvPr/>
            </p:nvSpPr>
            <p:spPr>
              <a:xfrm>
                <a:off x="3622676" y="3492499"/>
                <a:ext cx="2578868" cy="714375"/>
              </a:xfrm>
              <a:custGeom>
                <a:avLst/>
                <a:gdLst>
                  <a:gd name="connsiteX0" fmla="*/ 190500 w 2559050"/>
                  <a:gd name="connsiteY0" fmla="*/ 0 h 698500"/>
                  <a:gd name="connsiteX1" fmla="*/ 0 w 2559050"/>
                  <a:gd name="connsiteY1" fmla="*/ 152400 h 698500"/>
                  <a:gd name="connsiteX2" fmla="*/ 6350 w 2559050"/>
                  <a:gd name="connsiteY2" fmla="*/ 215900 h 698500"/>
                  <a:gd name="connsiteX3" fmla="*/ 2501900 w 2559050"/>
                  <a:gd name="connsiteY3" fmla="*/ 241300 h 698500"/>
                  <a:gd name="connsiteX4" fmla="*/ 2470150 w 2559050"/>
                  <a:gd name="connsiteY4" fmla="*/ 552450 h 698500"/>
                  <a:gd name="connsiteX5" fmla="*/ 76200 w 2559050"/>
                  <a:gd name="connsiteY5" fmla="*/ 565150 h 698500"/>
                  <a:gd name="connsiteX6" fmla="*/ 101600 w 2559050"/>
                  <a:gd name="connsiteY6" fmla="*/ 520700 h 698500"/>
                  <a:gd name="connsiteX7" fmla="*/ 6350 w 2559050"/>
                  <a:gd name="connsiteY7" fmla="*/ 577850 h 698500"/>
                  <a:gd name="connsiteX8" fmla="*/ 44450 w 2559050"/>
                  <a:gd name="connsiteY8" fmla="*/ 666750 h 698500"/>
                  <a:gd name="connsiteX9" fmla="*/ 2400300 w 2559050"/>
                  <a:gd name="connsiteY9" fmla="*/ 692150 h 698500"/>
                  <a:gd name="connsiteX10" fmla="*/ 2432050 w 2559050"/>
                  <a:gd name="connsiteY10" fmla="*/ 666750 h 698500"/>
                  <a:gd name="connsiteX11" fmla="*/ 2501900 w 2559050"/>
                  <a:gd name="connsiteY11" fmla="*/ 698500 h 698500"/>
                  <a:gd name="connsiteX12" fmla="*/ 2552700 w 2559050"/>
                  <a:gd name="connsiteY12" fmla="*/ 685800 h 698500"/>
                  <a:gd name="connsiteX13" fmla="*/ 2559050 w 2559050"/>
                  <a:gd name="connsiteY13" fmla="*/ 158750 h 698500"/>
                  <a:gd name="connsiteX14" fmla="*/ 2476500 w 2559050"/>
                  <a:gd name="connsiteY14" fmla="*/ 95250 h 698500"/>
                  <a:gd name="connsiteX15" fmla="*/ 520700 w 2559050"/>
                  <a:gd name="connsiteY15" fmla="*/ 184150 h 698500"/>
                  <a:gd name="connsiteX16" fmla="*/ 190500 w 2559050"/>
                  <a:gd name="connsiteY16" fmla="*/ 0 h 698500"/>
                  <a:gd name="connsiteX0" fmla="*/ 190500 w 2559050"/>
                  <a:gd name="connsiteY0" fmla="*/ 0 h 698500"/>
                  <a:gd name="connsiteX1" fmla="*/ 0 w 2559050"/>
                  <a:gd name="connsiteY1" fmla="*/ 152400 h 698500"/>
                  <a:gd name="connsiteX2" fmla="*/ 19050 w 2559050"/>
                  <a:gd name="connsiteY2" fmla="*/ 241300 h 698500"/>
                  <a:gd name="connsiteX3" fmla="*/ 2501900 w 2559050"/>
                  <a:gd name="connsiteY3" fmla="*/ 241300 h 698500"/>
                  <a:gd name="connsiteX4" fmla="*/ 2470150 w 2559050"/>
                  <a:gd name="connsiteY4" fmla="*/ 552450 h 698500"/>
                  <a:gd name="connsiteX5" fmla="*/ 76200 w 2559050"/>
                  <a:gd name="connsiteY5" fmla="*/ 565150 h 698500"/>
                  <a:gd name="connsiteX6" fmla="*/ 101600 w 2559050"/>
                  <a:gd name="connsiteY6" fmla="*/ 520700 h 698500"/>
                  <a:gd name="connsiteX7" fmla="*/ 6350 w 2559050"/>
                  <a:gd name="connsiteY7" fmla="*/ 577850 h 698500"/>
                  <a:gd name="connsiteX8" fmla="*/ 44450 w 2559050"/>
                  <a:gd name="connsiteY8" fmla="*/ 666750 h 698500"/>
                  <a:gd name="connsiteX9" fmla="*/ 2400300 w 2559050"/>
                  <a:gd name="connsiteY9" fmla="*/ 692150 h 698500"/>
                  <a:gd name="connsiteX10" fmla="*/ 2432050 w 2559050"/>
                  <a:gd name="connsiteY10" fmla="*/ 666750 h 698500"/>
                  <a:gd name="connsiteX11" fmla="*/ 2501900 w 2559050"/>
                  <a:gd name="connsiteY11" fmla="*/ 698500 h 698500"/>
                  <a:gd name="connsiteX12" fmla="*/ 2552700 w 2559050"/>
                  <a:gd name="connsiteY12" fmla="*/ 685800 h 698500"/>
                  <a:gd name="connsiteX13" fmla="*/ 2559050 w 2559050"/>
                  <a:gd name="connsiteY13" fmla="*/ 158750 h 698500"/>
                  <a:gd name="connsiteX14" fmla="*/ 2476500 w 2559050"/>
                  <a:gd name="connsiteY14" fmla="*/ 95250 h 698500"/>
                  <a:gd name="connsiteX15" fmla="*/ 520700 w 2559050"/>
                  <a:gd name="connsiteY15" fmla="*/ 184150 h 698500"/>
                  <a:gd name="connsiteX16" fmla="*/ 190500 w 2559050"/>
                  <a:gd name="connsiteY16" fmla="*/ 0 h 698500"/>
                  <a:gd name="connsiteX0" fmla="*/ 184150 w 2552700"/>
                  <a:gd name="connsiteY0" fmla="*/ 0 h 698500"/>
                  <a:gd name="connsiteX1" fmla="*/ 9525 w 2552700"/>
                  <a:gd name="connsiteY1" fmla="*/ 152400 h 698500"/>
                  <a:gd name="connsiteX2" fmla="*/ 12700 w 2552700"/>
                  <a:gd name="connsiteY2" fmla="*/ 241300 h 698500"/>
                  <a:gd name="connsiteX3" fmla="*/ 2495550 w 2552700"/>
                  <a:gd name="connsiteY3" fmla="*/ 241300 h 698500"/>
                  <a:gd name="connsiteX4" fmla="*/ 2463800 w 2552700"/>
                  <a:gd name="connsiteY4" fmla="*/ 552450 h 698500"/>
                  <a:gd name="connsiteX5" fmla="*/ 69850 w 2552700"/>
                  <a:gd name="connsiteY5" fmla="*/ 565150 h 698500"/>
                  <a:gd name="connsiteX6" fmla="*/ 95250 w 2552700"/>
                  <a:gd name="connsiteY6" fmla="*/ 520700 h 698500"/>
                  <a:gd name="connsiteX7" fmla="*/ 0 w 2552700"/>
                  <a:gd name="connsiteY7" fmla="*/ 577850 h 698500"/>
                  <a:gd name="connsiteX8" fmla="*/ 38100 w 2552700"/>
                  <a:gd name="connsiteY8" fmla="*/ 666750 h 698500"/>
                  <a:gd name="connsiteX9" fmla="*/ 2393950 w 2552700"/>
                  <a:gd name="connsiteY9" fmla="*/ 692150 h 698500"/>
                  <a:gd name="connsiteX10" fmla="*/ 2425700 w 2552700"/>
                  <a:gd name="connsiteY10" fmla="*/ 666750 h 698500"/>
                  <a:gd name="connsiteX11" fmla="*/ 2495550 w 2552700"/>
                  <a:gd name="connsiteY11" fmla="*/ 698500 h 698500"/>
                  <a:gd name="connsiteX12" fmla="*/ 2546350 w 2552700"/>
                  <a:gd name="connsiteY12" fmla="*/ 685800 h 698500"/>
                  <a:gd name="connsiteX13" fmla="*/ 2552700 w 2552700"/>
                  <a:gd name="connsiteY13" fmla="*/ 158750 h 698500"/>
                  <a:gd name="connsiteX14" fmla="*/ 2470150 w 2552700"/>
                  <a:gd name="connsiteY14" fmla="*/ 95250 h 698500"/>
                  <a:gd name="connsiteX15" fmla="*/ 514350 w 2552700"/>
                  <a:gd name="connsiteY15" fmla="*/ 184150 h 698500"/>
                  <a:gd name="connsiteX16" fmla="*/ 184150 w 2552700"/>
                  <a:gd name="connsiteY16" fmla="*/ 0 h 698500"/>
                  <a:gd name="connsiteX0" fmla="*/ 184150 w 2571750"/>
                  <a:gd name="connsiteY0" fmla="*/ 0 h 698500"/>
                  <a:gd name="connsiteX1" fmla="*/ 9525 w 2571750"/>
                  <a:gd name="connsiteY1" fmla="*/ 152400 h 698500"/>
                  <a:gd name="connsiteX2" fmla="*/ 12700 w 2571750"/>
                  <a:gd name="connsiteY2" fmla="*/ 241300 h 698500"/>
                  <a:gd name="connsiteX3" fmla="*/ 2495550 w 2571750"/>
                  <a:gd name="connsiteY3" fmla="*/ 241300 h 698500"/>
                  <a:gd name="connsiteX4" fmla="*/ 2463800 w 2571750"/>
                  <a:gd name="connsiteY4" fmla="*/ 552450 h 698500"/>
                  <a:gd name="connsiteX5" fmla="*/ 69850 w 2571750"/>
                  <a:gd name="connsiteY5" fmla="*/ 565150 h 698500"/>
                  <a:gd name="connsiteX6" fmla="*/ 95250 w 2571750"/>
                  <a:gd name="connsiteY6" fmla="*/ 520700 h 698500"/>
                  <a:gd name="connsiteX7" fmla="*/ 0 w 2571750"/>
                  <a:gd name="connsiteY7" fmla="*/ 577850 h 698500"/>
                  <a:gd name="connsiteX8" fmla="*/ 38100 w 2571750"/>
                  <a:gd name="connsiteY8" fmla="*/ 666750 h 698500"/>
                  <a:gd name="connsiteX9" fmla="*/ 2393950 w 2571750"/>
                  <a:gd name="connsiteY9" fmla="*/ 692150 h 698500"/>
                  <a:gd name="connsiteX10" fmla="*/ 2425700 w 2571750"/>
                  <a:gd name="connsiteY10" fmla="*/ 666750 h 698500"/>
                  <a:gd name="connsiteX11" fmla="*/ 2495550 w 2571750"/>
                  <a:gd name="connsiteY11" fmla="*/ 698500 h 698500"/>
                  <a:gd name="connsiteX12" fmla="*/ 2546350 w 2571750"/>
                  <a:gd name="connsiteY12" fmla="*/ 685800 h 698500"/>
                  <a:gd name="connsiteX13" fmla="*/ 2571750 w 2571750"/>
                  <a:gd name="connsiteY13" fmla="*/ 193675 h 698500"/>
                  <a:gd name="connsiteX14" fmla="*/ 2470150 w 2571750"/>
                  <a:gd name="connsiteY14" fmla="*/ 95250 h 698500"/>
                  <a:gd name="connsiteX15" fmla="*/ 514350 w 2571750"/>
                  <a:gd name="connsiteY15" fmla="*/ 184150 h 698500"/>
                  <a:gd name="connsiteX16" fmla="*/ 184150 w 2571750"/>
                  <a:gd name="connsiteY16" fmla="*/ 0 h 698500"/>
                  <a:gd name="connsiteX0" fmla="*/ 184150 w 2555875"/>
                  <a:gd name="connsiteY0" fmla="*/ 0 h 698500"/>
                  <a:gd name="connsiteX1" fmla="*/ 9525 w 2555875"/>
                  <a:gd name="connsiteY1" fmla="*/ 152400 h 698500"/>
                  <a:gd name="connsiteX2" fmla="*/ 12700 w 2555875"/>
                  <a:gd name="connsiteY2" fmla="*/ 241300 h 698500"/>
                  <a:gd name="connsiteX3" fmla="*/ 2495550 w 2555875"/>
                  <a:gd name="connsiteY3" fmla="*/ 241300 h 698500"/>
                  <a:gd name="connsiteX4" fmla="*/ 2463800 w 2555875"/>
                  <a:gd name="connsiteY4" fmla="*/ 552450 h 698500"/>
                  <a:gd name="connsiteX5" fmla="*/ 69850 w 2555875"/>
                  <a:gd name="connsiteY5" fmla="*/ 565150 h 698500"/>
                  <a:gd name="connsiteX6" fmla="*/ 95250 w 2555875"/>
                  <a:gd name="connsiteY6" fmla="*/ 520700 h 698500"/>
                  <a:gd name="connsiteX7" fmla="*/ 0 w 2555875"/>
                  <a:gd name="connsiteY7" fmla="*/ 577850 h 698500"/>
                  <a:gd name="connsiteX8" fmla="*/ 38100 w 2555875"/>
                  <a:gd name="connsiteY8" fmla="*/ 666750 h 698500"/>
                  <a:gd name="connsiteX9" fmla="*/ 2393950 w 2555875"/>
                  <a:gd name="connsiteY9" fmla="*/ 692150 h 698500"/>
                  <a:gd name="connsiteX10" fmla="*/ 2425700 w 2555875"/>
                  <a:gd name="connsiteY10" fmla="*/ 666750 h 698500"/>
                  <a:gd name="connsiteX11" fmla="*/ 2495550 w 2555875"/>
                  <a:gd name="connsiteY11" fmla="*/ 698500 h 698500"/>
                  <a:gd name="connsiteX12" fmla="*/ 2546350 w 2555875"/>
                  <a:gd name="connsiteY12" fmla="*/ 685800 h 698500"/>
                  <a:gd name="connsiteX13" fmla="*/ 2555875 w 2555875"/>
                  <a:gd name="connsiteY13" fmla="*/ 171450 h 698500"/>
                  <a:gd name="connsiteX14" fmla="*/ 2470150 w 2555875"/>
                  <a:gd name="connsiteY14" fmla="*/ 95250 h 698500"/>
                  <a:gd name="connsiteX15" fmla="*/ 514350 w 2555875"/>
                  <a:gd name="connsiteY15" fmla="*/ 184150 h 698500"/>
                  <a:gd name="connsiteX16" fmla="*/ 184150 w 2555875"/>
                  <a:gd name="connsiteY16" fmla="*/ 0 h 698500"/>
                  <a:gd name="connsiteX0" fmla="*/ 184150 w 2562506"/>
                  <a:gd name="connsiteY0" fmla="*/ 0 h 698500"/>
                  <a:gd name="connsiteX1" fmla="*/ 9525 w 2562506"/>
                  <a:gd name="connsiteY1" fmla="*/ 152400 h 698500"/>
                  <a:gd name="connsiteX2" fmla="*/ 12700 w 2562506"/>
                  <a:gd name="connsiteY2" fmla="*/ 241300 h 698500"/>
                  <a:gd name="connsiteX3" fmla="*/ 2495550 w 2562506"/>
                  <a:gd name="connsiteY3" fmla="*/ 241300 h 698500"/>
                  <a:gd name="connsiteX4" fmla="*/ 2463800 w 2562506"/>
                  <a:gd name="connsiteY4" fmla="*/ 552450 h 698500"/>
                  <a:gd name="connsiteX5" fmla="*/ 69850 w 2562506"/>
                  <a:gd name="connsiteY5" fmla="*/ 565150 h 698500"/>
                  <a:gd name="connsiteX6" fmla="*/ 95250 w 2562506"/>
                  <a:gd name="connsiteY6" fmla="*/ 520700 h 698500"/>
                  <a:gd name="connsiteX7" fmla="*/ 0 w 2562506"/>
                  <a:gd name="connsiteY7" fmla="*/ 577850 h 698500"/>
                  <a:gd name="connsiteX8" fmla="*/ 38100 w 2562506"/>
                  <a:gd name="connsiteY8" fmla="*/ 666750 h 698500"/>
                  <a:gd name="connsiteX9" fmla="*/ 2393950 w 2562506"/>
                  <a:gd name="connsiteY9" fmla="*/ 692150 h 698500"/>
                  <a:gd name="connsiteX10" fmla="*/ 2425700 w 2562506"/>
                  <a:gd name="connsiteY10" fmla="*/ 666750 h 698500"/>
                  <a:gd name="connsiteX11" fmla="*/ 2495550 w 2562506"/>
                  <a:gd name="connsiteY11" fmla="*/ 698500 h 698500"/>
                  <a:gd name="connsiteX12" fmla="*/ 2562225 w 2562506"/>
                  <a:gd name="connsiteY12" fmla="*/ 685800 h 698500"/>
                  <a:gd name="connsiteX13" fmla="*/ 2555875 w 2562506"/>
                  <a:gd name="connsiteY13" fmla="*/ 171450 h 698500"/>
                  <a:gd name="connsiteX14" fmla="*/ 2470150 w 2562506"/>
                  <a:gd name="connsiteY14" fmla="*/ 95250 h 698500"/>
                  <a:gd name="connsiteX15" fmla="*/ 514350 w 2562506"/>
                  <a:gd name="connsiteY15" fmla="*/ 184150 h 698500"/>
                  <a:gd name="connsiteX16" fmla="*/ 184150 w 2562506"/>
                  <a:gd name="connsiteY16" fmla="*/ 0 h 698500"/>
                  <a:gd name="connsiteX0" fmla="*/ 184150 w 2562506"/>
                  <a:gd name="connsiteY0" fmla="*/ 0 h 692150"/>
                  <a:gd name="connsiteX1" fmla="*/ 9525 w 2562506"/>
                  <a:gd name="connsiteY1" fmla="*/ 152400 h 692150"/>
                  <a:gd name="connsiteX2" fmla="*/ 12700 w 2562506"/>
                  <a:gd name="connsiteY2" fmla="*/ 241300 h 692150"/>
                  <a:gd name="connsiteX3" fmla="*/ 2495550 w 2562506"/>
                  <a:gd name="connsiteY3" fmla="*/ 241300 h 692150"/>
                  <a:gd name="connsiteX4" fmla="*/ 2463800 w 2562506"/>
                  <a:gd name="connsiteY4" fmla="*/ 552450 h 692150"/>
                  <a:gd name="connsiteX5" fmla="*/ 69850 w 2562506"/>
                  <a:gd name="connsiteY5" fmla="*/ 565150 h 692150"/>
                  <a:gd name="connsiteX6" fmla="*/ 95250 w 2562506"/>
                  <a:gd name="connsiteY6" fmla="*/ 520700 h 692150"/>
                  <a:gd name="connsiteX7" fmla="*/ 0 w 2562506"/>
                  <a:gd name="connsiteY7" fmla="*/ 577850 h 692150"/>
                  <a:gd name="connsiteX8" fmla="*/ 38100 w 2562506"/>
                  <a:gd name="connsiteY8" fmla="*/ 666750 h 692150"/>
                  <a:gd name="connsiteX9" fmla="*/ 2393950 w 2562506"/>
                  <a:gd name="connsiteY9" fmla="*/ 692150 h 692150"/>
                  <a:gd name="connsiteX10" fmla="*/ 2425700 w 2562506"/>
                  <a:gd name="connsiteY10" fmla="*/ 666750 h 692150"/>
                  <a:gd name="connsiteX11" fmla="*/ 2479675 w 2562506"/>
                  <a:gd name="connsiteY11" fmla="*/ 692150 h 692150"/>
                  <a:gd name="connsiteX12" fmla="*/ 2562225 w 2562506"/>
                  <a:gd name="connsiteY12" fmla="*/ 685800 h 692150"/>
                  <a:gd name="connsiteX13" fmla="*/ 2555875 w 2562506"/>
                  <a:gd name="connsiteY13" fmla="*/ 171450 h 692150"/>
                  <a:gd name="connsiteX14" fmla="*/ 2470150 w 2562506"/>
                  <a:gd name="connsiteY14" fmla="*/ 95250 h 692150"/>
                  <a:gd name="connsiteX15" fmla="*/ 514350 w 2562506"/>
                  <a:gd name="connsiteY15" fmla="*/ 184150 h 692150"/>
                  <a:gd name="connsiteX16" fmla="*/ 184150 w 2562506"/>
                  <a:gd name="connsiteY16" fmla="*/ 0 h 692150"/>
                  <a:gd name="connsiteX0" fmla="*/ 184150 w 2562506"/>
                  <a:gd name="connsiteY0" fmla="*/ 0 h 692150"/>
                  <a:gd name="connsiteX1" fmla="*/ 9525 w 2562506"/>
                  <a:gd name="connsiteY1" fmla="*/ 152400 h 692150"/>
                  <a:gd name="connsiteX2" fmla="*/ 12700 w 2562506"/>
                  <a:gd name="connsiteY2" fmla="*/ 241300 h 692150"/>
                  <a:gd name="connsiteX3" fmla="*/ 2495550 w 2562506"/>
                  <a:gd name="connsiteY3" fmla="*/ 241300 h 692150"/>
                  <a:gd name="connsiteX4" fmla="*/ 2463800 w 2562506"/>
                  <a:gd name="connsiteY4" fmla="*/ 552450 h 692150"/>
                  <a:gd name="connsiteX5" fmla="*/ 69850 w 2562506"/>
                  <a:gd name="connsiteY5" fmla="*/ 565150 h 692150"/>
                  <a:gd name="connsiteX6" fmla="*/ 95250 w 2562506"/>
                  <a:gd name="connsiteY6" fmla="*/ 520700 h 692150"/>
                  <a:gd name="connsiteX7" fmla="*/ 0 w 2562506"/>
                  <a:gd name="connsiteY7" fmla="*/ 577850 h 692150"/>
                  <a:gd name="connsiteX8" fmla="*/ 38100 w 2562506"/>
                  <a:gd name="connsiteY8" fmla="*/ 666750 h 692150"/>
                  <a:gd name="connsiteX9" fmla="*/ 2393950 w 2562506"/>
                  <a:gd name="connsiteY9" fmla="*/ 692150 h 692150"/>
                  <a:gd name="connsiteX10" fmla="*/ 2435225 w 2562506"/>
                  <a:gd name="connsiteY10" fmla="*/ 666750 h 692150"/>
                  <a:gd name="connsiteX11" fmla="*/ 2479675 w 2562506"/>
                  <a:gd name="connsiteY11" fmla="*/ 692150 h 692150"/>
                  <a:gd name="connsiteX12" fmla="*/ 2562225 w 2562506"/>
                  <a:gd name="connsiteY12" fmla="*/ 685800 h 692150"/>
                  <a:gd name="connsiteX13" fmla="*/ 2555875 w 2562506"/>
                  <a:gd name="connsiteY13" fmla="*/ 171450 h 692150"/>
                  <a:gd name="connsiteX14" fmla="*/ 2470150 w 2562506"/>
                  <a:gd name="connsiteY14" fmla="*/ 95250 h 692150"/>
                  <a:gd name="connsiteX15" fmla="*/ 514350 w 2562506"/>
                  <a:gd name="connsiteY15" fmla="*/ 184150 h 692150"/>
                  <a:gd name="connsiteX16" fmla="*/ 184150 w 2562506"/>
                  <a:gd name="connsiteY16" fmla="*/ 0 h 692150"/>
                  <a:gd name="connsiteX0" fmla="*/ 184150 w 2562506"/>
                  <a:gd name="connsiteY0" fmla="*/ 0 h 692150"/>
                  <a:gd name="connsiteX1" fmla="*/ 9525 w 2562506"/>
                  <a:gd name="connsiteY1" fmla="*/ 152400 h 692150"/>
                  <a:gd name="connsiteX2" fmla="*/ 12700 w 2562506"/>
                  <a:gd name="connsiteY2" fmla="*/ 241300 h 692150"/>
                  <a:gd name="connsiteX3" fmla="*/ 2495550 w 2562506"/>
                  <a:gd name="connsiteY3" fmla="*/ 241300 h 692150"/>
                  <a:gd name="connsiteX4" fmla="*/ 2463800 w 2562506"/>
                  <a:gd name="connsiteY4" fmla="*/ 552450 h 692150"/>
                  <a:gd name="connsiteX5" fmla="*/ 69850 w 2562506"/>
                  <a:gd name="connsiteY5" fmla="*/ 565150 h 692150"/>
                  <a:gd name="connsiteX6" fmla="*/ 95250 w 2562506"/>
                  <a:gd name="connsiteY6" fmla="*/ 520700 h 692150"/>
                  <a:gd name="connsiteX7" fmla="*/ 0 w 2562506"/>
                  <a:gd name="connsiteY7" fmla="*/ 577850 h 692150"/>
                  <a:gd name="connsiteX8" fmla="*/ 9525 w 2562506"/>
                  <a:gd name="connsiteY8" fmla="*/ 688975 h 692150"/>
                  <a:gd name="connsiteX9" fmla="*/ 2393950 w 2562506"/>
                  <a:gd name="connsiteY9" fmla="*/ 692150 h 692150"/>
                  <a:gd name="connsiteX10" fmla="*/ 2435225 w 2562506"/>
                  <a:gd name="connsiteY10" fmla="*/ 666750 h 692150"/>
                  <a:gd name="connsiteX11" fmla="*/ 2479675 w 2562506"/>
                  <a:gd name="connsiteY11" fmla="*/ 692150 h 692150"/>
                  <a:gd name="connsiteX12" fmla="*/ 2562225 w 2562506"/>
                  <a:gd name="connsiteY12" fmla="*/ 685800 h 692150"/>
                  <a:gd name="connsiteX13" fmla="*/ 2555875 w 2562506"/>
                  <a:gd name="connsiteY13" fmla="*/ 171450 h 692150"/>
                  <a:gd name="connsiteX14" fmla="*/ 2470150 w 2562506"/>
                  <a:gd name="connsiteY14" fmla="*/ 95250 h 692150"/>
                  <a:gd name="connsiteX15" fmla="*/ 514350 w 2562506"/>
                  <a:gd name="connsiteY15" fmla="*/ 184150 h 692150"/>
                  <a:gd name="connsiteX16" fmla="*/ 184150 w 2562506"/>
                  <a:gd name="connsiteY16" fmla="*/ 0 h 692150"/>
                  <a:gd name="connsiteX0" fmla="*/ 180975 w 2559331"/>
                  <a:gd name="connsiteY0" fmla="*/ 0 h 692150"/>
                  <a:gd name="connsiteX1" fmla="*/ 6350 w 2559331"/>
                  <a:gd name="connsiteY1" fmla="*/ 152400 h 692150"/>
                  <a:gd name="connsiteX2" fmla="*/ 9525 w 2559331"/>
                  <a:gd name="connsiteY2" fmla="*/ 241300 h 692150"/>
                  <a:gd name="connsiteX3" fmla="*/ 2492375 w 2559331"/>
                  <a:gd name="connsiteY3" fmla="*/ 241300 h 692150"/>
                  <a:gd name="connsiteX4" fmla="*/ 2460625 w 2559331"/>
                  <a:gd name="connsiteY4" fmla="*/ 552450 h 692150"/>
                  <a:gd name="connsiteX5" fmla="*/ 66675 w 2559331"/>
                  <a:gd name="connsiteY5" fmla="*/ 565150 h 692150"/>
                  <a:gd name="connsiteX6" fmla="*/ 92075 w 2559331"/>
                  <a:gd name="connsiteY6" fmla="*/ 520700 h 692150"/>
                  <a:gd name="connsiteX7" fmla="*/ 0 w 2559331"/>
                  <a:gd name="connsiteY7" fmla="*/ 593725 h 692150"/>
                  <a:gd name="connsiteX8" fmla="*/ 6350 w 2559331"/>
                  <a:gd name="connsiteY8" fmla="*/ 688975 h 692150"/>
                  <a:gd name="connsiteX9" fmla="*/ 2390775 w 2559331"/>
                  <a:gd name="connsiteY9" fmla="*/ 692150 h 692150"/>
                  <a:gd name="connsiteX10" fmla="*/ 2432050 w 2559331"/>
                  <a:gd name="connsiteY10" fmla="*/ 666750 h 692150"/>
                  <a:gd name="connsiteX11" fmla="*/ 2476500 w 2559331"/>
                  <a:gd name="connsiteY11" fmla="*/ 692150 h 692150"/>
                  <a:gd name="connsiteX12" fmla="*/ 2559050 w 2559331"/>
                  <a:gd name="connsiteY12" fmla="*/ 685800 h 692150"/>
                  <a:gd name="connsiteX13" fmla="*/ 2552700 w 2559331"/>
                  <a:gd name="connsiteY13" fmla="*/ 171450 h 692150"/>
                  <a:gd name="connsiteX14" fmla="*/ 2466975 w 2559331"/>
                  <a:gd name="connsiteY14" fmla="*/ 95250 h 692150"/>
                  <a:gd name="connsiteX15" fmla="*/ 511175 w 2559331"/>
                  <a:gd name="connsiteY15" fmla="*/ 184150 h 692150"/>
                  <a:gd name="connsiteX16" fmla="*/ 180975 w 2559331"/>
                  <a:gd name="connsiteY16" fmla="*/ 0 h 692150"/>
                  <a:gd name="connsiteX0" fmla="*/ 180975 w 2559331"/>
                  <a:gd name="connsiteY0" fmla="*/ 0 h 692150"/>
                  <a:gd name="connsiteX1" fmla="*/ 6350 w 2559331"/>
                  <a:gd name="connsiteY1" fmla="*/ 152400 h 692150"/>
                  <a:gd name="connsiteX2" fmla="*/ 9525 w 2559331"/>
                  <a:gd name="connsiteY2" fmla="*/ 241300 h 692150"/>
                  <a:gd name="connsiteX3" fmla="*/ 2492375 w 2559331"/>
                  <a:gd name="connsiteY3" fmla="*/ 241300 h 692150"/>
                  <a:gd name="connsiteX4" fmla="*/ 2460625 w 2559331"/>
                  <a:gd name="connsiteY4" fmla="*/ 552450 h 692150"/>
                  <a:gd name="connsiteX5" fmla="*/ 66675 w 2559331"/>
                  <a:gd name="connsiteY5" fmla="*/ 565150 h 692150"/>
                  <a:gd name="connsiteX6" fmla="*/ 88900 w 2559331"/>
                  <a:gd name="connsiteY6" fmla="*/ 568325 h 692150"/>
                  <a:gd name="connsiteX7" fmla="*/ 92075 w 2559331"/>
                  <a:gd name="connsiteY7" fmla="*/ 520700 h 692150"/>
                  <a:gd name="connsiteX8" fmla="*/ 0 w 2559331"/>
                  <a:gd name="connsiteY8" fmla="*/ 593725 h 692150"/>
                  <a:gd name="connsiteX9" fmla="*/ 6350 w 2559331"/>
                  <a:gd name="connsiteY9" fmla="*/ 688975 h 692150"/>
                  <a:gd name="connsiteX10" fmla="*/ 2390775 w 2559331"/>
                  <a:gd name="connsiteY10" fmla="*/ 692150 h 692150"/>
                  <a:gd name="connsiteX11" fmla="*/ 2432050 w 2559331"/>
                  <a:gd name="connsiteY11" fmla="*/ 666750 h 692150"/>
                  <a:gd name="connsiteX12" fmla="*/ 2476500 w 2559331"/>
                  <a:gd name="connsiteY12" fmla="*/ 692150 h 692150"/>
                  <a:gd name="connsiteX13" fmla="*/ 2559050 w 2559331"/>
                  <a:gd name="connsiteY13" fmla="*/ 685800 h 692150"/>
                  <a:gd name="connsiteX14" fmla="*/ 2552700 w 2559331"/>
                  <a:gd name="connsiteY14" fmla="*/ 171450 h 692150"/>
                  <a:gd name="connsiteX15" fmla="*/ 2466975 w 2559331"/>
                  <a:gd name="connsiteY15" fmla="*/ 95250 h 692150"/>
                  <a:gd name="connsiteX16" fmla="*/ 511175 w 2559331"/>
                  <a:gd name="connsiteY16" fmla="*/ 184150 h 692150"/>
                  <a:gd name="connsiteX17" fmla="*/ 180975 w 2559331"/>
                  <a:gd name="connsiteY17" fmla="*/ 0 h 692150"/>
                  <a:gd name="connsiteX0" fmla="*/ 180975 w 2559331"/>
                  <a:gd name="connsiteY0" fmla="*/ 0 h 692150"/>
                  <a:gd name="connsiteX1" fmla="*/ 6350 w 2559331"/>
                  <a:gd name="connsiteY1" fmla="*/ 152400 h 692150"/>
                  <a:gd name="connsiteX2" fmla="*/ 9525 w 2559331"/>
                  <a:gd name="connsiteY2" fmla="*/ 241300 h 692150"/>
                  <a:gd name="connsiteX3" fmla="*/ 2454275 w 2559331"/>
                  <a:gd name="connsiteY3" fmla="*/ 234950 h 692150"/>
                  <a:gd name="connsiteX4" fmla="*/ 2460625 w 2559331"/>
                  <a:gd name="connsiteY4" fmla="*/ 552450 h 692150"/>
                  <a:gd name="connsiteX5" fmla="*/ 66675 w 2559331"/>
                  <a:gd name="connsiteY5" fmla="*/ 565150 h 692150"/>
                  <a:gd name="connsiteX6" fmla="*/ 88900 w 2559331"/>
                  <a:gd name="connsiteY6" fmla="*/ 568325 h 692150"/>
                  <a:gd name="connsiteX7" fmla="*/ 92075 w 2559331"/>
                  <a:gd name="connsiteY7" fmla="*/ 520700 h 692150"/>
                  <a:gd name="connsiteX8" fmla="*/ 0 w 2559331"/>
                  <a:gd name="connsiteY8" fmla="*/ 593725 h 692150"/>
                  <a:gd name="connsiteX9" fmla="*/ 6350 w 2559331"/>
                  <a:gd name="connsiteY9" fmla="*/ 688975 h 692150"/>
                  <a:gd name="connsiteX10" fmla="*/ 2390775 w 2559331"/>
                  <a:gd name="connsiteY10" fmla="*/ 692150 h 692150"/>
                  <a:gd name="connsiteX11" fmla="*/ 2432050 w 2559331"/>
                  <a:gd name="connsiteY11" fmla="*/ 666750 h 692150"/>
                  <a:gd name="connsiteX12" fmla="*/ 2476500 w 2559331"/>
                  <a:gd name="connsiteY12" fmla="*/ 692150 h 692150"/>
                  <a:gd name="connsiteX13" fmla="*/ 2559050 w 2559331"/>
                  <a:gd name="connsiteY13" fmla="*/ 685800 h 692150"/>
                  <a:gd name="connsiteX14" fmla="*/ 2552700 w 2559331"/>
                  <a:gd name="connsiteY14" fmla="*/ 171450 h 692150"/>
                  <a:gd name="connsiteX15" fmla="*/ 2466975 w 2559331"/>
                  <a:gd name="connsiteY15" fmla="*/ 95250 h 692150"/>
                  <a:gd name="connsiteX16" fmla="*/ 511175 w 2559331"/>
                  <a:gd name="connsiteY16" fmla="*/ 184150 h 692150"/>
                  <a:gd name="connsiteX17" fmla="*/ 180975 w 2559331"/>
                  <a:gd name="connsiteY17" fmla="*/ 0 h 692150"/>
                  <a:gd name="connsiteX0" fmla="*/ 180975 w 2559331"/>
                  <a:gd name="connsiteY0" fmla="*/ 0 h 692150"/>
                  <a:gd name="connsiteX1" fmla="*/ 6350 w 2559331"/>
                  <a:gd name="connsiteY1" fmla="*/ 152400 h 692150"/>
                  <a:gd name="connsiteX2" fmla="*/ 9525 w 2559331"/>
                  <a:gd name="connsiteY2" fmla="*/ 241300 h 692150"/>
                  <a:gd name="connsiteX3" fmla="*/ 2454275 w 2559331"/>
                  <a:gd name="connsiteY3" fmla="*/ 234950 h 692150"/>
                  <a:gd name="connsiteX4" fmla="*/ 2454275 w 2559331"/>
                  <a:gd name="connsiteY4" fmla="*/ 552450 h 692150"/>
                  <a:gd name="connsiteX5" fmla="*/ 66675 w 2559331"/>
                  <a:gd name="connsiteY5" fmla="*/ 565150 h 692150"/>
                  <a:gd name="connsiteX6" fmla="*/ 88900 w 2559331"/>
                  <a:gd name="connsiteY6" fmla="*/ 568325 h 692150"/>
                  <a:gd name="connsiteX7" fmla="*/ 92075 w 2559331"/>
                  <a:gd name="connsiteY7" fmla="*/ 520700 h 692150"/>
                  <a:gd name="connsiteX8" fmla="*/ 0 w 2559331"/>
                  <a:gd name="connsiteY8" fmla="*/ 593725 h 692150"/>
                  <a:gd name="connsiteX9" fmla="*/ 6350 w 2559331"/>
                  <a:gd name="connsiteY9" fmla="*/ 688975 h 692150"/>
                  <a:gd name="connsiteX10" fmla="*/ 2390775 w 2559331"/>
                  <a:gd name="connsiteY10" fmla="*/ 692150 h 692150"/>
                  <a:gd name="connsiteX11" fmla="*/ 2432050 w 2559331"/>
                  <a:gd name="connsiteY11" fmla="*/ 666750 h 692150"/>
                  <a:gd name="connsiteX12" fmla="*/ 2476500 w 2559331"/>
                  <a:gd name="connsiteY12" fmla="*/ 692150 h 692150"/>
                  <a:gd name="connsiteX13" fmla="*/ 2559050 w 2559331"/>
                  <a:gd name="connsiteY13" fmla="*/ 685800 h 692150"/>
                  <a:gd name="connsiteX14" fmla="*/ 2552700 w 2559331"/>
                  <a:gd name="connsiteY14" fmla="*/ 171450 h 692150"/>
                  <a:gd name="connsiteX15" fmla="*/ 2466975 w 2559331"/>
                  <a:gd name="connsiteY15" fmla="*/ 95250 h 692150"/>
                  <a:gd name="connsiteX16" fmla="*/ 511175 w 2559331"/>
                  <a:gd name="connsiteY16" fmla="*/ 184150 h 692150"/>
                  <a:gd name="connsiteX17" fmla="*/ 180975 w 2559331"/>
                  <a:gd name="connsiteY17" fmla="*/ 0 h 692150"/>
                  <a:gd name="connsiteX0" fmla="*/ 180975 w 2559331"/>
                  <a:gd name="connsiteY0" fmla="*/ 0 h 692150"/>
                  <a:gd name="connsiteX1" fmla="*/ 6350 w 2559331"/>
                  <a:gd name="connsiteY1" fmla="*/ 152400 h 692150"/>
                  <a:gd name="connsiteX2" fmla="*/ 9525 w 2559331"/>
                  <a:gd name="connsiteY2" fmla="*/ 241300 h 692150"/>
                  <a:gd name="connsiteX3" fmla="*/ 2454275 w 2559331"/>
                  <a:gd name="connsiteY3" fmla="*/ 234950 h 692150"/>
                  <a:gd name="connsiteX4" fmla="*/ 2454275 w 2559331"/>
                  <a:gd name="connsiteY4" fmla="*/ 552450 h 692150"/>
                  <a:gd name="connsiteX5" fmla="*/ 66675 w 2559331"/>
                  <a:gd name="connsiteY5" fmla="*/ 565150 h 692150"/>
                  <a:gd name="connsiteX6" fmla="*/ 88900 w 2559331"/>
                  <a:gd name="connsiteY6" fmla="*/ 568325 h 692150"/>
                  <a:gd name="connsiteX7" fmla="*/ 92075 w 2559331"/>
                  <a:gd name="connsiteY7" fmla="*/ 520700 h 692150"/>
                  <a:gd name="connsiteX8" fmla="*/ 0 w 2559331"/>
                  <a:gd name="connsiteY8" fmla="*/ 593725 h 692150"/>
                  <a:gd name="connsiteX9" fmla="*/ 6350 w 2559331"/>
                  <a:gd name="connsiteY9" fmla="*/ 688975 h 692150"/>
                  <a:gd name="connsiteX10" fmla="*/ 2390775 w 2559331"/>
                  <a:gd name="connsiteY10" fmla="*/ 692150 h 692150"/>
                  <a:gd name="connsiteX11" fmla="*/ 2432050 w 2559331"/>
                  <a:gd name="connsiteY11" fmla="*/ 666750 h 692150"/>
                  <a:gd name="connsiteX12" fmla="*/ 2476500 w 2559331"/>
                  <a:gd name="connsiteY12" fmla="*/ 692150 h 692150"/>
                  <a:gd name="connsiteX13" fmla="*/ 2559050 w 2559331"/>
                  <a:gd name="connsiteY13" fmla="*/ 685800 h 692150"/>
                  <a:gd name="connsiteX14" fmla="*/ 2552700 w 2559331"/>
                  <a:gd name="connsiteY14" fmla="*/ 171450 h 692150"/>
                  <a:gd name="connsiteX15" fmla="*/ 2466975 w 2559331"/>
                  <a:gd name="connsiteY15" fmla="*/ 95250 h 692150"/>
                  <a:gd name="connsiteX16" fmla="*/ 511175 w 2559331"/>
                  <a:gd name="connsiteY16" fmla="*/ 184150 h 692150"/>
                  <a:gd name="connsiteX17" fmla="*/ 180975 w 2559331"/>
                  <a:gd name="connsiteY17" fmla="*/ 0 h 692150"/>
                  <a:gd name="connsiteX0" fmla="*/ 180975 w 2559331"/>
                  <a:gd name="connsiteY0" fmla="*/ 0 h 692150"/>
                  <a:gd name="connsiteX1" fmla="*/ 6350 w 2559331"/>
                  <a:gd name="connsiteY1" fmla="*/ 152400 h 692150"/>
                  <a:gd name="connsiteX2" fmla="*/ 9525 w 2559331"/>
                  <a:gd name="connsiteY2" fmla="*/ 241300 h 692150"/>
                  <a:gd name="connsiteX3" fmla="*/ 2454275 w 2559331"/>
                  <a:gd name="connsiteY3" fmla="*/ 234950 h 692150"/>
                  <a:gd name="connsiteX4" fmla="*/ 2454275 w 2559331"/>
                  <a:gd name="connsiteY4" fmla="*/ 552450 h 692150"/>
                  <a:gd name="connsiteX5" fmla="*/ 66675 w 2559331"/>
                  <a:gd name="connsiteY5" fmla="*/ 565150 h 692150"/>
                  <a:gd name="connsiteX6" fmla="*/ 88900 w 2559331"/>
                  <a:gd name="connsiteY6" fmla="*/ 568325 h 692150"/>
                  <a:gd name="connsiteX7" fmla="*/ 92075 w 2559331"/>
                  <a:gd name="connsiteY7" fmla="*/ 520700 h 692150"/>
                  <a:gd name="connsiteX8" fmla="*/ 0 w 2559331"/>
                  <a:gd name="connsiteY8" fmla="*/ 593725 h 692150"/>
                  <a:gd name="connsiteX9" fmla="*/ 6350 w 2559331"/>
                  <a:gd name="connsiteY9" fmla="*/ 688975 h 692150"/>
                  <a:gd name="connsiteX10" fmla="*/ 2390775 w 2559331"/>
                  <a:gd name="connsiteY10" fmla="*/ 692150 h 692150"/>
                  <a:gd name="connsiteX11" fmla="*/ 2476500 w 2559331"/>
                  <a:gd name="connsiteY11" fmla="*/ 692150 h 692150"/>
                  <a:gd name="connsiteX12" fmla="*/ 2559050 w 2559331"/>
                  <a:gd name="connsiteY12" fmla="*/ 685800 h 692150"/>
                  <a:gd name="connsiteX13" fmla="*/ 2552700 w 2559331"/>
                  <a:gd name="connsiteY13" fmla="*/ 171450 h 692150"/>
                  <a:gd name="connsiteX14" fmla="*/ 2466975 w 2559331"/>
                  <a:gd name="connsiteY14" fmla="*/ 95250 h 692150"/>
                  <a:gd name="connsiteX15" fmla="*/ 511175 w 2559331"/>
                  <a:gd name="connsiteY15" fmla="*/ 184150 h 692150"/>
                  <a:gd name="connsiteX16" fmla="*/ 180975 w 2559331"/>
                  <a:gd name="connsiteY16" fmla="*/ 0 h 692150"/>
                  <a:gd name="connsiteX0" fmla="*/ 180975 w 2559331"/>
                  <a:gd name="connsiteY0" fmla="*/ 0 h 692150"/>
                  <a:gd name="connsiteX1" fmla="*/ 6350 w 2559331"/>
                  <a:gd name="connsiteY1" fmla="*/ 152400 h 692150"/>
                  <a:gd name="connsiteX2" fmla="*/ 9525 w 2559331"/>
                  <a:gd name="connsiteY2" fmla="*/ 241300 h 692150"/>
                  <a:gd name="connsiteX3" fmla="*/ 2454275 w 2559331"/>
                  <a:gd name="connsiteY3" fmla="*/ 234950 h 692150"/>
                  <a:gd name="connsiteX4" fmla="*/ 2454275 w 2559331"/>
                  <a:gd name="connsiteY4" fmla="*/ 552450 h 692150"/>
                  <a:gd name="connsiteX5" fmla="*/ 66675 w 2559331"/>
                  <a:gd name="connsiteY5" fmla="*/ 565150 h 692150"/>
                  <a:gd name="connsiteX6" fmla="*/ 88900 w 2559331"/>
                  <a:gd name="connsiteY6" fmla="*/ 568325 h 692150"/>
                  <a:gd name="connsiteX7" fmla="*/ 92075 w 2559331"/>
                  <a:gd name="connsiteY7" fmla="*/ 520700 h 692150"/>
                  <a:gd name="connsiteX8" fmla="*/ 0 w 2559331"/>
                  <a:gd name="connsiteY8" fmla="*/ 593725 h 692150"/>
                  <a:gd name="connsiteX9" fmla="*/ 6350 w 2559331"/>
                  <a:gd name="connsiteY9" fmla="*/ 688975 h 692150"/>
                  <a:gd name="connsiteX10" fmla="*/ 2390775 w 2559331"/>
                  <a:gd name="connsiteY10" fmla="*/ 692150 h 692150"/>
                  <a:gd name="connsiteX11" fmla="*/ 2559050 w 2559331"/>
                  <a:gd name="connsiteY11" fmla="*/ 685800 h 692150"/>
                  <a:gd name="connsiteX12" fmla="*/ 2552700 w 2559331"/>
                  <a:gd name="connsiteY12" fmla="*/ 171450 h 692150"/>
                  <a:gd name="connsiteX13" fmla="*/ 2466975 w 2559331"/>
                  <a:gd name="connsiteY13" fmla="*/ 95250 h 692150"/>
                  <a:gd name="connsiteX14" fmla="*/ 511175 w 2559331"/>
                  <a:gd name="connsiteY14" fmla="*/ 184150 h 692150"/>
                  <a:gd name="connsiteX15" fmla="*/ 180975 w 2559331"/>
                  <a:gd name="connsiteY15" fmla="*/ 0 h 692150"/>
                  <a:gd name="connsiteX0" fmla="*/ 180975 w 2559331"/>
                  <a:gd name="connsiteY0" fmla="*/ 0 h 688975"/>
                  <a:gd name="connsiteX1" fmla="*/ 6350 w 2559331"/>
                  <a:gd name="connsiteY1" fmla="*/ 152400 h 688975"/>
                  <a:gd name="connsiteX2" fmla="*/ 9525 w 2559331"/>
                  <a:gd name="connsiteY2" fmla="*/ 241300 h 688975"/>
                  <a:gd name="connsiteX3" fmla="*/ 2454275 w 2559331"/>
                  <a:gd name="connsiteY3" fmla="*/ 234950 h 688975"/>
                  <a:gd name="connsiteX4" fmla="*/ 2454275 w 2559331"/>
                  <a:gd name="connsiteY4" fmla="*/ 552450 h 688975"/>
                  <a:gd name="connsiteX5" fmla="*/ 66675 w 2559331"/>
                  <a:gd name="connsiteY5" fmla="*/ 565150 h 688975"/>
                  <a:gd name="connsiteX6" fmla="*/ 88900 w 2559331"/>
                  <a:gd name="connsiteY6" fmla="*/ 568325 h 688975"/>
                  <a:gd name="connsiteX7" fmla="*/ 92075 w 2559331"/>
                  <a:gd name="connsiteY7" fmla="*/ 520700 h 688975"/>
                  <a:gd name="connsiteX8" fmla="*/ 0 w 2559331"/>
                  <a:gd name="connsiteY8" fmla="*/ 593725 h 688975"/>
                  <a:gd name="connsiteX9" fmla="*/ 6350 w 2559331"/>
                  <a:gd name="connsiteY9" fmla="*/ 688975 h 688975"/>
                  <a:gd name="connsiteX10" fmla="*/ 2559050 w 2559331"/>
                  <a:gd name="connsiteY10" fmla="*/ 685800 h 688975"/>
                  <a:gd name="connsiteX11" fmla="*/ 2552700 w 2559331"/>
                  <a:gd name="connsiteY11" fmla="*/ 171450 h 688975"/>
                  <a:gd name="connsiteX12" fmla="*/ 2466975 w 2559331"/>
                  <a:gd name="connsiteY12" fmla="*/ 95250 h 688975"/>
                  <a:gd name="connsiteX13" fmla="*/ 511175 w 2559331"/>
                  <a:gd name="connsiteY13" fmla="*/ 184150 h 688975"/>
                  <a:gd name="connsiteX14" fmla="*/ 180975 w 2559331"/>
                  <a:gd name="connsiteY14" fmla="*/ 0 h 688975"/>
                  <a:gd name="connsiteX0" fmla="*/ 180975 w 2572231"/>
                  <a:gd name="connsiteY0" fmla="*/ 0 h 688975"/>
                  <a:gd name="connsiteX1" fmla="*/ 6350 w 2572231"/>
                  <a:gd name="connsiteY1" fmla="*/ 152400 h 688975"/>
                  <a:gd name="connsiteX2" fmla="*/ 9525 w 2572231"/>
                  <a:gd name="connsiteY2" fmla="*/ 241300 h 688975"/>
                  <a:gd name="connsiteX3" fmla="*/ 2454275 w 2572231"/>
                  <a:gd name="connsiteY3" fmla="*/ 234950 h 688975"/>
                  <a:gd name="connsiteX4" fmla="*/ 2454275 w 2572231"/>
                  <a:gd name="connsiteY4" fmla="*/ 552450 h 688975"/>
                  <a:gd name="connsiteX5" fmla="*/ 66675 w 2572231"/>
                  <a:gd name="connsiteY5" fmla="*/ 565150 h 688975"/>
                  <a:gd name="connsiteX6" fmla="*/ 88900 w 2572231"/>
                  <a:gd name="connsiteY6" fmla="*/ 568325 h 688975"/>
                  <a:gd name="connsiteX7" fmla="*/ 92075 w 2572231"/>
                  <a:gd name="connsiteY7" fmla="*/ 520700 h 688975"/>
                  <a:gd name="connsiteX8" fmla="*/ 0 w 2572231"/>
                  <a:gd name="connsiteY8" fmla="*/ 593725 h 688975"/>
                  <a:gd name="connsiteX9" fmla="*/ 6350 w 2572231"/>
                  <a:gd name="connsiteY9" fmla="*/ 688975 h 688975"/>
                  <a:gd name="connsiteX10" fmla="*/ 2559050 w 2572231"/>
                  <a:gd name="connsiteY10" fmla="*/ 685800 h 688975"/>
                  <a:gd name="connsiteX11" fmla="*/ 2552700 w 2572231"/>
                  <a:gd name="connsiteY11" fmla="*/ 171450 h 688975"/>
                  <a:gd name="connsiteX12" fmla="*/ 2466975 w 2572231"/>
                  <a:gd name="connsiteY12" fmla="*/ 95250 h 688975"/>
                  <a:gd name="connsiteX13" fmla="*/ 511175 w 2572231"/>
                  <a:gd name="connsiteY13" fmla="*/ 184150 h 688975"/>
                  <a:gd name="connsiteX14" fmla="*/ 180975 w 2572231"/>
                  <a:gd name="connsiteY14" fmla="*/ 0 h 688975"/>
                  <a:gd name="connsiteX0" fmla="*/ 180975 w 2572231"/>
                  <a:gd name="connsiteY0" fmla="*/ 0 h 688975"/>
                  <a:gd name="connsiteX1" fmla="*/ 6350 w 2572231"/>
                  <a:gd name="connsiteY1" fmla="*/ 152400 h 688975"/>
                  <a:gd name="connsiteX2" fmla="*/ 9525 w 2572231"/>
                  <a:gd name="connsiteY2" fmla="*/ 241300 h 688975"/>
                  <a:gd name="connsiteX3" fmla="*/ 2454275 w 2572231"/>
                  <a:gd name="connsiteY3" fmla="*/ 234950 h 688975"/>
                  <a:gd name="connsiteX4" fmla="*/ 2454275 w 2572231"/>
                  <a:gd name="connsiteY4" fmla="*/ 552450 h 688975"/>
                  <a:gd name="connsiteX5" fmla="*/ 66675 w 2572231"/>
                  <a:gd name="connsiteY5" fmla="*/ 565150 h 688975"/>
                  <a:gd name="connsiteX6" fmla="*/ 88900 w 2572231"/>
                  <a:gd name="connsiteY6" fmla="*/ 568325 h 688975"/>
                  <a:gd name="connsiteX7" fmla="*/ 92075 w 2572231"/>
                  <a:gd name="connsiteY7" fmla="*/ 520700 h 688975"/>
                  <a:gd name="connsiteX8" fmla="*/ 0 w 2572231"/>
                  <a:gd name="connsiteY8" fmla="*/ 593725 h 688975"/>
                  <a:gd name="connsiteX9" fmla="*/ 6350 w 2572231"/>
                  <a:gd name="connsiteY9" fmla="*/ 688975 h 688975"/>
                  <a:gd name="connsiteX10" fmla="*/ 2559050 w 2572231"/>
                  <a:gd name="connsiteY10" fmla="*/ 685800 h 688975"/>
                  <a:gd name="connsiteX11" fmla="*/ 2552700 w 2572231"/>
                  <a:gd name="connsiteY11" fmla="*/ 171450 h 688975"/>
                  <a:gd name="connsiteX12" fmla="*/ 2466975 w 2572231"/>
                  <a:gd name="connsiteY12" fmla="*/ 95250 h 688975"/>
                  <a:gd name="connsiteX13" fmla="*/ 511175 w 2572231"/>
                  <a:gd name="connsiteY13" fmla="*/ 184150 h 688975"/>
                  <a:gd name="connsiteX14" fmla="*/ 180975 w 2572231"/>
                  <a:gd name="connsiteY14" fmla="*/ 0 h 688975"/>
                  <a:gd name="connsiteX0" fmla="*/ 180975 w 2574798"/>
                  <a:gd name="connsiteY0" fmla="*/ 0 h 688975"/>
                  <a:gd name="connsiteX1" fmla="*/ 6350 w 2574798"/>
                  <a:gd name="connsiteY1" fmla="*/ 152400 h 688975"/>
                  <a:gd name="connsiteX2" fmla="*/ 9525 w 2574798"/>
                  <a:gd name="connsiteY2" fmla="*/ 241300 h 688975"/>
                  <a:gd name="connsiteX3" fmla="*/ 2454275 w 2574798"/>
                  <a:gd name="connsiteY3" fmla="*/ 234950 h 688975"/>
                  <a:gd name="connsiteX4" fmla="*/ 2454275 w 2574798"/>
                  <a:gd name="connsiteY4" fmla="*/ 552450 h 688975"/>
                  <a:gd name="connsiteX5" fmla="*/ 66675 w 2574798"/>
                  <a:gd name="connsiteY5" fmla="*/ 565150 h 688975"/>
                  <a:gd name="connsiteX6" fmla="*/ 88900 w 2574798"/>
                  <a:gd name="connsiteY6" fmla="*/ 568325 h 688975"/>
                  <a:gd name="connsiteX7" fmla="*/ 92075 w 2574798"/>
                  <a:gd name="connsiteY7" fmla="*/ 520700 h 688975"/>
                  <a:gd name="connsiteX8" fmla="*/ 0 w 2574798"/>
                  <a:gd name="connsiteY8" fmla="*/ 593725 h 688975"/>
                  <a:gd name="connsiteX9" fmla="*/ 6350 w 2574798"/>
                  <a:gd name="connsiteY9" fmla="*/ 688975 h 688975"/>
                  <a:gd name="connsiteX10" fmla="*/ 2562225 w 2574798"/>
                  <a:gd name="connsiteY10" fmla="*/ 666750 h 688975"/>
                  <a:gd name="connsiteX11" fmla="*/ 2552700 w 2574798"/>
                  <a:gd name="connsiteY11" fmla="*/ 171450 h 688975"/>
                  <a:gd name="connsiteX12" fmla="*/ 2466975 w 2574798"/>
                  <a:gd name="connsiteY12" fmla="*/ 95250 h 688975"/>
                  <a:gd name="connsiteX13" fmla="*/ 511175 w 2574798"/>
                  <a:gd name="connsiteY13" fmla="*/ 184150 h 688975"/>
                  <a:gd name="connsiteX14" fmla="*/ 180975 w 2574798"/>
                  <a:gd name="connsiteY14" fmla="*/ 0 h 688975"/>
                  <a:gd name="connsiteX0" fmla="*/ 180975 w 2574798"/>
                  <a:gd name="connsiteY0" fmla="*/ 0 h 688975"/>
                  <a:gd name="connsiteX1" fmla="*/ 6350 w 2574798"/>
                  <a:gd name="connsiteY1" fmla="*/ 152400 h 688975"/>
                  <a:gd name="connsiteX2" fmla="*/ 9525 w 2574798"/>
                  <a:gd name="connsiteY2" fmla="*/ 241300 h 688975"/>
                  <a:gd name="connsiteX3" fmla="*/ 2454275 w 2574798"/>
                  <a:gd name="connsiteY3" fmla="*/ 234950 h 688975"/>
                  <a:gd name="connsiteX4" fmla="*/ 2454275 w 2574798"/>
                  <a:gd name="connsiteY4" fmla="*/ 552450 h 688975"/>
                  <a:gd name="connsiteX5" fmla="*/ 66675 w 2574798"/>
                  <a:gd name="connsiteY5" fmla="*/ 565150 h 688975"/>
                  <a:gd name="connsiteX6" fmla="*/ 88900 w 2574798"/>
                  <a:gd name="connsiteY6" fmla="*/ 568325 h 688975"/>
                  <a:gd name="connsiteX7" fmla="*/ 92075 w 2574798"/>
                  <a:gd name="connsiteY7" fmla="*/ 520700 h 688975"/>
                  <a:gd name="connsiteX8" fmla="*/ 0 w 2574798"/>
                  <a:gd name="connsiteY8" fmla="*/ 593725 h 688975"/>
                  <a:gd name="connsiteX9" fmla="*/ 6350 w 2574798"/>
                  <a:gd name="connsiteY9" fmla="*/ 688975 h 688975"/>
                  <a:gd name="connsiteX10" fmla="*/ 2562225 w 2574798"/>
                  <a:gd name="connsiteY10" fmla="*/ 666750 h 688975"/>
                  <a:gd name="connsiteX11" fmla="*/ 2552700 w 2574798"/>
                  <a:gd name="connsiteY11" fmla="*/ 171450 h 688975"/>
                  <a:gd name="connsiteX12" fmla="*/ 2466975 w 2574798"/>
                  <a:gd name="connsiteY12" fmla="*/ 95250 h 688975"/>
                  <a:gd name="connsiteX13" fmla="*/ 511175 w 2574798"/>
                  <a:gd name="connsiteY13" fmla="*/ 184150 h 688975"/>
                  <a:gd name="connsiteX14" fmla="*/ 180975 w 2574798"/>
                  <a:gd name="connsiteY14" fmla="*/ 0 h 688975"/>
                  <a:gd name="connsiteX0" fmla="*/ 180975 w 2577418"/>
                  <a:gd name="connsiteY0" fmla="*/ 0 h 688975"/>
                  <a:gd name="connsiteX1" fmla="*/ 6350 w 2577418"/>
                  <a:gd name="connsiteY1" fmla="*/ 152400 h 688975"/>
                  <a:gd name="connsiteX2" fmla="*/ 9525 w 2577418"/>
                  <a:gd name="connsiteY2" fmla="*/ 241300 h 688975"/>
                  <a:gd name="connsiteX3" fmla="*/ 2454275 w 2577418"/>
                  <a:gd name="connsiteY3" fmla="*/ 234950 h 688975"/>
                  <a:gd name="connsiteX4" fmla="*/ 2454275 w 2577418"/>
                  <a:gd name="connsiteY4" fmla="*/ 552450 h 688975"/>
                  <a:gd name="connsiteX5" fmla="*/ 66675 w 2577418"/>
                  <a:gd name="connsiteY5" fmla="*/ 565150 h 688975"/>
                  <a:gd name="connsiteX6" fmla="*/ 88900 w 2577418"/>
                  <a:gd name="connsiteY6" fmla="*/ 568325 h 688975"/>
                  <a:gd name="connsiteX7" fmla="*/ 92075 w 2577418"/>
                  <a:gd name="connsiteY7" fmla="*/ 520700 h 688975"/>
                  <a:gd name="connsiteX8" fmla="*/ 0 w 2577418"/>
                  <a:gd name="connsiteY8" fmla="*/ 593725 h 688975"/>
                  <a:gd name="connsiteX9" fmla="*/ 6350 w 2577418"/>
                  <a:gd name="connsiteY9" fmla="*/ 688975 h 688975"/>
                  <a:gd name="connsiteX10" fmla="*/ 2565400 w 2577418"/>
                  <a:gd name="connsiteY10" fmla="*/ 688975 h 688975"/>
                  <a:gd name="connsiteX11" fmla="*/ 2552700 w 2577418"/>
                  <a:gd name="connsiteY11" fmla="*/ 171450 h 688975"/>
                  <a:gd name="connsiteX12" fmla="*/ 2466975 w 2577418"/>
                  <a:gd name="connsiteY12" fmla="*/ 95250 h 688975"/>
                  <a:gd name="connsiteX13" fmla="*/ 511175 w 2577418"/>
                  <a:gd name="connsiteY13" fmla="*/ 184150 h 688975"/>
                  <a:gd name="connsiteX14" fmla="*/ 180975 w 2577418"/>
                  <a:gd name="connsiteY14" fmla="*/ 0 h 688975"/>
                  <a:gd name="connsiteX0" fmla="*/ 180975 w 2577418"/>
                  <a:gd name="connsiteY0" fmla="*/ 0 h 688975"/>
                  <a:gd name="connsiteX1" fmla="*/ 6350 w 2577418"/>
                  <a:gd name="connsiteY1" fmla="*/ 152400 h 688975"/>
                  <a:gd name="connsiteX2" fmla="*/ 9525 w 2577418"/>
                  <a:gd name="connsiteY2" fmla="*/ 241300 h 688975"/>
                  <a:gd name="connsiteX3" fmla="*/ 2454275 w 2577418"/>
                  <a:gd name="connsiteY3" fmla="*/ 234950 h 688975"/>
                  <a:gd name="connsiteX4" fmla="*/ 2454275 w 2577418"/>
                  <a:gd name="connsiteY4" fmla="*/ 552450 h 688975"/>
                  <a:gd name="connsiteX5" fmla="*/ 66675 w 2577418"/>
                  <a:gd name="connsiteY5" fmla="*/ 565150 h 688975"/>
                  <a:gd name="connsiteX6" fmla="*/ 88900 w 2577418"/>
                  <a:gd name="connsiteY6" fmla="*/ 568325 h 688975"/>
                  <a:gd name="connsiteX7" fmla="*/ 92075 w 2577418"/>
                  <a:gd name="connsiteY7" fmla="*/ 520700 h 688975"/>
                  <a:gd name="connsiteX8" fmla="*/ 0 w 2577418"/>
                  <a:gd name="connsiteY8" fmla="*/ 593725 h 688975"/>
                  <a:gd name="connsiteX9" fmla="*/ 6350 w 2577418"/>
                  <a:gd name="connsiteY9" fmla="*/ 688975 h 688975"/>
                  <a:gd name="connsiteX10" fmla="*/ 2565400 w 2577418"/>
                  <a:gd name="connsiteY10" fmla="*/ 688975 h 688975"/>
                  <a:gd name="connsiteX11" fmla="*/ 2552700 w 2577418"/>
                  <a:gd name="connsiteY11" fmla="*/ 171450 h 688975"/>
                  <a:gd name="connsiteX12" fmla="*/ 2466975 w 2577418"/>
                  <a:gd name="connsiteY12" fmla="*/ 95250 h 688975"/>
                  <a:gd name="connsiteX13" fmla="*/ 511175 w 2577418"/>
                  <a:gd name="connsiteY13" fmla="*/ 184150 h 688975"/>
                  <a:gd name="connsiteX14" fmla="*/ 180975 w 2577418"/>
                  <a:gd name="connsiteY14" fmla="*/ 0 h 688975"/>
                  <a:gd name="connsiteX0" fmla="*/ 180975 w 2570812"/>
                  <a:gd name="connsiteY0" fmla="*/ 0 h 688975"/>
                  <a:gd name="connsiteX1" fmla="*/ 6350 w 2570812"/>
                  <a:gd name="connsiteY1" fmla="*/ 152400 h 688975"/>
                  <a:gd name="connsiteX2" fmla="*/ 9525 w 2570812"/>
                  <a:gd name="connsiteY2" fmla="*/ 241300 h 688975"/>
                  <a:gd name="connsiteX3" fmla="*/ 2454275 w 2570812"/>
                  <a:gd name="connsiteY3" fmla="*/ 234950 h 688975"/>
                  <a:gd name="connsiteX4" fmla="*/ 2454275 w 2570812"/>
                  <a:gd name="connsiteY4" fmla="*/ 552450 h 688975"/>
                  <a:gd name="connsiteX5" fmla="*/ 66675 w 2570812"/>
                  <a:gd name="connsiteY5" fmla="*/ 565150 h 688975"/>
                  <a:gd name="connsiteX6" fmla="*/ 88900 w 2570812"/>
                  <a:gd name="connsiteY6" fmla="*/ 568325 h 688975"/>
                  <a:gd name="connsiteX7" fmla="*/ 92075 w 2570812"/>
                  <a:gd name="connsiteY7" fmla="*/ 520700 h 688975"/>
                  <a:gd name="connsiteX8" fmla="*/ 0 w 2570812"/>
                  <a:gd name="connsiteY8" fmla="*/ 593725 h 688975"/>
                  <a:gd name="connsiteX9" fmla="*/ 6350 w 2570812"/>
                  <a:gd name="connsiteY9" fmla="*/ 688975 h 688975"/>
                  <a:gd name="connsiteX10" fmla="*/ 2565400 w 2570812"/>
                  <a:gd name="connsiteY10" fmla="*/ 688975 h 688975"/>
                  <a:gd name="connsiteX11" fmla="*/ 2552700 w 2570812"/>
                  <a:gd name="connsiteY11" fmla="*/ 171450 h 688975"/>
                  <a:gd name="connsiteX12" fmla="*/ 2466975 w 2570812"/>
                  <a:gd name="connsiteY12" fmla="*/ 95250 h 688975"/>
                  <a:gd name="connsiteX13" fmla="*/ 511175 w 2570812"/>
                  <a:gd name="connsiteY13" fmla="*/ 184150 h 688975"/>
                  <a:gd name="connsiteX14" fmla="*/ 180975 w 2570812"/>
                  <a:gd name="connsiteY14" fmla="*/ 0 h 688975"/>
                  <a:gd name="connsiteX0" fmla="*/ 180975 w 2570812"/>
                  <a:gd name="connsiteY0" fmla="*/ 0 h 688975"/>
                  <a:gd name="connsiteX1" fmla="*/ 6350 w 2570812"/>
                  <a:gd name="connsiteY1" fmla="*/ 152400 h 688975"/>
                  <a:gd name="connsiteX2" fmla="*/ 9525 w 2570812"/>
                  <a:gd name="connsiteY2" fmla="*/ 241300 h 688975"/>
                  <a:gd name="connsiteX3" fmla="*/ 2460625 w 2570812"/>
                  <a:gd name="connsiteY3" fmla="*/ 247650 h 688975"/>
                  <a:gd name="connsiteX4" fmla="*/ 2454275 w 2570812"/>
                  <a:gd name="connsiteY4" fmla="*/ 552450 h 688975"/>
                  <a:gd name="connsiteX5" fmla="*/ 66675 w 2570812"/>
                  <a:gd name="connsiteY5" fmla="*/ 565150 h 688975"/>
                  <a:gd name="connsiteX6" fmla="*/ 88900 w 2570812"/>
                  <a:gd name="connsiteY6" fmla="*/ 568325 h 688975"/>
                  <a:gd name="connsiteX7" fmla="*/ 92075 w 2570812"/>
                  <a:gd name="connsiteY7" fmla="*/ 520700 h 688975"/>
                  <a:gd name="connsiteX8" fmla="*/ 0 w 2570812"/>
                  <a:gd name="connsiteY8" fmla="*/ 593725 h 688975"/>
                  <a:gd name="connsiteX9" fmla="*/ 6350 w 2570812"/>
                  <a:gd name="connsiteY9" fmla="*/ 688975 h 688975"/>
                  <a:gd name="connsiteX10" fmla="*/ 2565400 w 2570812"/>
                  <a:gd name="connsiteY10" fmla="*/ 688975 h 688975"/>
                  <a:gd name="connsiteX11" fmla="*/ 2552700 w 2570812"/>
                  <a:gd name="connsiteY11" fmla="*/ 171450 h 688975"/>
                  <a:gd name="connsiteX12" fmla="*/ 2466975 w 2570812"/>
                  <a:gd name="connsiteY12" fmla="*/ 95250 h 688975"/>
                  <a:gd name="connsiteX13" fmla="*/ 511175 w 2570812"/>
                  <a:gd name="connsiteY13" fmla="*/ 184150 h 688975"/>
                  <a:gd name="connsiteX14" fmla="*/ 180975 w 2570812"/>
                  <a:gd name="connsiteY14" fmla="*/ 0 h 688975"/>
                  <a:gd name="connsiteX0" fmla="*/ 180975 w 2570812"/>
                  <a:gd name="connsiteY0" fmla="*/ 0 h 688975"/>
                  <a:gd name="connsiteX1" fmla="*/ 6350 w 2570812"/>
                  <a:gd name="connsiteY1" fmla="*/ 152400 h 688975"/>
                  <a:gd name="connsiteX2" fmla="*/ 9525 w 2570812"/>
                  <a:gd name="connsiteY2" fmla="*/ 241300 h 688975"/>
                  <a:gd name="connsiteX3" fmla="*/ 2460625 w 2570812"/>
                  <a:gd name="connsiteY3" fmla="*/ 247650 h 688975"/>
                  <a:gd name="connsiteX4" fmla="*/ 2457450 w 2570812"/>
                  <a:gd name="connsiteY4" fmla="*/ 561975 h 688975"/>
                  <a:gd name="connsiteX5" fmla="*/ 66675 w 2570812"/>
                  <a:gd name="connsiteY5" fmla="*/ 565150 h 688975"/>
                  <a:gd name="connsiteX6" fmla="*/ 88900 w 2570812"/>
                  <a:gd name="connsiteY6" fmla="*/ 568325 h 688975"/>
                  <a:gd name="connsiteX7" fmla="*/ 92075 w 2570812"/>
                  <a:gd name="connsiteY7" fmla="*/ 520700 h 688975"/>
                  <a:gd name="connsiteX8" fmla="*/ 0 w 2570812"/>
                  <a:gd name="connsiteY8" fmla="*/ 593725 h 688975"/>
                  <a:gd name="connsiteX9" fmla="*/ 6350 w 2570812"/>
                  <a:gd name="connsiteY9" fmla="*/ 688975 h 688975"/>
                  <a:gd name="connsiteX10" fmla="*/ 2565400 w 2570812"/>
                  <a:gd name="connsiteY10" fmla="*/ 688975 h 688975"/>
                  <a:gd name="connsiteX11" fmla="*/ 2552700 w 2570812"/>
                  <a:gd name="connsiteY11" fmla="*/ 171450 h 688975"/>
                  <a:gd name="connsiteX12" fmla="*/ 2466975 w 2570812"/>
                  <a:gd name="connsiteY12" fmla="*/ 95250 h 688975"/>
                  <a:gd name="connsiteX13" fmla="*/ 511175 w 2570812"/>
                  <a:gd name="connsiteY13" fmla="*/ 184150 h 688975"/>
                  <a:gd name="connsiteX14" fmla="*/ 180975 w 2570812"/>
                  <a:gd name="connsiteY14" fmla="*/ 0 h 688975"/>
                  <a:gd name="connsiteX0" fmla="*/ 180975 w 2570812"/>
                  <a:gd name="connsiteY0" fmla="*/ 0 h 688975"/>
                  <a:gd name="connsiteX1" fmla="*/ 6350 w 2570812"/>
                  <a:gd name="connsiteY1" fmla="*/ 152400 h 688975"/>
                  <a:gd name="connsiteX2" fmla="*/ 9525 w 2570812"/>
                  <a:gd name="connsiteY2" fmla="*/ 241300 h 688975"/>
                  <a:gd name="connsiteX3" fmla="*/ 2460625 w 2570812"/>
                  <a:gd name="connsiteY3" fmla="*/ 247650 h 688975"/>
                  <a:gd name="connsiteX4" fmla="*/ 2457450 w 2570812"/>
                  <a:gd name="connsiteY4" fmla="*/ 561975 h 688975"/>
                  <a:gd name="connsiteX5" fmla="*/ 66675 w 2570812"/>
                  <a:gd name="connsiteY5" fmla="*/ 565150 h 688975"/>
                  <a:gd name="connsiteX6" fmla="*/ 88900 w 2570812"/>
                  <a:gd name="connsiteY6" fmla="*/ 568325 h 688975"/>
                  <a:gd name="connsiteX7" fmla="*/ 92075 w 2570812"/>
                  <a:gd name="connsiteY7" fmla="*/ 520700 h 688975"/>
                  <a:gd name="connsiteX8" fmla="*/ 0 w 2570812"/>
                  <a:gd name="connsiteY8" fmla="*/ 593725 h 688975"/>
                  <a:gd name="connsiteX9" fmla="*/ 6350 w 2570812"/>
                  <a:gd name="connsiteY9" fmla="*/ 688975 h 688975"/>
                  <a:gd name="connsiteX10" fmla="*/ 2565400 w 2570812"/>
                  <a:gd name="connsiteY10" fmla="*/ 688975 h 688975"/>
                  <a:gd name="connsiteX11" fmla="*/ 2552700 w 2570812"/>
                  <a:gd name="connsiteY11" fmla="*/ 171450 h 688975"/>
                  <a:gd name="connsiteX12" fmla="*/ 2466975 w 2570812"/>
                  <a:gd name="connsiteY12" fmla="*/ 95250 h 688975"/>
                  <a:gd name="connsiteX13" fmla="*/ 485775 w 2570812"/>
                  <a:gd name="connsiteY13" fmla="*/ 171450 h 688975"/>
                  <a:gd name="connsiteX14" fmla="*/ 180975 w 2570812"/>
                  <a:gd name="connsiteY14" fmla="*/ 0 h 688975"/>
                  <a:gd name="connsiteX0" fmla="*/ 180975 w 2570812"/>
                  <a:gd name="connsiteY0" fmla="*/ 0 h 688975"/>
                  <a:gd name="connsiteX1" fmla="*/ 6350 w 2570812"/>
                  <a:gd name="connsiteY1" fmla="*/ 152400 h 688975"/>
                  <a:gd name="connsiteX2" fmla="*/ 9525 w 2570812"/>
                  <a:gd name="connsiteY2" fmla="*/ 241300 h 688975"/>
                  <a:gd name="connsiteX3" fmla="*/ 2460625 w 2570812"/>
                  <a:gd name="connsiteY3" fmla="*/ 247650 h 688975"/>
                  <a:gd name="connsiteX4" fmla="*/ 2457450 w 2570812"/>
                  <a:gd name="connsiteY4" fmla="*/ 561975 h 688975"/>
                  <a:gd name="connsiteX5" fmla="*/ 66675 w 2570812"/>
                  <a:gd name="connsiteY5" fmla="*/ 565150 h 688975"/>
                  <a:gd name="connsiteX6" fmla="*/ 88900 w 2570812"/>
                  <a:gd name="connsiteY6" fmla="*/ 568325 h 688975"/>
                  <a:gd name="connsiteX7" fmla="*/ 92075 w 2570812"/>
                  <a:gd name="connsiteY7" fmla="*/ 520700 h 688975"/>
                  <a:gd name="connsiteX8" fmla="*/ 0 w 2570812"/>
                  <a:gd name="connsiteY8" fmla="*/ 593725 h 688975"/>
                  <a:gd name="connsiteX9" fmla="*/ 6350 w 2570812"/>
                  <a:gd name="connsiteY9" fmla="*/ 688975 h 688975"/>
                  <a:gd name="connsiteX10" fmla="*/ 2565400 w 2570812"/>
                  <a:gd name="connsiteY10" fmla="*/ 688975 h 688975"/>
                  <a:gd name="connsiteX11" fmla="*/ 2552700 w 2570812"/>
                  <a:gd name="connsiteY11" fmla="*/ 171450 h 688975"/>
                  <a:gd name="connsiteX12" fmla="*/ 2466975 w 2570812"/>
                  <a:gd name="connsiteY12" fmla="*/ 95250 h 688975"/>
                  <a:gd name="connsiteX13" fmla="*/ 180975 w 2570812"/>
                  <a:gd name="connsiteY13" fmla="*/ 0 h 688975"/>
                  <a:gd name="connsiteX0" fmla="*/ 180975 w 2570812"/>
                  <a:gd name="connsiteY0" fmla="*/ 31750 h 720725"/>
                  <a:gd name="connsiteX1" fmla="*/ 6350 w 2570812"/>
                  <a:gd name="connsiteY1" fmla="*/ 184150 h 720725"/>
                  <a:gd name="connsiteX2" fmla="*/ 9525 w 2570812"/>
                  <a:gd name="connsiteY2" fmla="*/ 273050 h 720725"/>
                  <a:gd name="connsiteX3" fmla="*/ 2460625 w 2570812"/>
                  <a:gd name="connsiteY3" fmla="*/ 279400 h 720725"/>
                  <a:gd name="connsiteX4" fmla="*/ 2457450 w 2570812"/>
                  <a:gd name="connsiteY4" fmla="*/ 593725 h 720725"/>
                  <a:gd name="connsiteX5" fmla="*/ 66675 w 2570812"/>
                  <a:gd name="connsiteY5" fmla="*/ 596900 h 720725"/>
                  <a:gd name="connsiteX6" fmla="*/ 88900 w 2570812"/>
                  <a:gd name="connsiteY6" fmla="*/ 600075 h 720725"/>
                  <a:gd name="connsiteX7" fmla="*/ 92075 w 2570812"/>
                  <a:gd name="connsiteY7" fmla="*/ 552450 h 720725"/>
                  <a:gd name="connsiteX8" fmla="*/ 0 w 2570812"/>
                  <a:gd name="connsiteY8" fmla="*/ 625475 h 720725"/>
                  <a:gd name="connsiteX9" fmla="*/ 6350 w 2570812"/>
                  <a:gd name="connsiteY9" fmla="*/ 720725 h 720725"/>
                  <a:gd name="connsiteX10" fmla="*/ 2565400 w 2570812"/>
                  <a:gd name="connsiteY10" fmla="*/ 720725 h 720725"/>
                  <a:gd name="connsiteX11" fmla="*/ 2552700 w 2570812"/>
                  <a:gd name="connsiteY11" fmla="*/ 203200 h 720725"/>
                  <a:gd name="connsiteX12" fmla="*/ 2336800 w 2570812"/>
                  <a:gd name="connsiteY12" fmla="*/ 0 h 720725"/>
                  <a:gd name="connsiteX13" fmla="*/ 180975 w 2570812"/>
                  <a:gd name="connsiteY13" fmla="*/ 31750 h 720725"/>
                  <a:gd name="connsiteX0" fmla="*/ 180975 w 2570812"/>
                  <a:gd name="connsiteY0" fmla="*/ 0 h 688975"/>
                  <a:gd name="connsiteX1" fmla="*/ 6350 w 2570812"/>
                  <a:gd name="connsiteY1" fmla="*/ 152400 h 688975"/>
                  <a:gd name="connsiteX2" fmla="*/ 9525 w 2570812"/>
                  <a:gd name="connsiteY2" fmla="*/ 241300 h 688975"/>
                  <a:gd name="connsiteX3" fmla="*/ 2460625 w 2570812"/>
                  <a:gd name="connsiteY3" fmla="*/ 247650 h 688975"/>
                  <a:gd name="connsiteX4" fmla="*/ 2457450 w 2570812"/>
                  <a:gd name="connsiteY4" fmla="*/ 561975 h 688975"/>
                  <a:gd name="connsiteX5" fmla="*/ 66675 w 2570812"/>
                  <a:gd name="connsiteY5" fmla="*/ 565150 h 688975"/>
                  <a:gd name="connsiteX6" fmla="*/ 88900 w 2570812"/>
                  <a:gd name="connsiteY6" fmla="*/ 568325 h 688975"/>
                  <a:gd name="connsiteX7" fmla="*/ 92075 w 2570812"/>
                  <a:gd name="connsiteY7" fmla="*/ 520700 h 688975"/>
                  <a:gd name="connsiteX8" fmla="*/ 0 w 2570812"/>
                  <a:gd name="connsiteY8" fmla="*/ 593725 h 688975"/>
                  <a:gd name="connsiteX9" fmla="*/ 6350 w 2570812"/>
                  <a:gd name="connsiteY9" fmla="*/ 688975 h 688975"/>
                  <a:gd name="connsiteX10" fmla="*/ 2565400 w 2570812"/>
                  <a:gd name="connsiteY10" fmla="*/ 688975 h 688975"/>
                  <a:gd name="connsiteX11" fmla="*/ 2552700 w 2570812"/>
                  <a:gd name="connsiteY11" fmla="*/ 171450 h 688975"/>
                  <a:gd name="connsiteX12" fmla="*/ 2352675 w 2570812"/>
                  <a:gd name="connsiteY12" fmla="*/ 19050 h 688975"/>
                  <a:gd name="connsiteX13" fmla="*/ 180975 w 2570812"/>
                  <a:gd name="connsiteY13" fmla="*/ 0 h 688975"/>
                  <a:gd name="connsiteX0" fmla="*/ 225425 w 2570812"/>
                  <a:gd name="connsiteY0" fmla="*/ 0 h 714375"/>
                  <a:gd name="connsiteX1" fmla="*/ 6350 w 2570812"/>
                  <a:gd name="connsiteY1" fmla="*/ 177800 h 714375"/>
                  <a:gd name="connsiteX2" fmla="*/ 9525 w 2570812"/>
                  <a:gd name="connsiteY2" fmla="*/ 266700 h 714375"/>
                  <a:gd name="connsiteX3" fmla="*/ 2460625 w 2570812"/>
                  <a:gd name="connsiteY3" fmla="*/ 273050 h 714375"/>
                  <a:gd name="connsiteX4" fmla="*/ 2457450 w 2570812"/>
                  <a:gd name="connsiteY4" fmla="*/ 587375 h 714375"/>
                  <a:gd name="connsiteX5" fmla="*/ 66675 w 2570812"/>
                  <a:gd name="connsiteY5" fmla="*/ 590550 h 714375"/>
                  <a:gd name="connsiteX6" fmla="*/ 88900 w 2570812"/>
                  <a:gd name="connsiteY6" fmla="*/ 593725 h 714375"/>
                  <a:gd name="connsiteX7" fmla="*/ 92075 w 2570812"/>
                  <a:gd name="connsiteY7" fmla="*/ 546100 h 714375"/>
                  <a:gd name="connsiteX8" fmla="*/ 0 w 2570812"/>
                  <a:gd name="connsiteY8" fmla="*/ 619125 h 714375"/>
                  <a:gd name="connsiteX9" fmla="*/ 6350 w 2570812"/>
                  <a:gd name="connsiteY9" fmla="*/ 714375 h 714375"/>
                  <a:gd name="connsiteX10" fmla="*/ 2565400 w 2570812"/>
                  <a:gd name="connsiteY10" fmla="*/ 714375 h 714375"/>
                  <a:gd name="connsiteX11" fmla="*/ 2552700 w 2570812"/>
                  <a:gd name="connsiteY11" fmla="*/ 196850 h 714375"/>
                  <a:gd name="connsiteX12" fmla="*/ 2352675 w 2570812"/>
                  <a:gd name="connsiteY12" fmla="*/ 44450 h 714375"/>
                  <a:gd name="connsiteX13" fmla="*/ 225425 w 2570812"/>
                  <a:gd name="connsiteY13" fmla="*/ 0 h 714375"/>
                  <a:gd name="connsiteX0" fmla="*/ 225425 w 2570812"/>
                  <a:gd name="connsiteY0" fmla="*/ 0 h 714375"/>
                  <a:gd name="connsiteX1" fmla="*/ 6350 w 2570812"/>
                  <a:gd name="connsiteY1" fmla="*/ 177800 h 714375"/>
                  <a:gd name="connsiteX2" fmla="*/ 9525 w 2570812"/>
                  <a:gd name="connsiteY2" fmla="*/ 266700 h 714375"/>
                  <a:gd name="connsiteX3" fmla="*/ 2460625 w 2570812"/>
                  <a:gd name="connsiteY3" fmla="*/ 273050 h 714375"/>
                  <a:gd name="connsiteX4" fmla="*/ 2457450 w 2570812"/>
                  <a:gd name="connsiteY4" fmla="*/ 587375 h 714375"/>
                  <a:gd name="connsiteX5" fmla="*/ 66675 w 2570812"/>
                  <a:gd name="connsiteY5" fmla="*/ 590550 h 714375"/>
                  <a:gd name="connsiteX6" fmla="*/ 88900 w 2570812"/>
                  <a:gd name="connsiteY6" fmla="*/ 593725 h 714375"/>
                  <a:gd name="connsiteX7" fmla="*/ 92075 w 2570812"/>
                  <a:gd name="connsiteY7" fmla="*/ 546100 h 714375"/>
                  <a:gd name="connsiteX8" fmla="*/ 0 w 2570812"/>
                  <a:gd name="connsiteY8" fmla="*/ 619125 h 714375"/>
                  <a:gd name="connsiteX9" fmla="*/ 6350 w 2570812"/>
                  <a:gd name="connsiteY9" fmla="*/ 714375 h 714375"/>
                  <a:gd name="connsiteX10" fmla="*/ 2565400 w 2570812"/>
                  <a:gd name="connsiteY10" fmla="*/ 714375 h 714375"/>
                  <a:gd name="connsiteX11" fmla="*/ 2552700 w 2570812"/>
                  <a:gd name="connsiteY11" fmla="*/ 196850 h 714375"/>
                  <a:gd name="connsiteX12" fmla="*/ 2308225 w 2570812"/>
                  <a:gd name="connsiteY12" fmla="*/ 12700 h 714375"/>
                  <a:gd name="connsiteX13" fmla="*/ 225425 w 2570812"/>
                  <a:gd name="connsiteY13" fmla="*/ 0 h 714375"/>
                  <a:gd name="connsiteX0" fmla="*/ 225425 w 2570812"/>
                  <a:gd name="connsiteY0" fmla="*/ 0 h 714375"/>
                  <a:gd name="connsiteX1" fmla="*/ 6350 w 2570812"/>
                  <a:gd name="connsiteY1" fmla="*/ 177800 h 714375"/>
                  <a:gd name="connsiteX2" fmla="*/ 9525 w 2570812"/>
                  <a:gd name="connsiteY2" fmla="*/ 266700 h 714375"/>
                  <a:gd name="connsiteX3" fmla="*/ 2460625 w 2570812"/>
                  <a:gd name="connsiteY3" fmla="*/ 273050 h 714375"/>
                  <a:gd name="connsiteX4" fmla="*/ 2457450 w 2570812"/>
                  <a:gd name="connsiteY4" fmla="*/ 587375 h 714375"/>
                  <a:gd name="connsiteX5" fmla="*/ 66675 w 2570812"/>
                  <a:gd name="connsiteY5" fmla="*/ 590550 h 714375"/>
                  <a:gd name="connsiteX6" fmla="*/ 88900 w 2570812"/>
                  <a:gd name="connsiteY6" fmla="*/ 593725 h 714375"/>
                  <a:gd name="connsiteX7" fmla="*/ 92075 w 2570812"/>
                  <a:gd name="connsiteY7" fmla="*/ 546100 h 714375"/>
                  <a:gd name="connsiteX8" fmla="*/ 0 w 2570812"/>
                  <a:gd name="connsiteY8" fmla="*/ 619125 h 714375"/>
                  <a:gd name="connsiteX9" fmla="*/ 6350 w 2570812"/>
                  <a:gd name="connsiteY9" fmla="*/ 714375 h 714375"/>
                  <a:gd name="connsiteX10" fmla="*/ 2565400 w 2570812"/>
                  <a:gd name="connsiteY10" fmla="*/ 714375 h 714375"/>
                  <a:gd name="connsiteX11" fmla="*/ 2552700 w 2570812"/>
                  <a:gd name="connsiteY11" fmla="*/ 196850 h 714375"/>
                  <a:gd name="connsiteX12" fmla="*/ 2295525 w 2570812"/>
                  <a:gd name="connsiteY12" fmla="*/ 0 h 714375"/>
                  <a:gd name="connsiteX13" fmla="*/ 225425 w 2570812"/>
                  <a:gd name="connsiteY13" fmla="*/ 0 h 714375"/>
                  <a:gd name="connsiteX0" fmla="*/ 225425 w 2570812"/>
                  <a:gd name="connsiteY0" fmla="*/ 0 h 714375"/>
                  <a:gd name="connsiteX1" fmla="*/ 6350 w 2570812"/>
                  <a:gd name="connsiteY1" fmla="*/ 177800 h 714375"/>
                  <a:gd name="connsiteX2" fmla="*/ 9525 w 2570812"/>
                  <a:gd name="connsiteY2" fmla="*/ 266700 h 714375"/>
                  <a:gd name="connsiteX3" fmla="*/ 2460625 w 2570812"/>
                  <a:gd name="connsiteY3" fmla="*/ 273050 h 714375"/>
                  <a:gd name="connsiteX4" fmla="*/ 2457450 w 2570812"/>
                  <a:gd name="connsiteY4" fmla="*/ 587375 h 714375"/>
                  <a:gd name="connsiteX5" fmla="*/ 66675 w 2570812"/>
                  <a:gd name="connsiteY5" fmla="*/ 590550 h 714375"/>
                  <a:gd name="connsiteX6" fmla="*/ 88900 w 2570812"/>
                  <a:gd name="connsiteY6" fmla="*/ 593725 h 714375"/>
                  <a:gd name="connsiteX7" fmla="*/ 92075 w 2570812"/>
                  <a:gd name="connsiteY7" fmla="*/ 546100 h 714375"/>
                  <a:gd name="connsiteX8" fmla="*/ 0 w 2570812"/>
                  <a:gd name="connsiteY8" fmla="*/ 619125 h 714375"/>
                  <a:gd name="connsiteX9" fmla="*/ 6350 w 2570812"/>
                  <a:gd name="connsiteY9" fmla="*/ 714375 h 714375"/>
                  <a:gd name="connsiteX10" fmla="*/ 2565400 w 2570812"/>
                  <a:gd name="connsiteY10" fmla="*/ 714375 h 714375"/>
                  <a:gd name="connsiteX11" fmla="*/ 2552700 w 2570812"/>
                  <a:gd name="connsiteY11" fmla="*/ 196850 h 714375"/>
                  <a:gd name="connsiteX12" fmla="*/ 2295525 w 2570812"/>
                  <a:gd name="connsiteY12" fmla="*/ 0 h 714375"/>
                  <a:gd name="connsiteX13" fmla="*/ 225425 w 2570812"/>
                  <a:gd name="connsiteY13" fmla="*/ 0 h 714375"/>
                  <a:gd name="connsiteX0" fmla="*/ 225425 w 2578868"/>
                  <a:gd name="connsiteY0" fmla="*/ 0 h 714375"/>
                  <a:gd name="connsiteX1" fmla="*/ 6350 w 2578868"/>
                  <a:gd name="connsiteY1" fmla="*/ 177800 h 714375"/>
                  <a:gd name="connsiteX2" fmla="*/ 9525 w 2578868"/>
                  <a:gd name="connsiteY2" fmla="*/ 266700 h 714375"/>
                  <a:gd name="connsiteX3" fmla="*/ 2460625 w 2578868"/>
                  <a:gd name="connsiteY3" fmla="*/ 273050 h 714375"/>
                  <a:gd name="connsiteX4" fmla="*/ 2457450 w 2578868"/>
                  <a:gd name="connsiteY4" fmla="*/ 587375 h 714375"/>
                  <a:gd name="connsiteX5" fmla="*/ 66675 w 2578868"/>
                  <a:gd name="connsiteY5" fmla="*/ 590550 h 714375"/>
                  <a:gd name="connsiteX6" fmla="*/ 88900 w 2578868"/>
                  <a:gd name="connsiteY6" fmla="*/ 593725 h 714375"/>
                  <a:gd name="connsiteX7" fmla="*/ 92075 w 2578868"/>
                  <a:gd name="connsiteY7" fmla="*/ 546100 h 714375"/>
                  <a:gd name="connsiteX8" fmla="*/ 0 w 2578868"/>
                  <a:gd name="connsiteY8" fmla="*/ 619125 h 714375"/>
                  <a:gd name="connsiteX9" fmla="*/ 6350 w 2578868"/>
                  <a:gd name="connsiteY9" fmla="*/ 714375 h 714375"/>
                  <a:gd name="connsiteX10" fmla="*/ 2565400 w 2578868"/>
                  <a:gd name="connsiteY10" fmla="*/ 714375 h 714375"/>
                  <a:gd name="connsiteX11" fmla="*/ 2578868 w 2578868"/>
                  <a:gd name="connsiteY11" fmla="*/ 202083 h 714375"/>
                  <a:gd name="connsiteX12" fmla="*/ 2295525 w 2578868"/>
                  <a:gd name="connsiteY12" fmla="*/ 0 h 714375"/>
                  <a:gd name="connsiteX13" fmla="*/ 225425 w 2578868"/>
                  <a:gd name="connsiteY13" fmla="*/ 0 h 714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578868" h="714375">
                    <a:moveTo>
                      <a:pt x="225425" y="0"/>
                    </a:moveTo>
                    <a:lnTo>
                      <a:pt x="6350" y="177800"/>
                    </a:lnTo>
                    <a:lnTo>
                      <a:pt x="9525" y="266700"/>
                    </a:lnTo>
                    <a:lnTo>
                      <a:pt x="2460625" y="273050"/>
                    </a:lnTo>
                    <a:cubicBezTo>
                      <a:pt x="2459567" y="377825"/>
                      <a:pt x="2458508" y="482600"/>
                      <a:pt x="2457450" y="587375"/>
                    </a:cubicBezTo>
                    <a:lnTo>
                      <a:pt x="66675" y="590550"/>
                    </a:lnTo>
                    <a:cubicBezTo>
                      <a:pt x="69850" y="588433"/>
                      <a:pt x="85725" y="595842"/>
                      <a:pt x="88900" y="593725"/>
                    </a:cubicBezTo>
                    <a:lnTo>
                      <a:pt x="92075" y="546100"/>
                    </a:lnTo>
                    <a:lnTo>
                      <a:pt x="0" y="619125"/>
                    </a:lnTo>
                    <a:lnTo>
                      <a:pt x="6350" y="714375"/>
                    </a:lnTo>
                    <a:lnTo>
                      <a:pt x="2565400" y="714375"/>
                    </a:lnTo>
                    <a:cubicBezTo>
                      <a:pt x="2583392" y="672042"/>
                      <a:pt x="2576751" y="377766"/>
                      <a:pt x="2578868" y="202083"/>
                    </a:cubicBezTo>
                    <a:cubicBezTo>
                      <a:pt x="2493143" y="120591"/>
                      <a:pt x="2381250" y="65617"/>
                      <a:pt x="2295525" y="0"/>
                    </a:cubicBezTo>
                    <a:lnTo>
                      <a:pt x="225425" y="0"/>
                    </a:lnTo>
                    <a:close/>
                  </a:path>
                </a:pathLst>
              </a:custGeom>
              <a:solidFill>
                <a:schemeClr val="accent2"/>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sp>
            <p:nvSpPr>
              <p:cNvPr id="12" name="Rectangle 22">
                <a:extLst>
                  <a:ext uri="{FF2B5EF4-FFF2-40B4-BE49-F238E27FC236}">
                    <a16:creationId xmlns:a16="http://schemas.microsoft.com/office/drawing/2014/main" id="{673D29BA-A85C-4CEA-9D3C-6A071C4CECD4}"/>
                  </a:ext>
                </a:extLst>
              </p:cNvPr>
              <p:cNvSpPr/>
              <p:nvPr/>
            </p:nvSpPr>
            <p:spPr>
              <a:xfrm>
                <a:off x="3707904" y="3762375"/>
                <a:ext cx="2376264" cy="321543"/>
              </a:xfrm>
              <a:custGeom>
                <a:avLst/>
                <a:gdLst>
                  <a:gd name="connsiteX0" fmla="*/ 0 w 2376264"/>
                  <a:gd name="connsiteY0" fmla="*/ 0 h 321543"/>
                  <a:gd name="connsiteX1" fmla="*/ 2376264 w 2376264"/>
                  <a:gd name="connsiteY1" fmla="*/ 0 h 321543"/>
                  <a:gd name="connsiteX2" fmla="*/ 2376264 w 2376264"/>
                  <a:gd name="connsiteY2" fmla="*/ 321543 h 321543"/>
                  <a:gd name="connsiteX3" fmla="*/ 0 w 2376264"/>
                  <a:gd name="connsiteY3" fmla="*/ 321543 h 321543"/>
                  <a:gd name="connsiteX4" fmla="*/ 0 w 2376264"/>
                  <a:gd name="connsiteY4" fmla="*/ 0 h 321543"/>
                  <a:gd name="connsiteX0" fmla="*/ 0 w 2376264"/>
                  <a:gd name="connsiteY0" fmla="*/ 0 h 321543"/>
                  <a:gd name="connsiteX1" fmla="*/ 2376264 w 2376264"/>
                  <a:gd name="connsiteY1" fmla="*/ 0 h 321543"/>
                  <a:gd name="connsiteX2" fmla="*/ 2376264 w 2376264"/>
                  <a:gd name="connsiteY2" fmla="*/ 321543 h 321543"/>
                  <a:gd name="connsiteX3" fmla="*/ 0 w 2376264"/>
                  <a:gd name="connsiteY3" fmla="*/ 321543 h 321543"/>
                  <a:gd name="connsiteX4" fmla="*/ 0 w 2376264"/>
                  <a:gd name="connsiteY4" fmla="*/ 0 h 321543"/>
                  <a:gd name="connsiteX0" fmla="*/ 0 w 2376264"/>
                  <a:gd name="connsiteY0" fmla="*/ 0 h 321543"/>
                  <a:gd name="connsiteX1" fmla="*/ 2376264 w 2376264"/>
                  <a:gd name="connsiteY1" fmla="*/ 0 h 321543"/>
                  <a:gd name="connsiteX2" fmla="*/ 2376264 w 2376264"/>
                  <a:gd name="connsiteY2" fmla="*/ 321543 h 321543"/>
                  <a:gd name="connsiteX3" fmla="*/ 0 w 2376264"/>
                  <a:gd name="connsiteY3" fmla="*/ 321543 h 321543"/>
                  <a:gd name="connsiteX4" fmla="*/ 0 w 2376264"/>
                  <a:gd name="connsiteY4" fmla="*/ 0 h 321543"/>
                  <a:gd name="connsiteX0" fmla="*/ 0 w 2376264"/>
                  <a:gd name="connsiteY0" fmla="*/ 0 h 321543"/>
                  <a:gd name="connsiteX1" fmla="*/ 2376264 w 2376264"/>
                  <a:gd name="connsiteY1" fmla="*/ 0 h 321543"/>
                  <a:gd name="connsiteX2" fmla="*/ 2376264 w 2376264"/>
                  <a:gd name="connsiteY2" fmla="*/ 321543 h 321543"/>
                  <a:gd name="connsiteX3" fmla="*/ 0 w 2376264"/>
                  <a:gd name="connsiteY3" fmla="*/ 321543 h 321543"/>
                  <a:gd name="connsiteX4" fmla="*/ 0 w 2376264"/>
                  <a:gd name="connsiteY4" fmla="*/ 0 h 3215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6264" h="321543">
                    <a:moveTo>
                      <a:pt x="0" y="0"/>
                    </a:moveTo>
                    <a:lnTo>
                      <a:pt x="2376264" y="0"/>
                    </a:lnTo>
                    <a:lnTo>
                      <a:pt x="2376264" y="321543"/>
                    </a:lnTo>
                    <a:lnTo>
                      <a:pt x="0" y="321543"/>
                    </a:lnTo>
                    <a:cubicBezTo>
                      <a:pt x="34925" y="258812"/>
                      <a:pt x="50800" y="110356"/>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grpSp>
          <p:nvGrpSpPr>
            <p:cNvPr id="8" name="Group 7">
              <a:extLst>
                <a:ext uri="{FF2B5EF4-FFF2-40B4-BE49-F238E27FC236}">
                  <a16:creationId xmlns:a16="http://schemas.microsoft.com/office/drawing/2014/main" id="{61EAAF52-8529-4A1C-8C0E-C6200D13E681}"/>
                </a:ext>
              </a:extLst>
            </p:cNvPr>
            <p:cNvGrpSpPr/>
            <p:nvPr/>
          </p:nvGrpSpPr>
          <p:grpSpPr>
            <a:xfrm>
              <a:off x="4117666" y="4061275"/>
              <a:ext cx="1832471" cy="391100"/>
              <a:chOff x="3644106" y="3130550"/>
              <a:chExt cx="2603340" cy="555625"/>
            </a:xfrm>
            <a:effectLst>
              <a:outerShdw blurRad="50800" dist="38100" dir="8100000" algn="tr" rotWithShape="0">
                <a:prstClr val="black">
                  <a:alpha val="40000"/>
                </a:prstClr>
              </a:outerShdw>
            </a:effectLst>
          </p:grpSpPr>
          <p:sp>
            <p:nvSpPr>
              <p:cNvPr id="9" name="Freeform 27">
                <a:extLst>
                  <a:ext uri="{FF2B5EF4-FFF2-40B4-BE49-F238E27FC236}">
                    <a16:creationId xmlns:a16="http://schemas.microsoft.com/office/drawing/2014/main" id="{66F12991-16F5-4A1F-94F1-25796054A629}"/>
                  </a:ext>
                </a:extLst>
              </p:cNvPr>
              <p:cNvSpPr/>
              <p:nvPr/>
            </p:nvSpPr>
            <p:spPr>
              <a:xfrm>
                <a:off x="3644106" y="3130550"/>
                <a:ext cx="2603340" cy="555625"/>
              </a:xfrm>
              <a:custGeom>
                <a:avLst/>
                <a:gdLst>
                  <a:gd name="connsiteX0" fmla="*/ 47625 w 2552700"/>
                  <a:gd name="connsiteY0" fmla="*/ 374650 h 685800"/>
                  <a:gd name="connsiteX1" fmla="*/ 0 w 2552700"/>
                  <a:gd name="connsiteY1" fmla="*/ 422275 h 685800"/>
                  <a:gd name="connsiteX2" fmla="*/ 447675 w 2552700"/>
                  <a:gd name="connsiteY2" fmla="*/ 685800 h 685800"/>
                  <a:gd name="connsiteX3" fmla="*/ 2549525 w 2552700"/>
                  <a:gd name="connsiteY3" fmla="*/ 615950 h 685800"/>
                  <a:gd name="connsiteX4" fmla="*/ 2552700 w 2552700"/>
                  <a:gd name="connsiteY4" fmla="*/ 273050 h 685800"/>
                  <a:gd name="connsiteX5" fmla="*/ 1384300 w 2552700"/>
                  <a:gd name="connsiteY5" fmla="*/ 0 h 685800"/>
                  <a:gd name="connsiteX6" fmla="*/ 6350 w 2552700"/>
                  <a:gd name="connsiteY6" fmla="*/ 168275 h 685800"/>
                  <a:gd name="connsiteX7" fmla="*/ 3175 w 2552700"/>
                  <a:gd name="connsiteY7" fmla="*/ 206375 h 685800"/>
                  <a:gd name="connsiteX8" fmla="*/ 463550 w 2552700"/>
                  <a:gd name="connsiteY8" fmla="*/ 374650 h 685800"/>
                  <a:gd name="connsiteX9" fmla="*/ 2520950 w 2552700"/>
                  <a:gd name="connsiteY9" fmla="*/ 333375 h 685800"/>
                  <a:gd name="connsiteX10" fmla="*/ 2501900 w 2552700"/>
                  <a:gd name="connsiteY10" fmla="*/ 549275 h 685800"/>
                  <a:gd name="connsiteX11" fmla="*/ 473075 w 2552700"/>
                  <a:gd name="connsiteY11" fmla="*/ 622300 h 685800"/>
                  <a:gd name="connsiteX12" fmla="*/ 47625 w 2552700"/>
                  <a:gd name="connsiteY12" fmla="*/ 374650 h 685800"/>
                  <a:gd name="connsiteX0" fmla="*/ 47625 w 2552700"/>
                  <a:gd name="connsiteY0" fmla="*/ 263525 h 574675"/>
                  <a:gd name="connsiteX1" fmla="*/ 0 w 2552700"/>
                  <a:gd name="connsiteY1" fmla="*/ 311150 h 574675"/>
                  <a:gd name="connsiteX2" fmla="*/ 447675 w 2552700"/>
                  <a:gd name="connsiteY2" fmla="*/ 574675 h 574675"/>
                  <a:gd name="connsiteX3" fmla="*/ 2549525 w 2552700"/>
                  <a:gd name="connsiteY3" fmla="*/ 504825 h 574675"/>
                  <a:gd name="connsiteX4" fmla="*/ 2552700 w 2552700"/>
                  <a:gd name="connsiteY4" fmla="*/ 161925 h 574675"/>
                  <a:gd name="connsiteX5" fmla="*/ 1552575 w 2552700"/>
                  <a:gd name="connsiteY5" fmla="*/ 0 h 574675"/>
                  <a:gd name="connsiteX6" fmla="*/ 6350 w 2552700"/>
                  <a:gd name="connsiteY6" fmla="*/ 57150 h 574675"/>
                  <a:gd name="connsiteX7" fmla="*/ 3175 w 2552700"/>
                  <a:gd name="connsiteY7" fmla="*/ 95250 h 574675"/>
                  <a:gd name="connsiteX8" fmla="*/ 463550 w 2552700"/>
                  <a:gd name="connsiteY8" fmla="*/ 263525 h 574675"/>
                  <a:gd name="connsiteX9" fmla="*/ 2520950 w 2552700"/>
                  <a:gd name="connsiteY9" fmla="*/ 222250 h 574675"/>
                  <a:gd name="connsiteX10" fmla="*/ 2501900 w 2552700"/>
                  <a:gd name="connsiteY10" fmla="*/ 438150 h 574675"/>
                  <a:gd name="connsiteX11" fmla="*/ 473075 w 2552700"/>
                  <a:gd name="connsiteY11" fmla="*/ 511175 h 574675"/>
                  <a:gd name="connsiteX12" fmla="*/ 47625 w 2552700"/>
                  <a:gd name="connsiteY12" fmla="*/ 263525 h 574675"/>
                  <a:gd name="connsiteX0" fmla="*/ 47625 w 2552700"/>
                  <a:gd name="connsiteY0" fmla="*/ 244475 h 555625"/>
                  <a:gd name="connsiteX1" fmla="*/ 0 w 2552700"/>
                  <a:gd name="connsiteY1" fmla="*/ 292100 h 555625"/>
                  <a:gd name="connsiteX2" fmla="*/ 447675 w 2552700"/>
                  <a:gd name="connsiteY2" fmla="*/ 555625 h 555625"/>
                  <a:gd name="connsiteX3" fmla="*/ 2549525 w 2552700"/>
                  <a:gd name="connsiteY3" fmla="*/ 485775 h 555625"/>
                  <a:gd name="connsiteX4" fmla="*/ 2552700 w 2552700"/>
                  <a:gd name="connsiteY4" fmla="*/ 142875 h 555625"/>
                  <a:gd name="connsiteX5" fmla="*/ 1606550 w 2552700"/>
                  <a:gd name="connsiteY5" fmla="*/ 0 h 555625"/>
                  <a:gd name="connsiteX6" fmla="*/ 6350 w 2552700"/>
                  <a:gd name="connsiteY6" fmla="*/ 38100 h 555625"/>
                  <a:gd name="connsiteX7" fmla="*/ 3175 w 2552700"/>
                  <a:gd name="connsiteY7" fmla="*/ 76200 h 555625"/>
                  <a:gd name="connsiteX8" fmla="*/ 463550 w 2552700"/>
                  <a:gd name="connsiteY8" fmla="*/ 244475 h 555625"/>
                  <a:gd name="connsiteX9" fmla="*/ 2520950 w 2552700"/>
                  <a:gd name="connsiteY9" fmla="*/ 203200 h 555625"/>
                  <a:gd name="connsiteX10" fmla="*/ 2501900 w 2552700"/>
                  <a:gd name="connsiteY10" fmla="*/ 419100 h 555625"/>
                  <a:gd name="connsiteX11" fmla="*/ 473075 w 2552700"/>
                  <a:gd name="connsiteY11" fmla="*/ 492125 h 555625"/>
                  <a:gd name="connsiteX12" fmla="*/ 47625 w 2552700"/>
                  <a:gd name="connsiteY12" fmla="*/ 244475 h 555625"/>
                  <a:gd name="connsiteX0" fmla="*/ 47625 w 2585519"/>
                  <a:gd name="connsiteY0" fmla="*/ 244475 h 555625"/>
                  <a:gd name="connsiteX1" fmla="*/ 0 w 2585519"/>
                  <a:gd name="connsiteY1" fmla="*/ 292100 h 555625"/>
                  <a:gd name="connsiteX2" fmla="*/ 447675 w 2585519"/>
                  <a:gd name="connsiteY2" fmla="*/ 555625 h 555625"/>
                  <a:gd name="connsiteX3" fmla="*/ 2549525 w 2585519"/>
                  <a:gd name="connsiteY3" fmla="*/ 485775 h 555625"/>
                  <a:gd name="connsiteX4" fmla="*/ 2552700 w 2585519"/>
                  <a:gd name="connsiteY4" fmla="*/ 142875 h 555625"/>
                  <a:gd name="connsiteX5" fmla="*/ 1606550 w 2585519"/>
                  <a:gd name="connsiteY5" fmla="*/ 0 h 555625"/>
                  <a:gd name="connsiteX6" fmla="*/ 6350 w 2585519"/>
                  <a:gd name="connsiteY6" fmla="*/ 38100 h 555625"/>
                  <a:gd name="connsiteX7" fmla="*/ 3175 w 2585519"/>
                  <a:gd name="connsiteY7" fmla="*/ 76200 h 555625"/>
                  <a:gd name="connsiteX8" fmla="*/ 463550 w 2585519"/>
                  <a:gd name="connsiteY8" fmla="*/ 244475 h 555625"/>
                  <a:gd name="connsiteX9" fmla="*/ 2520950 w 2585519"/>
                  <a:gd name="connsiteY9" fmla="*/ 203200 h 555625"/>
                  <a:gd name="connsiteX10" fmla="*/ 2501900 w 2585519"/>
                  <a:gd name="connsiteY10" fmla="*/ 419100 h 555625"/>
                  <a:gd name="connsiteX11" fmla="*/ 473075 w 2585519"/>
                  <a:gd name="connsiteY11" fmla="*/ 492125 h 555625"/>
                  <a:gd name="connsiteX12" fmla="*/ 47625 w 2585519"/>
                  <a:gd name="connsiteY12" fmla="*/ 244475 h 555625"/>
                  <a:gd name="connsiteX0" fmla="*/ 47625 w 2599371"/>
                  <a:gd name="connsiteY0" fmla="*/ 244475 h 555625"/>
                  <a:gd name="connsiteX1" fmla="*/ 0 w 2599371"/>
                  <a:gd name="connsiteY1" fmla="*/ 292100 h 555625"/>
                  <a:gd name="connsiteX2" fmla="*/ 447675 w 2599371"/>
                  <a:gd name="connsiteY2" fmla="*/ 555625 h 555625"/>
                  <a:gd name="connsiteX3" fmla="*/ 2549525 w 2599371"/>
                  <a:gd name="connsiteY3" fmla="*/ 485775 h 555625"/>
                  <a:gd name="connsiteX4" fmla="*/ 2552700 w 2599371"/>
                  <a:gd name="connsiteY4" fmla="*/ 142875 h 555625"/>
                  <a:gd name="connsiteX5" fmla="*/ 1606550 w 2599371"/>
                  <a:gd name="connsiteY5" fmla="*/ 0 h 555625"/>
                  <a:gd name="connsiteX6" fmla="*/ 6350 w 2599371"/>
                  <a:gd name="connsiteY6" fmla="*/ 38100 h 555625"/>
                  <a:gd name="connsiteX7" fmla="*/ 3175 w 2599371"/>
                  <a:gd name="connsiteY7" fmla="*/ 76200 h 555625"/>
                  <a:gd name="connsiteX8" fmla="*/ 463550 w 2599371"/>
                  <a:gd name="connsiteY8" fmla="*/ 244475 h 555625"/>
                  <a:gd name="connsiteX9" fmla="*/ 2520950 w 2599371"/>
                  <a:gd name="connsiteY9" fmla="*/ 203200 h 555625"/>
                  <a:gd name="connsiteX10" fmla="*/ 2501900 w 2599371"/>
                  <a:gd name="connsiteY10" fmla="*/ 419100 h 555625"/>
                  <a:gd name="connsiteX11" fmla="*/ 473075 w 2599371"/>
                  <a:gd name="connsiteY11" fmla="*/ 492125 h 555625"/>
                  <a:gd name="connsiteX12" fmla="*/ 47625 w 2599371"/>
                  <a:gd name="connsiteY12" fmla="*/ 244475 h 555625"/>
                  <a:gd name="connsiteX0" fmla="*/ 47625 w 2599371"/>
                  <a:gd name="connsiteY0" fmla="*/ 244475 h 555625"/>
                  <a:gd name="connsiteX1" fmla="*/ 0 w 2599371"/>
                  <a:gd name="connsiteY1" fmla="*/ 292100 h 555625"/>
                  <a:gd name="connsiteX2" fmla="*/ 447675 w 2599371"/>
                  <a:gd name="connsiteY2" fmla="*/ 555625 h 555625"/>
                  <a:gd name="connsiteX3" fmla="*/ 2549525 w 2599371"/>
                  <a:gd name="connsiteY3" fmla="*/ 485775 h 555625"/>
                  <a:gd name="connsiteX4" fmla="*/ 2552700 w 2599371"/>
                  <a:gd name="connsiteY4" fmla="*/ 142875 h 555625"/>
                  <a:gd name="connsiteX5" fmla="*/ 1606550 w 2599371"/>
                  <a:gd name="connsiteY5" fmla="*/ 0 h 555625"/>
                  <a:gd name="connsiteX6" fmla="*/ 6350 w 2599371"/>
                  <a:gd name="connsiteY6" fmla="*/ 38100 h 555625"/>
                  <a:gd name="connsiteX7" fmla="*/ 3175 w 2599371"/>
                  <a:gd name="connsiteY7" fmla="*/ 76200 h 555625"/>
                  <a:gd name="connsiteX8" fmla="*/ 463550 w 2599371"/>
                  <a:gd name="connsiteY8" fmla="*/ 244475 h 555625"/>
                  <a:gd name="connsiteX9" fmla="*/ 2495550 w 2599371"/>
                  <a:gd name="connsiteY9" fmla="*/ 206375 h 555625"/>
                  <a:gd name="connsiteX10" fmla="*/ 2501900 w 2599371"/>
                  <a:gd name="connsiteY10" fmla="*/ 419100 h 555625"/>
                  <a:gd name="connsiteX11" fmla="*/ 473075 w 2599371"/>
                  <a:gd name="connsiteY11" fmla="*/ 492125 h 555625"/>
                  <a:gd name="connsiteX12" fmla="*/ 47625 w 2599371"/>
                  <a:gd name="connsiteY12" fmla="*/ 244475 h 555625"/>
                  <a:gd name="connsiteX0" fmla="*/ 47625 w 2599371"/>
                  <a:gd name="connsiteY0" fmla="*/ 244475 h 555625"/>
                  <a:gd name="connsiteX1" fmla="*/ 0 w 2599371"/>
                  <a:gd name="connsiteY1" fmla="*/ 292100 h 555625"/>
                  <a:gd name="connsiteX2" fmla="*/ 447675 w 2599371"/>
                  <a:gd name="connsiteY2" fmla="*/ 555625 h 555625"/>
                  <a:gd name="connsiteX3" fmla="*/ 2549525 w 2599371"/>
                  <a:gd name="connsiteY3" fmla="*/ 485775 h 555625"/>
                  <a:gd name="connsiteX4" fmla="*/ 2552700 w 2599371"/>
                  <a:gd name="connsiteY4" fmla="*/ 142875 h 555625"/>
                  <a:gd name="connsiteX5" fmla="*/ 1606550 w 2599371"/>
                  <a:gd name="connsiteY5" fmla="*/ 0 h 555625"/>
                  <a:gd name="connsiteX6" fmla="*/ 6350 w 2599371"/>
                  <a:gd name="connsiteY6" fmla="*/ 38100 h 555625"/>
                  <a:gd name="connsiteX7" fmla="*/ 3175 w 2599371"/>
                  <a:gd name="connsiteY7" fmla="*/ 76200 h 555625"/>
                  <a:gd name="connsiteX8" fmla="*/ 463550 w 2599371"/>
                  <a:gd name="connsiteY8" fmla="*/ 244475 h 555625"/>
                  <a:gd name="connsiteX9" fmla="*/ 2495550 w 2599371"/>
                  <a:gd name="connsiteY9" fmla="*/ 206375 h 555625"/>
                  <a:gd name="connsiteX10" fmla="*/ 2527300 w 2599371"/>
                  <a:gd name="connsiteY10" fmla="*/ 307975 h 555625"/>
                  <a:gd name="connsiteX11" fmla="*/ 2501900 w 2599371"/>
                  <a:gd name="connsiteY11" fmla="*/ 419100 h 555625"/>
                  <a:gd name="connsiteX12" fmla="*/ 473075 w 2599371"/>
                  <a:gd name="connsiteY12" fmla="*/ 492125 h 555625"/>
                  <a:gd name="connsiteX13" fmla="*/ 47625 w 2599371"/>
                  <a:gd name="connsiteY13" fmla="*/ 244475 h 555625"/>
                  <a:gd name="connsiteX0" fmla="*/ 47625 w 2599371"/>
                  <a:gd name="connsiteY0" fmla="*/ 244475 h 555625"/>
                  <a:gd name="connsiteX1" fmla="*/ 0 w 2599371"/>
                  <a:gd name="connsiteY1" fmla="*/ 292100 h 555625"/>
                  <a:gd name="connsiteX2" fmla="*/ 447675 w 2599371"/>
                  <a:gd name="connsiteY2" fmla="*/ 555625 h 555625"/>
                  <a:gd name="connsiteX3" fmla="*/ 2549525 w 2599371"/>
                  <a:gd name="connsiteY3" fmla="*/ 485775 h 555625"/>
                  <a:gd name="connsiteX4" fmla="*/ 2552700 w 2599371"/>
                  <a:gd name="connsiteY4" fmla="*/ 142875 h 555625"/>
                  <a:gd name="connsiteX5" fmla="*/ 1606550 w 2599371"/>
                  <a:gd name="connsiteY5" fmla="*/ 0 h 555625"/>
                  <a:gd name="connsiteX6" fmla="*/ 6350 w 2599371"/>
                  <a:gd name="connsiteY6" fmla="*/ 38100 h 555625"/>
                  <a:gd name="connsiteX7" fmla="*/ 3175 w 2599371"/>
                  <a:gd name="connsiteY7" fmla="*/ 76200 h 555625"/>
                  <a:gd name="connsiteX8" fmla="*/ 463550 w 2599371"/>
                  <a:gd name="connsiteY8" fmla="*/ 244475 h 555625"/>
                  <a:gd name="connsiteX9" fmla="*/ 2495550 w 2599371"/>
                  <a:gd name="connsiteY9" fmla="*/ 206375 h 555625"/>
                  <a:gd name="connsiteX10" fmla="*/ 2527300 w 2599371"/>
                  <a:gd name="connsiteY10" fmla="*/ 307975 h 555625"/>
                  <a:gd name="connsiteX11" fmla="*/ 2479675 w 2599371"/>
                  <a:gd name="connsiteY11" fmla="*/ 425450 h 555625"/>
                  <a:gd name="connsiteX12" fmla="*/ 473075 w 2599371"/>
                  <a:gd name="connsiteY12" fmla="*/ 492125 h 555625"/>
                  <a:gd name="connsiteX13" fmla="*/ 47625 w 2599371"/>
                  <a:gd name="connsiteY13" fmla="*/ 244475 h 555625"/>
                  <a:gd name="connsiteX0" fmla="*/ 47625 w 2740156"/>
                  <a:gd name="connsiteY0" fmla="*/ 244475 h 555625"/>
                  <a:gd name="connsiteX1" fmla="*/ 0 w 2740156"/>
                  <a:gd name="connsiteY1" fmla="*/ 292100 h 555625"/>
                  <a:gd name="connsiteX2" fmla="*/ 447675 w 2740156"/>
                  <a:gd name="connsiteY2" fmla="*/ 555625 h 555625"/>
                  <a:gd name="connsiteX3" fmla="*/ 2549525 w 2740156"/>
                  <a:gd name="connsiteY3" fmla="*/ 485775 h 555625"/>
                  <a:gd name="connsiteX4" fmla="*/ 2552700 w 2740156"/>
                  <a:gd name="connsiteY4" fmla="*/ 142875 h 555625"/>
                  <a:gd name="connsiteX5" fmla="*/ 1606550 w 2740156"/>
                  <a:gd name="connsiteY5" fmla="*/ 0 h 555625"/>
                  <a:gd name="connsiteX6" fmla="*/ 6350 w 2740156"/>
                  <a:gd name="connsiteY6" fmla="*/ 38100 h 555625"/>
                  <a:gd name="connsiteX7" fmla="*/ 3175 w 2740156"/>
                  <a:gd name="connsiteY7" fmla="*/ 76200 h 555625"/>
                  <a:gd name="connsiteX8" fmla="*/ 463550 w 2740156"/>
                  <a:gd name="connsiteY8" fmla="*/ 244475 h 555625"/>
                  <a:gd name="connsiteX9" fmla="*/ 2495550 w 2740156"/>
                  <a:gd name="connsiteY9" fmla="*/ 206375 h 555625"/>
                  <a:gd name="connsiteX10" fmla="*/ 2479675 w 2740156"/>
                  <a:gd name="connsiteY10" fmla="*/ 425450 h 555625"/>
                  <a:gd name="connsiteX11" fmla="*/ 473075 w 2740156"/>
                  <a:gd name="connsiteY11" fmla="*/ 492125 h 555625"/>
                  <a:gd name="connsiteX12" fmla="*/ 47625 w 2740156"/>
                  <a:gd name="connsiteY12" fmla="*/ 244475 h 555625"/>
                  <a:gd name="connsiteX0" fmla="*/ 47625 w 2646925"/>
                  <a:gd name="connsiteY0" fmla="*/ 244475 h 555625"/>
                  <a:gd name="connsiteX1" fmla="*/ 0 w 2646925"/>
                  <a:gd name="connsiteY1" fmla="*/ 292100 h 555625"/>
                  <a:gd name="connsiteX2" fmla="*/ 447675 w 2646925"/>
                  <a:gd name="connsiteY2" fmla="*/ 555625 h 555625"/>
                  <a:gd name="connsiteX3" fmla="*/ 2549525 w 2646925"/>
                  <a:gd name="connsiteY3" fmla="*/ 485775 h 555625"/>
                  <a:gd name="connsiteX4" fmla="*/ 2552700 w 2646925"/>
                  <a:gd name="connsiteY4" fmla="*/ 142875 h 555625"/>
                  <a:gd name="connsiteX5" fmla="*/ 1606550 w 2646925"/>
                  <a:gd name="connsiteY5" fmla="*/ 0 h 555625"/>
                  <a:gd name="connsiteX6" fmla="*/ 6350 w 2646925"/>
                  <a:gd name="connsiteY6" fmla="*/ 38100 h 555625"/>
                  <a:gd name="connsiteX7" fmla="*/ 3175 w 2646925"/>
                  <a:gd name="connsiteY7" fmla="*/ 76200 h 555625"/>
                  <a:gd name="connsiteX8" fmla="*/ 463550 w 2646925"/>
                  <a:gd name="connsiteY8" fmla="*/ 244475 h 555625"/>
                  <a:gd name="connsiteX9" fmla="*/ 2495550 w 2646925"/>
                  <a:gd name="connsiteY9" fmla="*/ 206375 h 555625"/>
                  <a:gd name="connsiteX10" fmla="*/ 2479675 w 2646925"/>
                  <a:gd name="connsiteY10" fmla="*/ 425450 h 555625"/>
                  <a:gd name="connsiteX11" fmla="*/ 473075 w 2646925"/>
                  <a:gd name="connsiteY11" fmla="*/ 492125 h 555625"/>
                  <a:gd name="connsiteX12" fmla="*/ 47625 w 2646925"/>
                  <a:gd name="connsiteY12" fmla="*/ 244475 h 555625"/>
                  <a:gd name="connsiteX0" fmla="*/ 47625 w 2599371"/>
                  <a:gd name="connsiteY0" fmla="*/ 244475 h 555625"/>
                  <a:gd name="connsiteX1" fmla="*/ 0 w 2599371"/>
                  <a:gd name="connsiteY1" fmla="*/ 292100 h 555625"/>
                  <a:gd name="connsiteX2" fmla="*/ 447675 w 2599371"/>
                  <a:gd name="connsiteY2" fmla="*/ 555625 h 555625"/>
                  <a:gd name="connsiteX3" fmla="*/ 2549525 w 2599371"/>
                  <a:gd name="connsiteY3" fmla="*/ 485775 h 555625"/>
                  <a:gd name="connsiteX4" fmla="*/ 2552700 w 2599371"/>
                  <a:gd name="connsiteY4" fmla="*/ 142875 h 555625"/>
                  <a:gd name="connsiteX5" fmla="*/ 1606550 w 2599371"/>
                  <a:gd name="connsiteY5" fmla="*/ 0 h 555625"/>
                  <a:gd name="connsiteX6" fmla="*/ 6350 w 2599371"/>
                  <a:gd name="connsiteY6" fmla="*/ 38100 h 555625"/>
                  <a:gd name="connsiteX7" fmla="*/ 3175 w 2599371"/>
                  <a:gd name="connsiteY7" fmla="*/ 76200 h 555625"/>
                  <a:gd name="connsiteX8" fmla="*/ 463550 w 2599371"/>
                  <a:gd name="connsiteY8" fmla="*/ 244475 h 555625"/>
                  <a:gd name="connsiteX9" fmla="*/ 2495550 w 2599371"/>
                  <a:gd name="connsiteY9" fmla="*/ 206375 h 555625"/>
                  <a:gd name="connsiteX10" fmla="*/ 2479675 w 2599371"/>
                  <a:gd name="connsiteY10" fmla="*/ 425450 h 555625"/>
                  <a:gd name="connsiteX11" fmla="*/ 473075 w 2599371"/>
                  <a:gd name="connsiteY11" fmla="*/ 492125 h 555625"/>
                  <a:gd name="connsiteX12" fmla="*/ 47625 w 2599371"/>
                  <a:gd name="connsiteY12" fmla="*/ 244475 h 555625"/>
                  <a:gd name="connsiteX0" fmla="*/ 47625 w 2599371"/>
                  <a:gd name="connsiteY0" fmla="*/ 244475 h 555625"/>
                  <a:gd name="connsiteX1" fmla="*/ 0 w 2599371"/>
                  <a:gd name="connsiteY1" fmla="*/ 292100 h 555625"/>
                  <a:gd name="connsiteX2" fmla="*/ 447675 w 2599371"/>
                  <a:gd name="connsiteY2" fmla="*/ 555625 h 555625"/>
                  <a:gd name="connsiteX3" fmla="*/ 2549525 w 2599371"/>
                  <a:gd name="connsiteY3" fmla="*/ 485775 h 555625"/>
                  <a:gd name="connsiteX4" fmla="*/ 2552700 w 2599371"/>
                  <a:gd name="connsiteY4" fmla="*/ 142875 h 555625"/>
                  <a:gd name="connsiteX5" fmla="*/ 1606550 w 2599371"/>
                  <a:gd name="connsiteY5" fmla="*/ 0 h 555625"/>
                  <a:gd name="connsiteX6" fmla="*/ 6350 w 2599371"/>
                  <a:gd name="connsiteY6" fmla="*/ 38100 h 555625"/>
                  <a:gd name="connsiteX7" fmla="*/ 3175 w 2599371"/>
                  <a:gd name="connsiteY7" fmla="*/ 76200 h 555625"/>
                  <a:gd name="connsiteX8" fmla="*/ 463550 w 2599371"/>
                  <a:gd name="connsiteY8" fmla="*/ 244475 h 555625"/>
                  <a:gd name="connsiteX9" fmla="*/ 2470150 w 2599371"/>
                  <a:gd name="connsiteY9" fmla="*/ 209550 h 555625"/>
                  <a:gd name="connsiteX10" fmla="*/ 2479675 w 2599371"/>
                  <a:gd name="connsiteY10" fmla="*/ 425450 h 555625"/>
                  <a:gd name="connsiteX11" fmla="*/ 473075 w 2599371"/>
                  <a:gd name="connsiteY11" fmla="*/ 492125 h 555625"/>
                  <a:gd name="connsiteX12" fmla="*/ 47625 w 2599371"/>
                  <a:gd name="connsiteY12" fmla="*/ 244475 h 555625"/>
                  <a:gd name="connsiteX0" fmla="*/ 47625 w 2599371"/>
                  <a:gd name="connsiteY0" fmla="*/ 244475 h 555625"/>
                  <a:gd name="connsiteX1" fmla="*/ 0 w 2599371"/>
                  <a:gd name="connsiteY1" fmla="*/ 292100 h 555625"/>
                  <a:gd name="connsiteX2" fmla="*/ 447675 w 2599371"/>
                  <a:gd name="connsiteY2" fmla="*/ 555625 h 555625"/>
                  <a:gd name="connsiteX3" fmla="*/ 2549525 w 2599371"/>
                  <a:gd name="connsiteY3" fmla="*/ 485775 h 555625"/>
                  <a:gd name="connsiteX4" fmla="*/ 2552700 w 2599371"/>
                  <a:gd name="connsiteY4" fmla="*/ 142875 h 555625"/>
                  <a:gd name="connsiteX5" fmla="*/ 1606550 w 2599371"/>
                  <a:gd name="connsiteY5" fmla="*/ 0 h 555625"/>
                  <a:gd name="connsiteX6" fmla="*/ 6350 w 2599371"/>
                  <a:gd name="connsiteY6" fmla="*/ 38100 h 555625"/>
                  <a:gd name="connsiteX7" fmla="*/ 3175 w 2599371"/>
                  <a:gd name="connsiteY7" fmla="*/ 76200 h 555625"/>
                  <a:gd name="connsiteX8" fmla="*/ 463550 w 2599371"/>
                  <a:gd name="connsiteY8" fmla="*/ 244475 h 555625"/>
                  <a:gd name="connsiteX9" fmla="*/ 2470150 w 2599371"/>
                  <a:gd name="connsiteY9" fmla="*/ 209550 h 555625"/>
                  <a:gd name="connsiteX10" fmla="*/ 2479675 w 2599371"/>
                  <a:gd name="connsiteY10" fmla="*/ 425450 h 555625"/>
                  <a:gd name="connsiteX11" fmla="*/ 473075 w 2599371"/>
                  <a:gd name="connsiteY11" fmla="*/ 492125 h 555625"/>
                  <a:gd name="connsiteX12" fmla="*/ 47625 w 2599371"/>
                  <a:gd name="connsiteY12" fmla="*/ 244475 h 555625"/>
                  <a:gd name="connsiteX0" fmla="*/ 47625 w 2599371"/>
                  <a:gd name="connsiteY0" fmla="*/ 244475 h 555625"/>
                  <a:gd name="connsiteX1" fmla="*/ 0 w 2599371"/>
                  <a:gd name="connsiteY1" fmla="*/ 292100 h 555625"/>
                  <a:gd name="connsiteX2" fmla="*/ 447675 w 2599371"/>
                  <a:gd name="connsiteY2" fmla="*/ 555625 h 555625"/>
                  <a:gd name="connsiteX3" fmla="*/ 2549525 w 2599371"/>
                  <a:gd name="connsiteY3" fmla="*/ 485775 h 555625"/>
                  <a:gd name="connsiteX4" fmla="*/ 2552700 w 2599371"/>
                  <a:gd name="connsiteY4" fmla="*/ 142875 h 555625"/>
                  <a:gd name="connsiteX5" fmla="*/ 1606550 w 2599371"/>
                  <a:gd name="connsiteY5" fmla="*/ 0 h 555625"/>
                  <a:gd name="connsiteX6" fmla="*/ 6350 w 2599371"/>
                  <a:gd name="connsiteY6" fmla="*/ 38100 h 555625"/>
                  <a:gd name="connsiteX7" fmla="*/ 3175 w 2599371"/>
                  <a:gd name="connsiteY7" fmla="*/ 76200 h 555625"/>
                  <a:gd name="connsiteX8" fmla="*/ 463550 w 2599371"/>
                  <a:gd name="connsiteY8" fmla="*/ 244475 h 555625"/>
                  <a:gd name="connsiteX9" fmla="*/ 2470150 w 2599371"/>
                  <a:gd name="connsiteY9" fmla="*/ 209550 h 555625"/>
                  <a:gd name="connsiteX10" fmla="*/ 2479675 w 2599371"/>
                  <a:gd name="connsiteY10" fmla="*/ 425450 h 555625"/>
                  <a:gd name="connsiteX11" fmla="*/ 473075 w 2599371"/>
                  <a:gd name="connsiteY11" fmla="*/ 492125 h 555625"/>
                  <a:gd name="connsiteX12" fmla="*/ 47625 w 2599371"/>
                  <a:gd name="connsiteY12" fmla="*/ 244475 h 555625"/>
                  <a:gd name="connsiteX0" fmla="*/ 24625 w 2608121"/>
                  <a:gd name="connsiteY0" fmla="*/ 244475 h 555625"/>
                  <a:gd name="connsiteX1" fmla="*/ 8750 w 2608121"/>
                  <a:gd name="connsiteY1" fmla="*/ 292100 h 555625"/>
                  <a:gd name="connsiteX2" fmla="*/ 456425 w 2608121"/>
                  <a:gd name="connsiteY2" fmla="*/ 555625 h 555625"/>
                  <a:gd name="connsiteX3" fmla="*/ 2558275 w 2608121"/>
                  <a:gd name="connsiteY3" fmla="*/ 485775 h 555625"/>
                  <a:gd name="connsiteX4" fmla="*/ 2561450 w 2608121"/>
                  <a:gd name="connsiteY4" fmla="*/ 142875 h 555625"/>
                  <a:gd name="connsiteX5" fmla="*/ 1615300 w 2608121"/>
                  <a:gd name="connsiteY5" fmla="*/ 0 h 555625"/>
                  <a:gd name="connsiteX6" fmla="*/ 15100 w 2608121"/>
                  <a:gd name="connsiteY6" fmla="*/ 38100 h 555625"/>
                  <a:gd name="connsiteX7" fmla="*/ 11925 w 2608121"/>
                  <a:gd name="connsiteY7" fmla="*/ 76200 h 555625"/>
                  <a:gd name="connsiteX8" fmla="*/ 472300 w 2608121"/>
                  <a:gd name="connsiteY8" fmla="*/ 244475 h 555625"/>
                  <a:gd name="connsiteX9" fmla="*/ 2478900 w 2608121"/>
                  <a:gd name="connsiteY9" fmla="*/ 209550 h 555625"/>
                  <a:gd name="connsiteX10" fmla="*/ 2488425 w 2608121"/>
                  <a:gd name="connsiteY10" fmla="*/ 425450 h 555625"/>
                  <a:gd name="connsiteX11" fmla="*/ 481825 w 2608121"/>
                  <a:gd name="connsiteY11" fmla="*/ 492125 h 555625"/>
                  <a:gd name="connsiteX12" fmla="*/ 24625 w 2608121"/>
                  <a:gd name="connsiteY12" fmla="*/ 244475 h 555625"/>
                  <a:gd name="connsiteX0" fmla="*/ 20208 w 2622754"/>
                  <a:gd name="connsiteY0" fmla="*/ 244475 h 555625"/>
                  <a:gd name="connsiteX1" fmla="*/ 23383 w 2622754"/>
                  <a:gd name="connsiteY1" fmla="*/ 292100 h 555625"/>
                  <a:gd name="connsiteX2" fmla="*/ 471058 w 2622754"/>
                  <a:gd name="connsiteY2" fmla="*/ 555625 h 555625"/>
                  <a:gd name="connsiteX3" fmla="*/ 2572908 w 2622754"/>
                  <a:gd name="connsiteY3" fmla="*/ 485775 h 555625"/>
                  <a:gd name="connsiteX4" fmla="*/ 2576083 w 2622754"/>
                  <a:gd name="connsiteY4" fmla="*/ 142875 h 555625"/>
                  <a:gd name="connsiteX5" fmla="*/ 1629933 w 2622754"/>
                  <a:gd name="connsiteY5" fmla="*/ 0 h 555625"/>
                  <a:gd name="connsiteX6" fmla="*/ 29733 w 2622754"/>
                  <a:gd name="connsiteY6" fmla="*/ 38100 h 555625"/>
                  <a:gd name="connsiteX7" fmla="*/ 26558 w 2622754"/>
                  <a:gd name="connsiteY7" fmla="*/ 76200 h 555625"/>
                  <a:gd name="connsiteX8" fmla="*/ 486933 w 2622754"/>
                  <a:gd name="connsiteY8" fmla="*/ 244475 h 555625"/>
                  <a:gd name="connsiteX9" fmla="*/ 2493533 w 2622754"/>
                  <a:gd name="connsiteY9" fmla="*/ 209550 h 555625"/>
                  <a:gd name="connsiteX10" fmla="*/ 2503058 w 2622754"/>
                  <a:gd name="connsiteY10" fmla="*/ 425450 h 555625"/>
                  <a:gd name="connsiteX11" fmla="*/ 496458 w 2622754"/>
                  <a:gd name="connsiteY11" fmla="*/ 492125 h 555625"/>
                  <a:gd name="connsiteX12" fmla="*/ 20208 w 2622754"/>
                  <a:gd name="connsiteY12" fmla="*/ 244475 h 555625"/>
                  <a:gd name="connsiteX0" fmla="*/ 63500 w 2599371"/>
                  <a:gd name="connsiteY0" fmla="*/ 244475 h 555625"/>
                  <a:gd name="connsiteX1" fmla="*/ 0 w 2599371"/>
                  <a:gd name="connsiteY1" fmla="*/ 292100 h 555625"/>
                  <a:gd name="connsiteX2" fmla="*/ 447675 w 2599371"/>
                  <a:gd name="connsiteY2" fmla="*/ 555625 h 555625"/>
                  <a:gd name="connsiteX3" fmla="*/ 2549525 w 2599371"/>
                  <a:gd name="connsiteY3" fmla="*/ 485775 h 555625"/>
                  <a:gd name="connsiteX4" fmla="*/ 2552700 w 2599371"/>
                  <a:gd name="connsiteY4" fmla="*/ 142875 h 555625"/>
                  <a:gd name="connsiteX5" fmla="*/ 1606550 w 2599371"/>
                  <a:gd name="connsiteY5" fmla="*/ 0 h 555625"/>
                  <a:gd name="connsiteX6" fmla="*/ 6350 w 2599371"/>
                  <a:gd name="connsiteY6" fmla="*/ 38100 h 555625"/>
                  <a:gd name="connsiteX7" fmla="*/ 3175 w 2599371"/>
                  <a:gd name="connsiteY7" fmla="*/ 76200 h 555625"/>
                  <a:gd name="connsiteX8" fmla="*/ 463550 w 2599371"/>
                  <a:gd name="connsiteY8" fmla="*/ 244475 h 555625"/>
                  <a:gd name="connsiteX9" fmla="*/ 2470150 w 2599371"/>
                  <a:gd name="connsiteY9" fmla="*/ 209550 h 555625"/>
                  <a:gd name="connsiteX10" fmla="*/ 2479675 w 2599371"/>
                  <a:gd name="connsiteY10" fmla="*/ 425450 h 555625"/>
                  <a:gd name="connsiteX11" fmla="*/ 473075 w 2599371"/>
                  <a:gd name="connsiteY11" fmla="*/ 492125 h 555625"/>
                  <a:gd name="connsiteX12" fmla="*/ 63500 w 2599371"/>
                  <a:gd name="connsiteY12" fmla="*/ 244475 h 555625"/>
                  <a:gd name="connsiteX0" fmla="*/ 63500 w 2599371"/>
                  <a:gd name="connsiteY0" fmla="*/ 244475 h 555625"/>
                  <a:gd name="connsiteX1" fmla="*/ 0 w 2599371"/>
                  <a:gd name="connsiteY1" fmla="*/ 292100 h 555625"/>
                  <a:gd name="connsiteX2" fmla="*/ 447675 w 2599371"/>
                  <a:gd name="connsiteY2" fmla="*/ 555625 h 555625"/>
                  <a:gd name="connsiteX3" fmla="*/ 2549525 w 2599371"/>
                  <a:gd name="connsiteY3" fmla="*/ 485775 h 555625"/>
                  <a:gd name="connsiteX4" fmla="*/ 2552700 w 2599371"/>
                  <a:gd name="connsiteY4" fmla="*/ 142875 h 555625"/>
                  <a:gd name="connsiteX5" fmla="*/ 1606550 w 2599371"/>
                  <a:gd name="connsiteY5" fmla="*/ 0 h 555625"/>
                  <a:gd name="connsiteX6" fmla="*/ 6350 w 2599371"/>
                  <a:gd name="connsiteY6" fmla="*/ 38100 h 555625"/>
                  <a:gd name="connsiteX7" fmla="*/ 3175 w 2599371"/>
                  <a:gd name="connsiteY7" fmla="*/ 76200 h 555625"/>
                  <a:gd name="connsiteX8" fmla="*/ 463550 w 2599371"/>
                  <a:gd name="connsiteY8" fmla="*/ 244475 h 555625"/>
                  <a:gd name="connsiteX9" fmla="*/ 2470150 w 2599371"/>
                  <a:gd name="connsiteY9" fmla="*/ 209550 h 555625"/>
                  <a:gd name="connsiteX10" fmla="*/ 2479675 w 2599371"/>
                  <a:gd name="connsiteY10" fmla="*/ 425450 h 555625"/>
                  <a:gd name="connsiteX11" fmla="*/ 485775 w 2599371"/>
                  <a:gd name="connsiteY11" fmla="*/ 488950 h 555625"/>
                  <a:gd name="connsiteX12" fmla="*/ 63500 w 2599371"/>
                  <a:gd name="connsiteY12" fmla="*/ 244475 h 555625"/>
                  <a:gd name="connsiteX0" fmla="*/ 96355 w 2632226"/>
                  <a:gd name="connsiteY0" fmla="*/ 244475 h 555625"/>
                  <a:gd name="connsiteX1" fmla="*/ 36030 w 2632226"/>
                  <a:gd name="connsiteY1" fmla="*/ 247650 h 555625"/>
                  <a:gd name="connsiteX2" fmla="*/ 32855 w 2632226"/>
                  <a:gd name="connsiteY2" fmla="*/ 292100 h 555625"/>
                  <a:gd name="connsiteX3" fmla="*/ 480530 w 2632226"/>
                  <a:gd name="connsiteY3" fmla="*/ 555625 h 555625"/>
                  <a:gd name="connsiteX4" fmla="*/ 2582380 w 2632226"/>
                  <a:gd name="connsiteY4" fmla="*/ 485775 h 555625"/>
                  <a:gd name="connsiteX5" fmla="*/ 2585555 w 2632226"/>
                  <a:gd name="connsiteY5" fmla="*/ 142875 h 555625"/>
                  <a:gd name="connsiteX6" fmla="*/ 1639405 w 2632226"/>
                  <a:gd name="connsiteY6" fmla="*/ 0 h 555625"/>
                  <a:gd name="connsiteX7" fmla="*/ 39205 w 2632226"/>
                  <a:gd name="connsiteY7" fmla="*/ 38100 h 555625"/>
                  <a:gd name="connsiteX8" fmla="*/ 36030 w 2632226"/>
                  <a:gd name="connsiteY8" fmla="*/ 76200 h 555625"/>
                  <a:gd name="connsiteX9" fmla="*/ 496405 w 2632226"/>
                  <a:gd name="connsiteY9" fmla="*/ 244475 h 555625"/>
                  <a:gd name="connsiteX10" fmla="*/ 2503005 w 2632226"/>
                  <a:gd name="connsiteY10" fmla="*/ 209550 h 555625"/>
                  <a:gd name="connsiteX11" fmla="*/ 2512530 w 2632226"/>
                  <a:gd name="connsiteY11" fmla="*/ 425450 h 555625"/>
                  <a:gd name="connsiteX12" fmla="*/ 518630 w 2632226"/>
                  <a:gd name="connsiteY12" fmla="*/ 488950 h 555625"/>
                  <a:gd name="connsiteX13" fmla="*/ 96355 w 2632226"/>
                  <a:gd name="connsiteY13" fmla="*/ 244475 h 555625"/>
                  <a:gd name="connsiteX0" fmla="*/ 105580 w 2641451"/>
                  <a:gd name="connsiteY0" fmla="*/ 244475 h 555625"/>
                  <a:gd name="connsiteX1" fmla="*/ 19061 w 2641451"/>
                  <a:gd name="connsiteY1" fmla="*/ 226218 h 555625"/>
                  <a:gd name="connsiteX2" fmla="*/ 42080 w 2641451"/>
                  <a:gd name="connsiteY2" fmla="*/ 292100 h 555625"/>
                  <a:gd name="connsiteX3" fmla="*/ 489755 w 2641451"/>
                  <a:gd name="connsiteY3" fmla="*/ 555625 h 555625"/>
                  <a:gd name="connsiteX4" fmla="*/ 2591605 w 2641451"/>
                  <a:gd name="connsiteY4" fmla="*/ 485775 h 555625"/>
                  <a:gd name="connsiteX5" fmla="*/ 2594780 w 2641451"/>
                  <a:gd name="connsiteY5" fmla="*/ 142875 h 555625"/>
                  <a:gd name="connsiteX6" fmla="*/ 1648630 w 2641451"/>
                  <a:gd name="connsiteY6" fmla="*/ 0 h 555625"/>
                  <a:gd name="connsiteX7" fmla="*/ 48430 w 2641451"/>
                  <a:gd name="connsiteY7" fmla="*/ 38100 h 555625"/>
                  <a:gd name="connsiteX8" fmla="*/ 45255 w 2641451"/>
                  <a:gd name="connsiteY8" fmla="*/ 76200 h 555625"/>
                  <a:gd name="connsiteX9" fmla="*/ 505630 w 2641451"/>
                  <a:gd name="connsiteY9" fmla="*/ 244475 h 555625"/>
                  <a:gd name="connsiteX10" fmla="*/ 2512230 w 2641451"/>
                  <a:gd name="connsiteY10" fmla="*/ 209550 h 555625"/>
                  <a:gd name="connsiteX11" fmla="*/ 2521755 w 2641451"/>
                  <a:gd name="connsiteY11" fmla="*/ 425450 h 555625"/>
                  <a:gd name="connsiteX12" fmla="*/ 527855 w 2641451"/>
                  <a:gd name="connsiteY12" fmla="*/ 488950 h 555625"/>
                  <a:gd name="connsiteX13" fmla="*/ 105580 w 2641451"/>
                  <a:gd name="connsiteY13" fmla="*/ 244475 h 555625"/>
                  <a:gd name="connsiteX0" fmla="*/ 100036 w 2635907"/>
                  <a:gd name="connsiteY0" fmla="*/ 244475 h 555625"/>
                  <a:gd name="connsiteX1" fmla="*/ 27804 w 2635907"/>
                  <a:gd name="connsiteY1" fmla="*/ 266699 h 555625"/>
                  <a:gd name="connsiteX2" fmla="*/ 36536 w 2635907"/>
                  <a:gd name="connsiteY2" fmla="*/ 292100 h 555625"/>
                  <a:gd name="connsiteX3" fmla="*/ 484211 w 2635907"/>
                  <a:gd name="connsiteY3" fmla="*/ 555625 h 555625"/>
                  <a:gd name="connsiteX4" fmla="*/ 2586061 w 2635907"/>
                  <a:gd name="connsiteY4" fmla="*/ 485775 h 555625"/>
                  <a:gd name="connsiteX5" fmla="*/ 2589236 w 2635907"/>
                  <a:gd name="connsiteY5" fmla="*/ 142875 h 555625"/>
                  <a:gd name="connsiteX6" fmla="*/ 1643086 w 2635907"/>
                  <a:gd name="connsiteY6" fmla="*/ 0 h 555625"/>
                  <a:gd name="connsiteX7" fmla="*/ 42886 w 2635907"/>
                  <a:gd name="connsiteY7" fmla="*/ 38100 h 555625"/>
                  <a:gd name="connsiteX8" fmla="*/ 39711 w 2635907"/>
                  <a:gd name="connsiteY8" fmla="*/ 76200 h 555625"/>
                  <a:gd name="connsiteX9" fmla="*/ 500086 w 2635907"/>
                  <a:gd name="connsiteY9" fmla="*/ 244475 h 555625"/>
                  <a:gd name="connsiteX10" fmla="*/ 2506686 w 2635907"/>
                  <a:gd name="connsiteY10" fmla="*/ 209550 h 555625"/>
                  <a:gd name="connsiteX11" fmla="*/ 2516211 w 2635907"/>
                  <a:gd name="connsiteY11" fmla="*/ 425450 h 555625"/>
                  <a:gd name="connsiteX12" fmla="*/ 522311 w 2635907"/>
                  <a:gd name="connsiteY12" fmla="*/ 488950 h 555625"/>
                  <a:gd name="connsiteX13" fmla="*/ 100036 w 2635907"/>
                  <a:gd name="connsiteY13" fmla="*/ 244475 h 555625"/>
                  <a:gd name="connsiteX0" fmla="*/ 103571 w 2639442"/>
                  <a:gd name="connsiteY0" fmla="*/ 244475 h 555625"/>
                  <a:gd name="connsiteX1" fmla="*/ 21814 w 2639442"/>
                  <a:gd name="connsiteY1" fmla="*/ 226218 h 555625"/>
                  <a:gd name="connsiteX2" fmla="*/ 40071 w 2639442"/>
                  <a:gd name="connsiteY2" fmla="*/ 292100 h 555625"/>
                  <a:gd name="connsiteX3" fmla="*/ 487746 w 2639442"/>
                  <a:gd name="connsiteY3" fmla="*/ 555625 h 555625"/>
                  <a:gd name="connsiteX4" fmla="*/ 2589596 w 2639442"/>
                  <a:gd name="connsiteY4" fmla="*/ 485775 h 555625"/>
                  <a:gd name="connsiteX5" fmla="*/ 2592771 w 2639442"/>
                  <a:gd name="connsiteY5" fmla="*/ 142875 h 555625"/>
                  <a:gd name="connsiteX6" fmla="*/ 1646621 w 2639442"/>
                  <a:gd name="connsiteY6" fmla="*/ 0 h 555625"/>
                  <a:gd name="connsiteX7" fmla="*/ 46421 w 2639442"/>
                  <a:gd name="connsiteY7" fmla="*/ 38100 h 555625"/>
                  <a:gd name="connsiteX8" fmla="*/ 43246 w 2639442"/>
                  <a:gd name="connsiteY8" fmla="*/ 76200 h 555625"/>
                  <a:gd name="connsiteX9" fmla="*/ 503621 w 2639442"/>
                  <a:gd name="connsiteY9" fmla="*/ 244475 h 555625"/>
                  <a:gd name="connsiteX10" fmla="*/ 2510221 w 2639442"/>
                  <a:gd name="connsiteY10" fmla="*/ 209550 h 555625"/>
                  <a:gd name="connsiteX11" fmla="*/ 2519746 w 2639442"/>
                  <a:gd name="connsiteY11" fmla="*/ 425450 h 555625"/>
                  <a:gd name="connsiteX12" fmla="*/ 525846 w 2639442"/>
                  <a:gd name="connsiteY12" fmla="*/ 488950 h 555625"/>
                  <a:gd name="connsiteX13" fmla="*/ 103571 w 2639442"/>
                  <a:gd name="connsiteY13" fmla="*/ 244475 h 555625"/>
                  <a:gd name="connsiteX0" fmla="*/ 103571 w 2639442"/>
                  <a:gd name="connsiteY0" fmla="*/ 244475 h 555625"/>
                  <a:gd name="connsiteX1" fmla="*/ 21814 w 2639442"/>
                  <a:gd name="connsiteY1" fmla="*/ 226218 h 555625"/>
                  <a:gd name="connsiteX2" fmla="*/ 40071 w 2639442"/>
                  <a:gd name="connsiteY2" fmla="*/ 292100 h 555625"/>
                  <a:gd name="connsiteX3" fmla="*/ 487746 w 2639442"/>
                  <a:gd name="connsiteY3" fmla="*/ 555625 h 555625"/>
                  <a:gd name="connsiteX4" fmla="*/ 2589596 w 2639442"/>
                  <a:gd name="connsiteY4" fmla="*/ 485775 h 555625"/>
                  <a:gd name="connsiteX5" fmla="*/ 2592771 w 2639442"/>
                  <a:gd name="connsiteY5" fmla="*/ 142875 h 555625"/>
                  <a:gd name="connsiteX6" fmla="*/ 1646621 w 2639442"/>
                  <a:gd name="connsiteY6" fmla="*/ 0 h 555625"/>
                  <a:gd name="connsiteX7" fmla="*/ 46421 w 2639442"/>
                  <a:gd name="connsiteY7" fmla="*/ 38100 h 555625"/>
                  <a:gd name="connsiteX8" fmla="*/ 43246 w 2639442"/>
                  <a:gd name="connsiteY8" fmla="*/ 76200 h 555625"/>
                  <a:gd name="connsiteX9" fmla="*/ 503621 w 2639442"/>
                  <a:gd name="connsiteY9" fmla="*/ 244475 h 555625"/>
                  <a:gd name="connsiteX10" fmla="*/ 2510221 w 2639442"/>
                  <a:gd name="connsiteY10" fmla="*/ 209550 h 555625"/>
                  <a:gd name="connsiteX11" fmla="*/ 2519746 w 2639442"/>
                  <a:gd name="connsiteY11" fmla="*/ 425450 h 555625"/>
                  <a:gd name="connsiteX12" fmla="*/ 525846 w 2639442"/>
                  <a:gd name="connsiteY12" fmla="*/ 488950 h 555625"/>
                  <a:gd name="connsiteX13" fmla="*/ 103571 w 2639442"/>
                  <a:gd name="connsiteY13" fmla="*/ 244475 h 555625"/>
                  <a:gd name="connsiteX0" fmla="*/ 98616 w 2634487"/>
                  <a:gd name="connsiteY0" fmla="*/ 244475 h 555625"/>
                  <a:gd name="connsiteX1" fmla="*/ 16859 w 2634487"/>
                  <a:gd name="connsiteY1" fmla="*/ 226218 h 555625"/>
                  <a:gd name="connsiteX2" fmla="*/ 35116 w 2634487"/>
                  <a:gd name="connsiteY2" fmla="*/ 292100 h 555625"/>
                  <a:gd name="connsiteX3" fmla="*/ 482791 w 2634487"/>
                  <a:gd name="connsiteY3" fmla="*/ 555625 h 555625"/>
                  <a:gd name="connsiteX4" fmla="*/ 2584641 w 2634487"/>
                  <a:gd name="connsiteY4" fmla="*/ 485775 h 555625"/>
                  <a:gd name="connsiteX5" fmla="*/ 2587816 w 2634487"/>
                  <a:gd name="connsiteY5" fmla="*/ 142875 h 555625"/>
                  <a:gd name="connsiteX6" fmla="*/ 1641666 w 2634487"/>
                  <a:gd name="connsiteY6" fmla="*/ 0 h 555625"/>
                  <a:gd name="connsiteX7" fmla="*/ 41466 w 2634487"/>
                  <a:gd name="connsiteY7" fmla="*/ 38100 h 555625"/>
                  <a:gd name="connsiteX8" fmla="*/ 38291 w 2634487"/>
                  <a:gd name="connsiteY8" fmla="*/ 76200 h 555625"/>
                  <a:gd name="connsiteX9" fmla="*/ 498666 w 2634487"/>
                  <a:gd name="connsiteY9" fmla="*/ 244475 h 555625"/>
                  <a:gd name="connsiteX10" fmla="*/ 2505266 w 2634487"/>
                  <a:gd name="connsiteY10" fmla="*/ 209550 h 555625"/>
                  <a:gd name="connsiteX11" fmla="*/ 2514791 w 2634487"/>
                  <a:gd name="connsiteY11" fmla="*/ 425450 h 555625"/>
                  <a:gd name="connsiteX12" fmla="*/ 520891 w 2634487"/>
                  <a:gd name="connsiteY12" fmla="*/ 488950 h 555625"/>
                  <a:gd name="connsiteX13" fmla="*/ 98616 w 2634487"/>
                  <a:gd name="connsiteY13" fmla="*/ 244475 h 555625"/>
                  <a:gd name="connsiteX0" fmla="*/ 81757 w 2617628"/>
                  <a:gd name="connsiteY0" fmla="*/ 244475 h 555625"/>
                  <a:gd name="connsiteX1" fmla="*/ 0 w 2617628"/>
                  <a:gd name="connsiteY1" fmla="*/ 226218 h 555625"/>
                  <a:gd name="connsiteX2" fmla="*/ 18257 w 2617628"/>
                  <a:gd name="connsiteY2" fmla="*/ 292100 h 555625"/>
                  <a:gd name="connsiteX3" fmla="*/ 465932 w 2617628"/>
                  <a:gd name="connsiteY3" fmla="*/ 555625 h 555625"/>
                  <a:gd name="connsiteX4" fmla="*/ 2567782 w 2617628"/>
                  <a:gd name="connsiteY4" fmla="*/ 485775 h 555625"/>
                  <a:gd name="connsiteX5" fmla="*/ 2570957 w 2617628"/>
                  <a:gd name="connsiteY5" fmla="*/ 142875 h 555625"/>
                  <a:gd name="connsiteX6" fmla="*/ 1624807 w 2617628"/>
                  <a:gd name="connsiteY6" fmla="*/ 0 h 555625"/>
                  <a:gd name="connsiteX7" fmla="*/ 24607 w 2617628"/>
                  <a:gd name="connsiteY7" fmla="*/ 38100 h 555625"/>
                  <a:gd name="connsiteX8" fmla="*/ 21432 w 2617628"/>
                  <a:gd name="connsiteY8" fmla="*/ 76200 h 555625"/>
                  <a:gd name="connsiteX9" fmla="*/ 481807 w 2617628"/>
                  <a:gd name="connsiteY9" fmla="*/ 244475 h 555625"/>
                  <a:gd name="connsiteX10" fmla="*/ 2488407 w 2617628"/>
                  <a:gd name="connsiteY10" fmla="*/ 209550 h 555625"/>
                  <a:gd name="connsiteX11" fmla="*/ 2497932 w 2617628"/>
                  <a:gd name="connsiteY11" fmla="*/ 425450 h 555625"/>
                  <a:gd name="connsiteX12" fmla="*/ 504032 w 2617628"/>
                  <a:gd name="connsiteY12" fmla="*/ 488950 h 555625"/>
                  <a:gd name="connsiteX13" fmla="*/ 81757 w 2617628"/>
                  <a:gd name="connsiteY13" fmla="*/ 244475 h 555625"/>
                  <a:gd name="connsiteX0" fmla="*/ 67469 w 2603340"/>
                  <a:gd name="connsiteY0" fmla="*/ 244475 h 555625"/>
                  <a:gd name="connsiteX1" fmla="*/ 0 w 2603340"/>
                  <a:gd name="connsiteY1" fmla="*/ 247649 h 555625"/>
                  <a:gd name="connsiteX2" fmla="*/ 3969 w 2603340"/>
                  <a:gd name="connsiteY2" fmla="*/ 292100 h 555625"/>
                  <a:gd name="connsiteX3" fmla="*/ 451644 w 2603340"/>
                  <a:gd name="connsiteY3" fmla="*/ 555625 h 555625"/>
                  <a:gd name="connsiteX4" fmla="*/ 2553494 w 2603340"/>
                  <a:gd name="connsiteY4" fmla="*/ 485775 h 555625"/>
                  <a:gd name="connsiteX5" fmla="*/ 2556669 w 2603340"/>
                  <a:gd name="connsiteY5" fmla="*/ 142875 h 555625"/>
                  <a:gd name="connsiteX6" fmla="*/ 1610519 w 2603340"/>
                  <a:gd name="connsiteY6" fmla="*/ 0 h 555625"/>
                  <a:gd name="connsiteX7" fmla="*/ 10319 w 2603340"/>
                  <a:gd name="connsiteY7" fmla="*/ 38100 h 555625"/>
                  <a:gd name="connsiteX8" fmla="*/ 7144 w 2603340"/>
                  <a:gd name="connsiteY8" fmla="*/ 76200 h 555625"/>
                  <a:gd name="connsiteX9" fmla="*/ 467519 w 2603340"/>
                  <a:gd name="connsiteY9" fmla="*/ 244475 h 555625"/>
                  <a:gd name="connsiteX10" fmla="*/ 2474119 w 2603340"/>
                  <a:gd name="connsiteY10" fmla="*/ 209550 h 555625"/>
                  <a:gd name="connsiteX11" fmla="*/ 2483644 w 2603340"/>
                  <a:gd name="connsiteY11" fmla="*/ 425450 h 555625"/>
                  <a:gd name="connsiteX12" fmla="*/ 489744 w 2603340"/>
                  <a:gd name="connsiteY12" fmla="*/ 488950 h 555625"/>
                  <a:gd name="connsiteX13" fmla="*/ 67469 w 2603340"/>
                  <a:gd name="connsiteY13" fmla="*/ 244475 h 555625"/>
                  <a:gd name="connsiteX0" fmla="*/ 67469 w 2603340"/>
                  <a:gd name="connsiteY0" fmla="*/ 244475 h 555625"/>
                  <a:gd name="connsiteX1" fmla="*/ 0 w 2603340"/>
                  <a:gd name="connsiteY1" fmla="*/ 247649 h 555625"/>
                  <a:gd name="connsiteX2" fmla="*/ 3969 w 2603340"/>
                  <a:gd name="connsiteY2" fmla="*/ 292100 h 555625"/>
                  <a:gd name="connsiteX3" fmla="*/ 451644 w 2603340"/>
                  <a:gd name="connsiteY3" fmla="*/ 555625 h 555625"/>
                  <a:gd name="connsiteX4" fmla="*/ 2553494 w 2603340"/>
                  <a:gd name="connsiteY4" fmla="*/ 485775 h 555625"/>
                  <a:gd name="connsiteX5" fmla="*/ 2556669 w 2603340"/>
                  <a:gd name="connsiteY5" fmla="*/ 142875 h 555625"/>
                  <a:gd name="connsiteX6" fmla="*/ 1610519 w 2603340"/>
                  <a:gd name="connsiteY6" fmla="*/ 0 h 555625"/>
                  <a:gd name="connsiteX7" fmla="*/ 10319 w 2603340"/>
                  <a:gd name="connsiteY7" fmla="*/ 38100 h 555625"/>
                  <a:gd name="connsiteX8" fmla="*/ 7144 w 2603340"/>
                  <a:gd name="connsiteY8" fmla="*/ 76200 h 555625"/>
                  <a:gd name="connsiteX9" fmla="*/ 467519 w 2603340"/>
                  <a:gd name="connsiteY9" fmla="*/ 244475 h 555625"/>
                  <a:gd name="connsiteX10" fmla="*/ 2474119 w 2603340"/>
                  <a:gd name="connsiteY10" fmla="*/ 209550 h 555625"/>
                  <a:gd name="connsiteX11" fmla="*/ 2483644 w 2603340"/>
                  <a:gd name="connsiteY11" fmla="*/ 425450 h 555625"/>
                  <a:gd name="connsiteX12" fmla="*/ 489744 w 2603340"/>
                  <a:gd name="connsiteY12" fmla="*/ 488950 h 555625"/>
                  <a:gd name="connsiteX13" fmla="*/ 67469 w 2603340"/>
                  <a:gd name="connsiteY13" fmla="*/ 244475 h 555625"/>
                  <a:gd name="connsiteX0" fmla="*/ 67469 w 2603340"/>
                  <a:gd name="connsiteY0" fmla="*/ 244475 h 555625"/>
                  <a:gd name="connsiteX1" fmla="*/ 0 w 2603340"/>
                  <a:gd name="connsiteY1" fmla="*/ 242887 h 555625"/>
                  <a:gd name="connsiteX2" fmla="*/ 3969 w 2603340"/>
                  <a:gd name="connsiteY2" fmla="*/ 292100 h 555625"/>
                  <a:gd name="connsiteX3" fmla="*/ 451644 w 2603340"/>
                  <a:gd name="connsiteY3" fmla="*/ 555625 h 555625"/>
                  <a:gd name="connsiteX4" fmla="*/ 2553494 w 2603340"/>
                  <a:gd name="connsiteY4" fmla="*/ 485775 h 555625"/>
                  <a:gd name="connsiteX5" fmla="*/ 2556669 w 2603340"/>
                  <a:gd name="connsiteY5" fmla="*/ 142875 h 555625"/>
                  <a:gd name="connsiteX6" fmla="*/ 1610519 w 2603340"/>
                  <a:gd name="connsiteY6" fmla="*/ 0 h 555625"/>
                  <a:gd name="connsiteX7" fmla="*/ 10319 w 2603340"/>
                  <a:gd name="connsiteY7" fmla="*/ 38100 h 555625"/>
                  <a:gd name="connsiteX8" fmla="*/ 7144 w 2603340"/>
                  <a:gd name="connsiteY8" fmla="*/ 76200 h 555625"/>
                  <a:gd name="connsiteX9" fmla="*/ 467519 w 2603340"/>
                  <a:gd name="connsiteY9" fmla="*/ 244475 h 555625"/>
                  <a:gd name="connsiteX10" fmla="*/ 2474119 w 2603340"/>
                  <a:gd name="connsiteY10" fmla="*/ 209550 h 555625"/>
                  <a:gd name="connsiteX11" fmla="*/ 2483644 w 2603340"/>
                  <a:gd name="connsiteY11" fmla="*/ 425450 h 555625"/>
                  <a:gd name="connsiteX12" fmla="*/ 489744 w 2603340"/>
                  <a:gd name="connsiteY12" fmla="*/ 488950 h 555625"/>
                  <a:gd name="connsiteX13" fmla="*/ 67469 w 2603340"/>
                  <a:gd name="connsiteY13" fmla="*/ 244475 h 555625"/>
                  <a:gd name="connsiteX0" fmla="*/ 67469 w 2603340"/>
                  <a:gd name="connsiteY0" fmla="*/ 244475 h 555625"/>
                  <a:gd name="connsiteX1" fmla="*/ 0 w 2603340"/>
                  <a:gd name="connsiteY1" fmla="*/ 242887 h 555625"/>
                  <a:gd name="connsiteX2" fmla="*/ 3969 w 2603340"/>
                  <a:gd name="connsiteY2" fmla="*/ 292100 h 555625"/>
                  <a:gd name="connsiteX3" fmla="*/ 451644 w 2603340"/>
                  <a:gd name="connsiteY3" fmla="*/ 555625 h 555625"/>
                  <a:gd name="connsiteX4" fmla="*/ 2553494 w 2603340"/>
                  <a:gd name="connsiteY4" fmla="*/ 485775 h 555625"/>
                  <a:gd name="connsiteX5" fmla="*/ 2556669 w 2603340"/>
                  <a:gd name="connsiteY5" fmla="*/ 142875 h 555625"/>
                  <a:gd name="connsiteX6" fmla="*/ 1610519 w 2603340"/>
                  <a:gd name="connsiteY6" fmla="*/ 0 h 555625"/>
                  <a:gd name="connsiteX7" fmla="*/ 19844 w 2603340"/>
                  <a:gd name="connsiteY7" fmla="*/ 33337 h 555625"/>
                  <a:gd name="connsiteX8" fmla="*/ 7144 w 2603340"/>
                  <a:gd name="connsiteY8" fmla="*/ 76200 h 555625"/>
                  <a:gd name="connsiteX9" fmla="*/ 467519 w 2603340"/>
                  <a:gd name="connsiteY9" fmla="*/ 244475 h 555625"/>
                  <a:gd name="connsiteX10" fmla="*/ 2474119 w 2603340"/>
                  <a:gd name="connsiteY10" fmla="*/ 209550 h 555625"/>
                  <a:gd name="connsiteX11" fmla="*/ 2483644 w 2603340"/>
                  <a:gd name="connsiteY11" fmla="*/ 425450 h 555625"/>
                  <a:gd name="connsiteX12" fmla="*/ 489744 w 2603340"/>
                  <a:gd name="connsiteY12" fmla="*/ 488950 h 555625"/>
                  <a:gd name="connsiteX13" fmla="*/ 67469 w 2603340"/>
                  <a:gd name="connsiteY13" fmla="*/ 244475 h 555625"/>
                  <a:gd name="connsiteX0" fmla="*/ 67469 w 2603340"/>
                  <a:gd name="connsiteY0" fmla="*/ 244475 h 555625"/>
                  <a:gd name="connsiteX1" fmla="*/ 0 w 2603340"/>
                  <a:gd name="connsiteY1" fmla="*/ 242887 h 555625"/>
                  <a:gd name="connsiteX2" fmla="*/ 3969 w 2603340"/>
                  <a:gd name="connsiteY2" fmla="*/ 292100 h 555625"/>
                  <a:gd name="connsiteX3" fmla="*/ 451644 w 2603340"/>
                  <a:gd name="connsiteY3" fmla="*/ 555625 h 555625"/>
                  <a:gd name="connsiteX4" fmla="*/ 2553494 w 2603340"/>
                  <a:gd name="connsiteY4" fmla="*/ 485775 h 555625"/>
                  <a:gd name="connsiteX5" fmla="*/ 2556669 w 2603340"/>
                  <a:gd name="connsiteY5" fmla="*/ 142875 h 555625"/>
                  <a:gd name="connsiteX6" fmla="*/ 1610519 w 2603340"/>
                  <a:gd name="connsiteY6" fmla="*/ 0 h 555625"/>
                  <a:gd name="connsiteX7" fmla="*/ 10319 w 2603340"/>
                  <a:gd name="connsiteY7" fmla="*/ 30955 h 555625"/>
                  <a:gd name="connsiteX8" fmla="*/ 7144 w 2603340"/>
                  <a:gd name="connsiteY8" fmla="*/ 76200 h 555625"/>
                  <a:gd name="connsiteX9" fmla="*/ 467519 w 2603340"/>
                  <a:gd name="connsiteY9" fmla="*/ 244475 h 555625"/>
                  <a:gd name="connsiteX10" fmla="*/ 2474119 w 2603340"/>
                  <a:gd name="connsiteY10" fmla="*/ 209550 h 555625"/>
                  <a:gd name="connsiteX11" fmla="*/ 2483644 w 2603340"/>
                  <a:gd name="connsiteY11" fmla="*/ 425450 h 555625"/>
                  <a:gd name="connsiteX12" fmla="*/ 489744 w 2603340"/>
                  <a:gd name="connsiteY12" fmla="*/ 488950 h 555625"/>
                  <a:gd name="connsiteX13" fmla="*/ 67469 w 2603340"/>
                  <a:gd name="connsiteY13" fmla="*/ 244475 h 555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603340" h="555625">
                    <a:moveTo>
                      <a:pt x="67469" y="244475"/>
                    </a:moveTo>
                    <a:cubicBezTo>
                      <a:pt x="66940" y="247651"/>
                      <a:pt x="46301" y="239713"/>
                      <a:pt x="0" y="242887"/>
                    </a:cubicBezTo>
                    <a:cubicBezTo>
                      <a:pt x="6086" y="288924"/>
                      <a:pt x="-2116" y="262732"/>
                      <a:pt x="3969" y="292100"/>
                    </a:cubicBezTo>
                    <a:lnTo>
                      <a:pt x="451644" y="555625"/>
                    </a:lnTo>
                    <a:lnTo>
                      <a:pt x="2553494" y="485775"/>
                    </a:lnTo>
                    <a:cubicBezTo>
                      <a:pt x="2605352" y="396875"/>
                      <a:pt x="2631811" y="276225"/>
                      <a:pt x="2556669" y="142875"/>
                    </a:cubicBezTo>
                    <a:lnTo>
                      <a:pt x="1610519" y="0"/>
                    </a:lnTo>
                    <a:lnTo>
                      <a:pt x="10319" y="30955"/>
                    </a:lnTo>
                    <a:lnTo>
                      <a:pt x="7144" y="76200"/>
                    </a:lnTo>
                    <a:lnTo>
                      <a:pt x="467519" y="244475"/>
                    </a:lnTo>
                    <a:lnTo>
                      <a:pt x="2474119" y="209550"/>
                    </a:lnTo>
                    <a:cubicBezTo>
                      <a:pt x="2527565" y="280988"/>
                      <a:pt x="2515923" y="346075"/>
                      <a:pt x="2483644" y="425450"/>
                    </a:cubicBezTo>
                    <a:lnTo>
                      <a:pt x="489744" y="488950"/>
                    </a:lnTo>
                    <a:lnTo>
                      <a:pt x="67469" y="244475"/>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sp>
            <p:nvSpPr>
              <p:cNvPr id="10" name="Freeform 28">
                <a:extLst>
                  <a:ext uri="{FF2B5EF4-FFF2-40B4-BE49-F238E27FC236}">
                    <a16:creationId xmlns:a16="http://schemas.microsoft.com/office/drawing/2014/main" id="{2FD6F1FA-A2D4-463C-BF1B-FCB68207D865}"/>
                  </a:ext>
                </a:extLst>
              </p:cNvPr>
              <p:cNvSpPr/>
              <p:nvPr/>
            </p:nvSpPr>
            <p:spPr>
              <a:xfrm>
                <a:off x="3695702" y="3233738"/>
                <a:ext cx="2458684" cy="383382"/>
              </a:xfrm>
              <a:custGeom>
                <a:avLst/>
                <a:gdLst>
                  <a:gd name="connsiteX0" fmla="*/ 7144 w 2424113"/>
                  <a:gd name="connsiteY0" fmla="*/ 0 h 378619"/>
                  <a:gd name="connsiteX1" fmla="*/ 0 w 2424113"/>
                  <a:gd name="connsiteY1" fmla="*/ 130969 h 378619"/>
                  <a:gd name="connsiteX2" fmla="*/ 431007 w 2424113"/>
                  <a:gd name="connsiteY2" fmla="*/ 378619 h 378619"/>
                  <a:gd name="connsiteX3" fmla="*/ 2424113 w 2424113"/>
                  <a:gd name="connsiteY3" fmla="*/ 304800 h 378619"/>
                  <a:gd name="connsiteX4" fmla="*/ 2414588 w 2424113"/>
                  <a:gd name="connsiteY4" fmla="*/ 109538 h 378619"/>
                  <a:gd name="connsiteX5" fmla="*/ 428625 w 2424113"/>
                  <a:gd name="connsiteY5" fmla="*/ 150019 h 378619"/>
                  <a:gd name="connsiteX6" fmla="*/ 7144 w 2424113"/>
                  <a:gd name="connsiteY6" fmla="*/ 0 h 378619"/>
                  <a:gd name="connsiteX0" fmla="*/ 7144 w 2436996"/>
                  <a:gd name="connsiteY0" fmla="*/ 0 h 378619"/>
                  <a:gd name="connsiteX1" fmla="*/ 0 w 2436996"/>
                  <a:gd name="connsiteY1" fmla="*/ 130969 h 378619"/>
                  <a:gd name="connsiteX2" fmla="*/ 431007 w 2436996"/>
                  <a:gd name="connsiteY2" fmla="*/ 378619 h 378619"/>
                  <a:gd name="connsiteX3" fmla="*/ 2424113 w 2436996"/>
                  <a:gd name="connsiteY3" fmla="*/ 304800 h 378619"/>
                  <a:gd name="connsiteX4" fmla="*/ 2414588 w 2436996"/>
                  <a:gd name="connsiteY4" fmla="*/ 109538 h 378619"/>
                  <a:gd name="connsiteX5" fmla="*/ 428625 w 2436996"/>
                  <a:gd name="connsiteY5" fmla="*/ 150019 h 378619"/>
                  <a:gd name="connsiteX6" fmla="*/ 7144 w 2436996"/>
                  <a:gd name="connsiteY6" fmla="*/ 0 h 378619"/>
                  <a:gd name="connsiteX0" fmla="*/ 7144 w 2448855"/>
                  <a:gd name="connsiteY0" fmla="*/ 0 h 378619"/>
                  <a:gd name="connsiteX1" fmla="*/ 0 w 2448855"/>
                  <a:gd name="connsiteY1" fmla="*/ 130969 h 378619"/>
                  <a:gd name="connsiteX2" fmla="*/ 431007 w 2448855"/>
                  <a:gd name="connsiteY2" fmla="*/ 378619 h 378619"/>
                  <a:gd name="connsiteX3" fmla="*/ 2424113 w 2448855"/>
                  <a:gd name="connsiteY3" fmla="*/ 304800 h 378619"/>
                  <a:gd name="connsiteX4" fmla="*/ 2414588 w 2448855"/>
                  <a:gd name="connsiteY4" fmla="*/ 109538 h 378619"/>
                  <a:gd name="connsiteX5" fmla="*/ 428625 w 2448855"/>
                  <a:gd name="connsiteY5" fmla="*/ 150019 h 378619"/>
                  <a:gd name="connsiteX6" fmla="*/ 7144 w 2448855"/>
                  <a:gd name="connsiteY6" fmla="*/ 0 h 378619"/>
                  <a:gd name="connsiteX0" fmla="*/ 7144 w 2444270"/>
                  <a:gd name="connsiteY0" fmla="*/ 0 h 378619"/>
                  <a:gd name="connsiteX1" fmla="*/ 0 w 2444270"/>
                  <a:gd name="connsiteY1" fmla="*/ 130969 h 378619"/>
                  <a:gd name="connsiteX2" fmla="*/ 431007 w 2444270"/>
                  <a:gd name="connsiteY2" fmla="*/ 378619 h 378619"/>
                  <a:gd name="connsiteX3" fmla="*/ 2414588 w 2444270"/>
                  <a:gd name="connsiteY3" fmla="*/ 314325 h 378619"/>
                  <a:gd name="connsiteX4" fmla="*/ 2414588 w 2444270"/>
                  <a:gd name="connsiteY4" fmla="*/ 109538 h 378619"/>
                  <a:gd name="connsiteX5" fmla="*/ 428625 w 2444270"/>
                  <a:gd name="connsiteY5" fmla="*/ 150019 h 378619"/>
                  <a:gd name="connsiteX6" fmla="*/ 7144 w 2444270"/>
                  <a:gd name="connsiteY6" fmla="*/ 0 h 378619"/>
                  <a:gd name="connsiteX0" fmla="*/ 7144 w 2446779"/>
                  <a:gd name="connsiteY0" fmla="*/ 0 h 378619"/>
                  <a:gd name="connsiteX1" fmla="*/ 0 w 2446779"/>
                  <a:gd name="connsiteY1" fmla="*/ 130969 h 378619"/>
                  <a:gd name="connsiteX2" fmla="*/ 431007 w 2446779"/>
                  <a:gd name="connsiteY2" fmla="*/ 378619 h 378619"/>
                  <a:gd name="connsiteX3" fmla="*/ 2414588 w 2446779"/>
                  <a:gd name="connsiteY3" fmla="*/ 314325 h 378619"/>
                  <a:gd name="connsiteX4" fmla="*/ 2414588 w 2446779"/>
                  <a:gd name="connsiteY4" fmla="*/ 109538 h 378619"/>
                  <a:gd name="connsiteX5" fmla="*/ 428625 w 2446779"/>
                  <a:gd name="connsiteY5" fmla="*/ 150019 h 378619"/>
                  <a:gd name="connsiteX6" fmla="*/ 7144 w 2446779"/>
                  <a:gd name="connsiteY6" fmla="*/ 0 h 378619"/>
                  <a:gd name="connsiteX0" fmla="*/ 7144 w 2446779"/>
                  <a:gd name="connsiteY0" fmla="*/ 0 h 378619"/>
                  <a:gd name="connsiteX1" fmla="*/ 0 w 2446779"/>
                  <a:gd name="connsiteY1" fmla="*/ 130969 h 378619"/>
                  <a:gd name="connsiteX2" fmla="*/ 431007 w 2446779"/>
                  <a:gd name="connsiteY2" fmla="*/ 378619 h 378619"/>
                  <a:gd name="connsiteX3" fmla="*/ 2414588 w 2446779"/>
                  <a:gd name="connsiteY3" fmla="*/ 314325 h 378619"/>
                  <a:gd name="connsiteX4" fmla="*/ 2414588 w 2446779"/>
                  <a:gd name="connsiteY4" fmla="*/ 109538 h 378619"/>
                  <a:gd name="connsiteX5" fmla="*/ 433388 w 2446779"/>
                  <a:gd name="connsiteY5" fmla="*/ 140494 h 378619"/>
                  <a:gd name="connsiteX6" fmla="*/ 7144 w 2446779"/>
                  <a:gd name="connsiteY6" fmla="*/ 0 h 378619"/>
                  <a:gd name="connsiteX0" fmla="*/ 7144 w 2446779"/>
                  <a:gd name="connsiteY0" fmla="*/ 0 h 378619"/>
                  <a:gd name="connsiteX1" fmla="*/ 0 w 2446779"/>
                  <a:gd name="connsiteY1" fmla="*/ 130969 h 378619"/>
                  <a:gd name="connsiteX2" fmla="*/ 431007 w 2446779"/>
                  <a:gd name="connsiteY2" fmla="*/ 378619 h 378619"/>
                  <a:gd name="connsiteX3" fmla="*/ 2414588 w 2446779"/>
                  <a:gd name="connsiteY3" fmla="*/ 314325 h 378619"/>
                  <a:gd name="connsiteX4" fmla="*/ 2414588 w 2446779"/>
                  <a:gd name="connsiteY4" fmla="*/ 100013 h 378619"/>
                  <a:gd name="connsiteX5" fmla="*/ 433388 w 2446779"/>
                  <a:gd name="connsiteY5" fmla="*/ 140494 h 378619"/>
                  <a:gd name="connsiteX6" fmla="*/ 7144 w 2446779"/>
                  <a:gd name="connsiteY6" fmla="*/ 0 h 378619"/>
                  <a:gd name="connsiteX0" fmla="*/ 7144 w 2446779"/>
                  <a:gd name="connsiteY0" fmla="*/ 0 h 378619"/>
                  <a:gd name="connsiteX1" fmla="*/ 0 w 2446779"/>
                  <a:gd name="connsiteY1" fmla="*/ 130969 h 378619"/>
                  <a:gd name="connsiteX2" fmla="*/ 431007 w 2446779"/>
                  <a:gd name="connsiteY2" fmla="*/ 378619 h 378619"/>
                  <a:gd name="connsiteX3" fmla="*/ 2414588 w 2446779"/>
                  <a:gd name="connsiteY3" fmla="*/ 314325 h 378619"/>
                  <a:gd name="connsiteX4" fmla="*/ 2414588 w 2446779"/>
                  <a:gd name="connsiteY4" fmla="*/ 100013 h 378619"/>
                  <a:gd name="connsiteX5" fmla="*/ 442913 w 2446779"/>
                  <a:gd name="connsiteY5" fmla="*/ 142875 h 378619"/>
                  <a:gd name="connsiteX6" fmla="*/ 7144 w 2446779"/>
                  <a:gd name="connsiteY6" fmla="*/ 0 h 378619"/>
                  <a:gd name="connsiteX0" fmla="*/ 7144 w 2446779"/>
                  <a:gd name="connsiteY0" fmla="*/ 0 h 378619"/>
                  <a:gd name="connsiteX1" fmla="*/ 0 w 2446779"/>
                  <a:gd name="connsiteY1" fmla="*/ 130969 h 378619"/>
                  <a:gd name="connsiteX2" fmla="*/ 431007 w 2446779"/>
                  <a:gd name="connsiteY2" fmla="*/ 378619 h 378619"/>
                  <a:gd name="connsiteX3" fmla="*/ 2414588 w 2446779"/>
                  <a:gd name="connsiteY3" fmla="*/ 314325 h 378619"/>
                  <a:gd name="connsiteX4" fmla="*/ 2414588 w 2446779"/>
                  <a:gd name="connsiteY4" fmla="*/ 100013 h 378619"/>
                  <a:gd name="connsiteX5" fmla="*/ 445294 w 2446779"/>
                  <a:gd name="connsiteY5" fmla="*/ 135731 h 378619"/>
                  <a:gd name="connsiteX6" fmla="*/ 7144 w 2446779"/>
                  <a:gd name="connsiteY6" fmla="*/ 0 h 378619"/>
                  <a:gd name="connsiteX0" fmla="*/ 9525 w 2446779"/>
                  <a:gd name="connsiteY0" fmla="*/ 0 h 385763"/>
                  <a:gd name="connsiteX1" fmla="*/ 0 w 2446779"/>
                  <a:gd name="connsiteY1" fmla="*/ 138113 h 385763"/>
                  <a:gd name="connsiteX2" fmla="*/ 431007 w 2446779"/>
                  <a:gd name="connsiteY2" fmla="*/ 385763 h 385763"/>
                  <a:gd name="connsiteX3" fmla="*/ 2414588 w 2446779"/>
                  <a:gd name="connsiteY3" fmla="*/ 321469 h 385763"/>
                  <a:gd name="connsiteX4" fmla="*/ 2414588 w 2446779"/>
                  <a:gd name="connsiteY4" fmla="*/ 107157 h 385763"/>
                  <a:gd name="connsiteX5" fmla="*/ 445294 w 2446779"/>
                  <a:gd name="connsiteY5" fmla="*/ 142875 h 385763"/>
                  <a:gd name="connsiteX6" fmla="*/ 9525 w 2446779"/>
                  <a:gd name="connsiteY6" fmla="*/ 0 h 385763"/>
                  <a:gd name="connsiteX0" fmla="*/ 9525 w 2446779"/>
                  <a:gd name="connsiteY0" fmla="*/ 0 h 385763"/>
                  <a:gd name="connsiteX1" fmla="*/ 0 w 2446779"/>
                  <a:gd name="connsiteY1" fmla="*/ 138113 h 385763"/>
                  <a:gd name="connsiteX2" fmla="*/ 431007 w 2446779"/>
                  <a:gd name="connsiteY2" fmla="*/ 385763 h 385763"/>
                  <a:gd name="connsiteX3" fmla="*/ 2414588 w 2446779"/>
                  <a:gd name="connsiteY3" fmla="*/ 321469 h 385763"/>
                  <a:gd name="connsiteX4" fmla="*/ 2414588 w 2446779"/>
                  <a:gd name="connsiteY4" fmla="*/ 107157 h 385763"/>
                  <a:gd name="connsiteX5" fmla="*/ 445294 w 2446779"/>
                  <a:gd name="connsiteY5" fmla="*/ 142875 h 385763"/>
                  <a:gd name="connsiteX6" fmla="*/ 9525 w 2446779"/>
                  <a:gd name="connsiteY6" fmla="*/ 0 h 385763"/>
                  <a:gd name="connsiteX0" fmla="*/ 9525 w 2446779"/>
                  <a:gd name="connsiteY0" fmla="*/ 0 h 385763"/>
                  <a:gd name="connsiteX1" fmla="*/ 0 w 2446779"/>
                  <a:gd name="connsiteY1" fmla="*/ 138113 h 385763"/>
                  <a:gd name="connsiteX2" fmla="*/ 431007 w 2446779"/>
                  <a:gd name="connsiteY2" fmla="*/ 385763 h 385763"/>
                  <a:gd name="connsiteX3" fmla="*/ 2414588 w 2446779"/>
                  <a:gd name="connsiteY3" fmla="*/ 321469 h 385763"/>
                  <a:gd name="connsiteX4" fmla="*/ 2414588 w 2446779"/>
                  <a:gd name="connsiteY4" fmla="*/ 107157 h 385763"/>
                  <a:gd name="connsiteX5" fmla="*/ 445294 w 2446779"/>
                  <a:gd name="connsiteY5" fmla="*/ 142875 h 385763"/>
                  <a:gd name="connsiteX6" fmla="*/ 9525 w 2446779"/>
                  <a:gd name="connsiteY6" fmla="*/ 0 h 385763"/>
                  <a:gd name="connsiteX0" fmla="*/ 14287 w 2451541"/>
                  <a:gd name="connsiteY0" fmla="*/ 0 h 385763"/>
                  <a:gd name="connsiteX1" fmla="*/ 0 w 2451541"/>
                  <a:gd name="connsiteY1" fmla="*/ 145257 h 385763"/>
                  <a:gd name="connsiteX2" fmla="*/ 435769 w 2451541"/>
                  <a:gd name="connsiteY2" fmla="*/ 385763 h 385763"/>
                  <a:gd name="connsiteX3" fmla="*/ 2419350 w 2451541"/>
                  <a:gd name="connsiteY3" fmla="*/ 321469 h 385763"/>
                  <a:gd name="connsiteX4" fmla="*/ 2419350 w 2451541"/>
                  <a:gd name="connsiteY4" fmla="*/ 107157 h 385763"/>
                  <a:gd name="connsiteX5" fmla="*/ 450056 w 2451541"/>
                  <a:gd name="connsiteY5" fmla="*/ 142875 h 385763"/>
                  <a:gd name="connsiteX6" fmla="*/ 14287 w 2451541"/>
                  <a:gd name="connsiteY6" fmla="*/ 0 h 385763"/>
                  <a:gd name="connsiteX0" fmla="*/ 4762 w 2451541"/>
                  <a:gd name="connsiteY0" fmla="*/ 0 h 383382"/>
                  <a:gd name="connsiteX1" fmla="*/ 0 w 2451541"/>
                  <a:gd name="connsiteY1" fmla="*/ 142876 h 383382"/>
                  <a:gd name="connsiteX2" fmla="*/ 435769 w 2451541"/>
                  <a:gd name="connsiteY2" fmla="*/ 383382 h 383382"/>
                  <a:gd name="connsiteX3" fmla="*/ 2419350 w 2451541"/>
                  <a:gd name="connsiteY3" fmla="*/ 319088 h 383382"/>
                  <a:gd name="connsiteX4" fmla="*/ 2419350 w 2451541"/>
                  <a:gd name="connsiteY4" fmla="*/ 104776 h 383382"/>
                  <a:gd name="connsiteX5" fmla="*/ 450056 w 2451541"/>
                  <a:gd name="connsiteY5" fmla="*/ 140494 h 383382"/>
                  <a:gd name="connsiteX6" fmla="*/ 4762 w 2451541"/>
                  <a:gd name="connsiteY6" fmla="*/ 0 h 383382"/>
                  <a:gd name="connsiteX0" fmla="*/ 4762 w 2451541"/>
                  <a:gd name="connsiteY0" fmla="*/ 0 h 383382"/>
                  <a:gd name="connsiteX1" fmla="*/ 0 w 2451541"/>
                  <a:gd name="connsiteY1" fmla="*/ 142876 h 383382"/>
                  <a:gd name="connsiteX2" fmla="*/ 435769 w 2451541"/>
                  <a:gd name="connsiteY2" fmla="*/ 383382 h 383382"/>
                  <a:gd name="connsiteX3" fmla="*/ 2419350 w 2451541"/>
                  <a:gd name="connsiteY3" fmla="*/ 319088 h 383382"/>
                  <a:gd name="connsiteX4" fmla="*/ 2419350 w 2451541"/>
                  <a:gd name="connsiteY4" fmla="*/ 104776 h 383382"/>
                  <a:gd name="connsiteX5" fmla="*/ 450056 w 2451541"/>
                  <a:gd name="connsiteY5" fmla="*/ 140494 h 383382"/>
                  <a:gd name="connsiteX6" fmla="*/ 4762 w 2451541"/>
                  <a:gd name="connsiteY6" fmla="*/ 0 h 383382"/>
                  <a:gd name="connsiteX0" fmla="*/ 11905 w 2458684"/>
                  <a:gd name="connsiteY0" fmla="*/ 0 h 383382"/>
                  <a:gd name="connsiteX1" fmla="*/ 0 w 2458684"/>
                  <a:gd name="connsiteY1" fmla="*/ 138114 h 383382"/>
                  <a:gd name="connsiteX2" fmla="*/ 442912 w 2458684"/>
                  <a:gd name="connsiteY2" fmla="*/ 383382 h 383382"/>
                  <a:gd name="connsiteX3" fmla="*/ 2426493 w 2458684"/>
                  <a:gd name="connsiteY3" fmla="*/ 319088 h 383382"/>
                  <a:gd name="connsiteX4" fmla="*/ 2426493 w 2458684"/>
                  <a:gd name="connsiteY4" fmla="*/ 104776 h 383382"/>
                  <a:gd name="connsiteX5" fmla="*/ 457199 w 2458684"/>
                  <a:gd name="connsiteY5" fmla="*/ 140494 h 383382"/>
                  <a:gd name="connsiteX6" fmla="*/ 11905 w 2458684"/>
                  <a:gd name="connsiteY6" fmla="*/ 0 h 383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58684" h="383382">
                    <a:moveTo>
                      <a:pt x="11905" y="0"/>
                    </a:moveTo>
                    <a:cubicBezTo>
                      <a:pt x="25399" y="53182"/>
                      <a:pt x="19843" y="123033"/>
                      <a:pt x="0" y="138114"/>
                    </a:cubicBezTo>
                    <a:lnTo>
                      <a:pt x="442912" y="383382"/>
                    </a:lnTo>
                    <a:lnTo>
                      <a:pt x="2426493" y="319088"/>
                    </a:lnTo>
                    <a:cubicBezTo>
                      <a:pt x="2466181" y="277813"/>
                      <a:pt x="2472531" y="174625"/>
                      <a:pt x="2426493" y="104776"/>
                    </a:cubicBezTo>
                    <a:lnTo>
                      <a:pt x="457199" y="140494"/>
                    </a:lnTo>
                    <a:lnTo>
                      <a:pt x="11905" y="0"/>
                    </a:lnTo>
                    <a:close/>
                  </a:path>
                </a:pathLst>
              </a:cu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grpSp>
      </p:grpSp>
      <p:sp>
        <p:nvSpPr>
          <p:cNvPr id="20" name="TextBox 19">
            <a:extLst>
              <a:ext uri="{FF2B5EF4-FFF2-40B4-BE49-F238E27FC236}">
                <a16:creationId xmlns:a16="http://schemas.microsoft.com/office/drawing/2014/main" id="{FABCB333-9D37-4AA3-B447-E44B82315FCF}"/>
              </a:ext>
            </a:extLst>
          </p:cNvPr>
          <p:cNvSpPr txBox="1"/>
          <p:nvPr/>
        </p:nvSpPr>
        <p:spPr>
          <a:xfrm>
            <a:off x="1603152" y="2043715"/>
            <a:ext cx="6451748" cy="369332"/>
          </a:xfrm>
          <a:prstGeom prst="rect">
            <a:avLst/>
          </a:prstGeom>
          <a:noFill/>
        </p:spPr>
        <p:txBody>
          <a:bodyPr wrap="square" rtlCol="0">
            <a:spAutoFit/>
          </a:bodyPr>
          <a:lstStyle/>
          <a:p>
            <a:r>
              <a:rPr lang="en-US" altLang="ko-KR" dirty="0">
                <a:solidFill>
                  <a:schemeClr val="accent1"/>
                </a:solidFill>
                <a:cs typeface="Arial" pitchFamily="34" charset="0"/>
              </a:rPr>
              <a:t>MAKNA SYAHADATAIN</a:t>
            </a:r>
            <a:endParaRPr lang="ko-KR" altLang="en-US" dirty="0">
              <a:solidFill>
                <a:schemeClr val="accent1"/>
              </a:solidFill>
              <a:cs typeface="Arial" pitchFamily="34" charset="0"/>
            </a:endParaRPr>
          </a:p>
        </p:txBody>
      </p:sp>
      <p:sp>
        <p:nvSpPr>
          <p:cNvPr id="23" name="TextBox 22">
            <a:extLst>
              <a:ext uri="{FF2B5EF4-FFF2-40B4-BE49-F238E27FC236}">
                <a16:creationId xmlns:a16="http://schemas.microsoft.com/office/drawing/2014/main" id="{AD7BADA4-0B9C-46B7-8E46-383316211866}"/>
              </a:ext>
            </a:extLst>
          </p:cNvPr>
          <p:cNvSpPr txBox="1"/>
          <p:nvPr/>
        </p:nvSpPr>
        <p:spPr>
          <a:xfrm>
            <a:off x="1582363" y="4449670"/>
            <a:ext cx="5754381" cy="369332"/>
          </a:xfrm>
          <a:prstGeom prst="rect">
            <a:avLst/>
          </a:prstGeom>
          <a:noFill/>
        </p:spPr>
        <p:txBody>
          <a:bodyPr wrap="square" rtlCol="0">
            <a:spAutoFit/>
          </a:bodyPr>
          <a:lstStyle/>
          <a:p>
            <a:r>
              <a:rPr lang="en-US" altLang="ko-KR" dirty="0">
                <a:solidFill>
                  <a:schemeClr val="accent4"/>
                </a:solidFill>
                <a:cs typeface="Arial" pitchFamily="34" charset="0"/>
              </a:rPr>
              <a:t>KONSEKUENSI SYAHADATAIN</a:t>
            </a:r>
            <a:endParaRPr lang="ko-KR" altLang="en-US" dirty="0">
              <a:solidFill>
                <a:schemeClr val="accent4"/>
              </a:solidFill>
              <a:cs typeface="Arial" pitchFamily="34" charset="0"/>
            </a:endParaRPr>
          </a:p>
        </p:txBody>
      </p:sp>
      <p:sp>
        <p:nvSpPr>
          <p:cNvPr id="26" name="TextBox 25">
            <a:extLst>
              <a:ext uri="{FF2B5EF4-FFF2-40B4-BE49-F238E27FC236}">
                <a16:creationId xmlns:a16="http://schemas.microsoft.com/office/drawing/2014/main" id="{6CC09C04-6A37-4910-BBB9-44015DCA3317}"/>
              </a:ext>
            </a:extLst>
          </p:cNvPr>
          <p:cNvSpPr txBox="1"/>
          <p:nvPr/>
        </p:nvSpPr>
        <p:spPr>
          <a:xfrm>
            <a:off x="1609621" y="2837123"/>
            <a:ext cx="6242976" cy="369332"/>
          </a:xfrm>
          <a:prstGeom prst="rect">
            <a:avLst/>
          </a:prstGeom>
          <a:noFill/>
        </p:spPr>
        <p:txBody>
          <a:bodyPr wrap="square" rtlCol="0">
            <a:spAutoFit/>
          </a:bodyPr>
          <a:lstStyle/>
          <a:p>
            <a:r>
              <a:rPr lang="en-US" altLang="ko-KR" dirty="0">
                <a:solidFill>
                  <a:schemeClr val="accent2"/>
                </a:solidFill>
                <a:cs typeface="Arial" pitchFamily="34" charset="0"/>
              </a:rPr>
              <a:t>RUKUN SYAHADATAIN</a:t>
            </a:r>
            <a:endParaRPr lang="ko-KR" altLang="en-US" dirty="0">
              <a:solidFill>
                <a:schemeClr val="accent2"/>
              </a:solidFill>
              <a:cs typeface="Arial" pitchFamily="34" charset="0"/>
            </a:endParaRPr>
          </a:p>
        </p:txBody>
      </p:sp>
      <p:sp>
        <p:nvSpPr>
          <p:cNvPr id="29" name="TextBox 28">
            <a:extLst>
              <a:ext uri="{FF2B5EF4-FFF2-40B4-BE49-F238E27FC236}">
                <a16:creationId xmlns:a16="http://schemas.microsoft.com/office/drawing/2014/main" id="{B3FA1471-F4EF-41E7-B526-D13B07942FEC}"/>
              </a:ext>
            </a:extLst>
          </p:cNvPr>
          <p:cNvSpPr txBox="1"/>
          <p:nvPr/>
        </p:nvSpPr>
        <p:spPr>
          <a:xfrm>
            <a:off x="1602868" y="3630531"/>
            <a:ext cx="6324845" cy="369332"/>
          </a:xfrm>
          <a:prstGeom prst="rect">
            <a:avLst/>
          </a:prstGeom>
          <a:noFill/>
        </p:spPr>
        <p:txBody>
          <a:bodyPr wrap="square" rtlCol="0">
            <a:spAutoFit/>
          </a:bodyPr>
          <a:lstStyle/>
          <a:p>
            <a:r>
              <a:rPr lang="en-US" altLang="ko-KR" dirty="0">
                <a:solidFill>
                  <a:schemeClr val="accent3"/>
                </a:solidFill>
                <a:cs typeface="Arial" pitchFamily="34" charset="0"/>
              </a:rPr>
              <a:t>SYARAT SYAHADATAIN</a:t>
            </a:r>
            <a:endParaRPr lang="ko-KR" altLang="en-US" dirty="0">
              <a:solidFill>
                <a:schemeClr val="accent3"/>
              </a:solidFill>
              <a:cs typeface="Arial" pitchFamily="34" charset="0"/>
            </a:endParaRPr>
          </a:p>
        </p:txBody>
      </p:sp>
      <p:sp>
        <p:nvSpPr>
          <p:cNvPr id="31" name="Rectangle: Rounded Corners 30">
            <a:extLst>
              <a:ext uri="{FF2B5EF4-FFF2-40B4-BE49-F238E27FC236}">
                <a16:creationId xmlns:a16="http://schemas.microsoft.com/office/drawing/2014/main" id="{D13BE711-AB85-4487-B55C-0CE12F11FE12}"/>
              </a:ext>
            </a:extLst>
          </p:cNvPr>
          <p:cNvSpPr/>
          <p:nvPr/>
        </p:nvSpPr>
        <p:spPr>
          <a:xfrm>
            <a:off x="932842" y="1999224"/>
            <a:ext cx="509349" cy="509349"/>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2" name="Rectangle: Rounded Corners 31">
            <a:extLst>
              <a:ext uri="{FF2B5EF4-FFF2-40B4-BE49-F238E27FC236}">
                <a16:creationId xmlns:a16="http://schemas.microsoft.com/office/drawing/2014/main" id="{692A739F-570C-4AB5-BBB0-D93AEF4D77D9}"/>
              </a:ext>
            </a:extLst>
          </p:cNvPr>
          <p:cNvSpPr/>
          <p:nvPr/>
        </p:nvSpPr>
        <p:spPr>
          <a:xfrm>
            <a:off x="946038" y="2741942"/>
            <a:ext cx="509349" cy="509349"/>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3" name="Rectangle: Rounded Corners 32">
            <a:extLst>
              <a:ext uri="{FF2B5EF4-FFF2-40B4-BE49-F238E27FC236}">
                <a16:creationId xmlns:a16="http://schemas.microsoft.com/office/drawing/2014/main" id="{B8F590A9-96B0-40B1-9B9E-CF28B1DADC18}"/>
              </a:ext>
            </a:extLst>
          </p:cNvPr>
          <p:cNvSpPr/>
          <p:nvPr/>
        </p:nvSpPr>
        <p:spPr>
          <a:xfrm>
            <a:off x="932842" y="3547141"/>
            <a:ext cx="509349" cy="509349"/>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4" name="Rectangle: Rounded Corners 33">
            <a:extLst>
              <a:ext uri="{FF2B5EF4-FFF2-40B4-BE49-F238E27FC236}">
                <a16:creationId xmlns:a16="http://schemas.microsoft.com/office/drawing/2014/main" id="{CC56E377-82A2-4624-9369-186473F06E68}"/>
              </a:ext>
            </a:extLst>
          </p:cNvPr>
          <p:cNvSpPr/>
          <p:nvPr/>
        </p:nvSpPr>
        <p:spPr>
          <a:xfrm>
            <a:off x="922788" y="4380808"/>
            <a:ext cx="509349" cy="509349"/>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5" name="Rectangle 3">
            <a:extLst>
              <a:ext uri="{FF2B5EF4-FFF2-40B4-BE49-F238E27FC236}">
                <a16:creationId xmlns:a16="http://schemas.microsoft.com/office/drawing/2014/main" id="{FE3CB8CC-A22F-4C55-AA4A-FB47BD84E69D}"/>
              </a:ext>
            </a:extLst>
          </p:cNvPr>
          <p:cNvSpPr/>
          <p:nvPr/>
        </p:nvSpPr>
        <p:spPr>
          <a:xfrm rot="18900000">
            <a:off x="1027485" y="2129720"/>
            <a:ext cx="364559" cy="292846"/>
          </a:xfrm>
          <a:custGeom>
            <a:avLst/>
            <a:gdLst/>
            <a:ahLst/>
            <a:cxnLst/>
            <a:rect l="l" t="t" r="r" b="b"/>
            <a:pathLst>
              <a:path w="5420988" h="4354613">
                <a:moveTo>
                  <a:pt x="1348767" y="746532"/>
                </a:moveTo>
                <a:lnTo>
                  <a:pt x="557008" y="1538292"/>
                </a:lnTo>
                <a:lnTo>
                  <a:pt x="242696" y="1223981"/>
                </a:lnTo>
                <a:lnTo>
                  <a:pt x="720144" y="746532"/>
                </a:lnTo>
                <a:close/>
                <a:moveTo>
                  <a:pt x="2953020" y="1710427"/>
                </a:moveTo>
                <a:lnTo>
                  <a:pt x="1841912" y="2821534"/>
                </a:lnTo>
                <a:lnTo>
                  <a:pt x="1527601" y="2507223"/>
                </a:lnTo>
                <a:lnTo>
                  <a:pt x="2507669" y="1527155"/>
                </a:lnTo>
                <a:lnTo>
                  <a:pt x="2507669" y="1710427"/>
                </a:lnTo>
                <a:close/>
                <a:moveTo>
                  <a:pt x="2204816" y="746532"/>
                </a:moveTo>
                <a:lnTo>
                  <a:pt x="984202" y="1967146"/>
                </a:lnTo>
                <a:lnTo>
                  <a:pt x="669891" y="1652835"/>
                </a:lnTo>
                <a:lnTo>
                  <a:pt x="1576193" y="746532"/>
                </a:lnTo>
                <a:close/>
                <a:moveTo>
                  <a:pt x="2507669" y="704276"/>
                </a:moveTo>
                <a:lnTo>
                  <a:pt x="2507669" y="1299728"/>
                </a:lnTo>
                <a:lnTo>
                  <a:pt x="1413057" y="2394340"/>
                </a:lnTo>
                <a:lnTo>
                  <a:pt x="1098746" y="2080028"/>
                </a:lnTo>
                <a:lnTo>
                  <a:pt x="2474499" y="704276"/>
                </a:lnTo>
                <a:close/>
                <a:moveTo>
                  <a:pt x="3783840" y="1735655"/>
                </a:moveTo>
                <a:lnTo>
                  <a:pt x="2270767" y="3248728"/>
                </a:lnTo>
                <a:lnTo>
                  <a:pt x="1956456" y="2934416"/>
                </a:lnTo>
                <a:lnTo>
                  <a:pt x="3136451" y="1754421"/>
                </a:lnTo>
                <a:close/>
                <a:moveTo>
                  <a:pt x="4496799" y="1714987"/>
                </a:moveTo>
                <a:lnTo>
                  <a:pt x="4496799" y="1878748"/>
                </a:lnTo>
                <a:lnTo>
                  <a:pt x="2696301" y="3679245"/>
                </a:lnTo>
                <a:lnTo>
                  <a:pt x="2381990" y="3364934"/>
                </a:lnTo>
                <a:lnTo>
                  <a:pt x="4018059" y="1728865"/>
                </a:lnTo>
                <a:close/>
                <a:moveTo>
                  <a:pt x="5188803" y="1234621"/>
                </a:moveTo>
                <a:lnTo>
                  <a:pt x="4712161" y="1707180"/>
                </a:lnTo>
                <a:lnTo>
                  <a:pt x="4712161" y="1499750"/>
                </a:lnTo>
                <a:lnTo>
                  <a:pt x="3254907" y="1499750"/>
                </a:lnTo>
                <a:lnTo>
                  <a:pt x="3254907" y="1501015"/>
                </a:lnTo>
                <a:lnTo>
                  <a:pt x="2718814" y="1501014"/>
                </a:lnTo>
                <a:lnTo>
                  <a:pt x="2718814" y="536093"/>
                </a:lnTo>
                <a:lnTo>
                  <a:pt x="931605" y="536093"/>
                </a:lnTo>
                <a:lnTo>
                  <a:pt x="931605" y="535070"/>
                </a:lnTo>
                <a:lnTo>
                  <a:pt x="1489071" y="0"/>
                </a:lnTo>
                <a:lnTo>
                  <a:pt x="3243560" y="0"/>
                </a:lnTo>
                <a:lnTo>
                  <a:pt x="3243560" y="11638"/>
                </a:lnTo>
                <a:lnTo>
                  <a:pt x="3254907" y="11638"/>
                </a:lnTo>
                <a:lnTo>
                  <a:pt x="3254907" y="969491"/>
                </a:lnTo>
                <a:lnTo>
                  <a:pt x="4712161" y="969491"/>
                </a:lnTo>
                <a:lnTo>
                  <a:pt x="4712161" y="762061"/>
                </a:lnTo>
                <a:close/>
                <a:moveTo>
                  <a:pt x="5420988" y="1433714"/>
                </a:moveTo>
                <a:cubicBezTo>
                  <a:pt x="5477229" y="1489956"/>
                  <a:pt x="5477229" y="1581142"/>
                  <a:pt x="5420988" y="1637384"/>
                </a:cubicBezTo>
                <a:lnTo>
                  <a:pt x="2907428" y="4150943"/>
                </a:lnTo>
                <a:lnTo>
                  <a:pt x="2703759" y="4354613"/>
                </a:lnTo>
                <a:lnTo>
                  <a:pt x="2500089" y="4150943"/>
                </a:lnTo>
                <a:lnTo>
                  <a:pt x="0" y="1650854"/>
                </a:lnTo>
                <a:cubicBezTo>
                  <a:pt x="-56242" y="1594612"/>
                  <a:pt x="-56242" y="1503426"/>
                  <a:pt x="0" y="1447185"/>
                </a:cubicBezTo>
                <a:cubicBezTo>
                  <a:pt x="56242" y="1390943"/>
                  <a:pt x="147427" y="1390943"/>
                  <a:pt x="203669" y="1447185"/>
                </a:cubicBezTo>
                <a:lnTo>
                  <a:pt x="2703759" y="3947274"/>
                </a:lnTo>
                <a:lnTo>
                  <a:pt x="5217318" y="1433714"/>
                </a:lnTo>
                <a:cubicBezTo>
                  <a:pt x="5273560" y="1377472"/>
                  <a:pt x="5364746" y="1377472"/>
                  <a:pt x="5420988" y="143371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6" name="Oval 21">
            <a:extLst>
              <a:ext uri="{FF2B5EF4-FFF2-40B4-BE49-F238E27FC236}">
                <a16:creationId xmlns:a16="http://schemas.microsoft.com/office/drawing/2014/main" id="{154DE3D2-343F-4D1B-AAB2-6AEBC80EAD74}"/>
              </a:ext>
            </a:extLst>
          </p:cNvPr>
          <p:cNvSpPr/>
          <p:nvPr/>
        </p:nvSpPr>
        <p:spPr>
          <a:xfrm>
            <a:off x="1024453" y="4486986"/>
            <a:ext cx="296647" cy="296990"/>
          </a:xfrm>
          <a:custGeom>
            <a:avLst/>
            <a:gdLst/>
            <a:ahLst/>
            <a:cxnLst/>
            <a:rect l="l" t="t" r="r" b="b"/>
            <a:pathLst>
              <a:path w="3975208" h="3979806">
                <a:moveTo>
                  <a:pt x="2049173" y="2050685"/>
                </a:moveTo>
                <a:lnTo>
                  <a:pt x="2525339" y="2050685"/>
                </a:lnTo>
                <a:cubicBezTo>
                  <a:pt x="2501269" y="2092239"/>
                  <a:pt x="2487652" y="2140563"/>
                  <a:pt x="2487652" y="2192066"/>
                </a:cubicBezTo>
                <a:cubicBezTo>
                  <a:pt x="2487652" y="2349996"/>
                  <a:pt x="2615682" y="2478023"/>
                  <a:pt x="2773615" y="2478023"/>
                </a:cubicBezTo>
                <a:cubicBezTo>
                  <a:pt x="2931549" y="2478023"/>
                  <a:pt x="3059579" y="2349996"/>
                  <a:pt x="3059579" y="2192066"/>
                </a:cubicBezTo>
                <a:cubicBezTo>
                  <a:pt x="3059579" y="2140563"/>
                  <a:pt x="3045963" y="2092239"/>
                  <a:pt x="3021893" y="2050685"/>
                </a:cubicBezTo>
                <a:lnTo>
                  <a:pt x="3498055" y="2050685"/>
                </a:lnTo>
                <a:lnTo>
                  <a:pt x="3498055" y="2641745"/>
                </a:lnTo>
                <a:lnTo>
                  <a:pt x="3565582" y="2641745"/>
                </a:lnTo>
                <a:cubicBezTo>
                  <a:pt x="3604012" y="2582980"/>
                  <a:pt x="3670956" y="2546426"/>
                  <a:pt x="3746438" y="2546426"/>
                </a:cubicBezTo>
                <a:cubicBezTo>
                  <a:pt x="3872785" y="2546426"/>
                  <a:pt x="3975208" y="2648847"/>
                  <a:pt x="3975208" y="2775192"/>
                </a:cubicBezTo>
                <a:cubicBezTo>
                  <a:pt x="3975208" y="2901536"/>
                  <a:pt x="3872785" y="3003958"/>
                  <a:pt x="3746438" y="3003958"/>
                </a:cubicBezTo>
                <a:cubicBezTo>
                  <a:pt x="3670956" y="3003958"/>
                  <a:pt x="3604012" y="2967403"/>
                  <a:pt x="3565582" y="2908639"/>
                </a:cubicBezTo>
                <a:lnTo>
                  <a:pt x="3498055" y="2908639"/>
                </a:lnTo>
                <a:lnTo>
                  <a:pt x="3498055" y="3499698"/>
                </a:lnTo>
                <a:lnTo>
                  <a:pt x="3026505" y="3499698"/>
                </a:lnTo>
                <a:cubicBezTo>
                  <a:pt x="3047979" y="3460792"/>
                  <a:pt x="3059579" y="3415963"/>
                  <a:pt x="3059579" y="3368427"/>
                </a:cubicBezTo>
                <a:cubicBezTo>
                  <a:pt x="3059579" y="3210496"/>
                  <a:pt x="2931549" y="3082469"/>
                  <a:pt x="2773615" y="3082469"/>
                </a:cubicBezTo>
                <a:cubicBezTo>
                  <a:pt x="2615682" y="3082469"/>
                  <a:pt x="2487652" y="3210496"/>
                  <a:pt x="2487652" y="3368427"/>
                </a:cubicBezTo>
                <a:cubicBezTo>
                  <a:pt x="2487652" y="3415963"/>
                  <a:pt x="2499253" y="3460792"/>
                  <a:pt x="2520726" y="3499698"/>
                </a:cubicBezTo>
                <a:lnTo>
                  <a:pt x="2049173" y="3499698"/>
                </a:lnTo>
                <a:lnTo>
                  <a:pt x="2049173" y="2908639"/>
                </a:lnTo>
                <a:lnTo>
                  <a:pt x="1950400" y="2908639"/>
                </a:lnTo>
                <a:cubicBezTo>
                  <a:pt x="1911969" y="2967403"/>
                  <a:pt x="1845025" y="3003958"/>
                  <a:pt x="1769544" y="3003958"/>
                </a:cubicBezTo>
                <a:cubicBezTo>
                  <a:pt x="1643197" y="3003958"/>
                  <a:pt x="1540773" y="2901536"/>
                  <a:pt x="1540773" y="2775192"/>
                </a:cubicBezTo>
                <a:cubicBezTo>
                  <a:pt x="1540773" y="2648847"/>
                  <a:pt x="1643197" y="2546426"/>
                  <a:pt x="1769544" y="2546426"/>
                </a:cubicBezTo>
                <a:cubicBezTo>
                  <a:pt x="1845025" y="2546426"/>
                  <a:pt x="1911969" y="2582980"/>
                  <a:pt x="1950400" y="2641745"/>
                </a:cubicBezTo>
                <a:lnTo>
                  <a:pt x="2049173" y="2641745"/>
                </a:lnTo>
                <a:close/>
                <a:moveTo>
                  <a:pt x="1204640" y="1545421"/>
                </a:moveTo>
                <a:cubicBezTo>
                  <a:pt x="1330987" y="1545421"/>
                  <a:pt x="1433411" y="1647843"/>
                  <a:pt x="1433411" y="1774187"/>
                </a:cubicBezTo>
                <a:cubicBezTo>
                  <a:pt x="1433411" y="1849667"/>
                  <a:pt x="1396855" y="1916610"/>
                  <a:pt x="1338089" y="1955039"/>
                </a:cubicBezTo>
                <a:lnTo>
                  <a:pt x="1338089" y="2053811"/>
                </a:lnTo>
                <a:lnTo>
                  <a:pt x="1929161" y="2053811"/>
                </a:lnTo>
                <a:lnTo>
                  <a:pt x="1929161" y="2529967"/>
                </a:lnTo>
                <a:cubicBezTo>
                  <a:pt x="1887606" y="2505897"/>
                  <a:pt x="1839281" y="2492281"/>
                  <a:pt x="1787777" y="2492281"/>
                </a:cubicBezTo>
                <a:cubicBezTo>
                  <a:pt x="1629844" y="2492281"/>
                  <a:pt x="1501814" y="2620308"/>
                  <a:pt x="1501814" y="2778238"/>
                </a:cubicBezTo>
                <a:cubicBezTo>
                  <a:pt x="1501814" y="2936168"/>
                  <a:pt x="1629844" y="3064196"/>
                  <a:pt x="1787777" y="3064196"/>
                </a:cubicBezTo>
                <a:cubicBezTo>
                  <a:pt x="1839281" y="3064196"/>
                  <a:pt x="1887606" y="3050580"/>
                  <a:pt x="1929161" y="3026511"/>
                </a:cubicBezTo>
                <a:lnTo>
                  <a:pt x="1929161" y="3502663"/>
                </a:lnTo>
                <a:lnTo>
                  <a:pt x="1338089" y="3502663"/>
                </a:lnTo>
                <a:lnTo>
                  <a:pt x="1338089" y="3570188"/>
                </a:lnTo>
                <a:cubicBezTo>
                  <a:pt x="1396855" y="3608617"/>
                  <a:pt x="1433411" y="3675560"/>
                  <a:pt x="1433411" y="3751040"/>
                </a:cubicBezTo>
                <a:cubicBezTo>
                  <a:pt x="1433411" y="3877385"/>
                  <a:pt x="1330987" y="3979806"/>
                  <a:pt x="1204640" y="3979806"/>
                </a:cubicBezTo>
                <a:cubicBezTo>
                  <a:pt x="1078293" y="3979806"/>
                  <a:pt x="975869" y="3877385"/>
                  <a:pt x="975869" y="3751040"/>
                </a:cubicBezTo>
                <a:cubicBezTo>
                  <a:pt x="975869" y="3675560"/>
                  <a:pt x="1012425" y="3608617"/>
                  <a:pt x="1071190" y="3570188"/>
                </a:cubicBezTo>
                <a:lnTo>
                  <a:pt x="1071190" y="3502663"/>
                </a:lnTo>
                <a:lnTo>
                  <a:pt x="480119" y="3502663"/>
                </a:lnTo>
                <a:lnTo>
                  <a:pt x="480119" y="3031122"/>
                </a:lnTo>
                <a:cubicBezTo>
                  <a:pt x="519026" y="3052596"/>
                  <a:pt x="563855" y="3064196"/>
                  <a:pt x="611393" y="3064196"/>
                </a:cubicBezTo>
                <a:cubicBezTo>
                  <a:pt x="769326" y="3064196"/>
                  <a:pt x="897356" y="2936168"/>
                  <a:pt x="897356" y="2778238"/>
                </a:cubicBezTo>
                <a:cubicBezTo>
                  <a:pt x="897356" y="2620308"/>
                  <a:pt x="769326" y="2492281"/>
                  <a:pt x="611393" y="2492281"/>
                </a:cubicBezTo>
                <a:cubicBezTo>
                  <a:pt x="563855" y="2492281"/>
                  <a:pt x="519026" y="2503881"/>
                  <a:pt x="480119" y="2525354"/>
                </a:cubicBezTo>
                <a:lnTo>
                  <a:pt x="480119" y="2053811"/>
                </a:lnTo>
                <a:lnTo>
                  <a:pt x="1071190" y="2053811"/>
                </a:lnTo>
                <a:lnTo>
                  <a:pt x="1071190" y="1955039"/>
                </a:lnTo>
                <a:cubicBezTo>
                  <a:pt x="1012425" y="1916610"/>
                  <a:pt x="975869" y="1849667"/>
                  <a:pt x="975869" y="1774187"/>
                </a:cubicBezTo>
                <a:cubicBezTo>
                  <a:pt x="975869" y="1647843"/>
                  <a:pt x="1078293" y="1545421"/>
                  <a:pt x="1204640" y="1545421"/>
                </a:cubicBezTo>
                <a:close/>
                <a:moveTo>
                  <a:pt x="477153" y="467589"/>
                </a:moveTo>
                <a:lnTo>
                  <a:pt x="948703" y="467589"/>
                </a:lnTo>
                <a:cubicBezTo>
                  <a:pt x="927229" y="506495"/>
                  <a:pt x="915629" y="551324"/>
                  <a:pt x="915629" y="598861"/>
                </a:cubicBezTo>
                <a:cubicBezTo>
                  <a:pt x="915629" y="756791"/>
                  <a:pt x="1043659" y="884818"/>
                  <a:pt x="1201593" y="884818"/>
                </a:cubicBezTo>
                <a:cubicBezTo>
                  <a:pt x="1359526" y="884818"/>
                  <a:pt x="1487556" y="756791"/>
                  <a:pt x="1487556" y="598861"/>
                </a:cubicBezTo>
                <a:cubicBezTo>
                  <a:pt x="1487556" y="551324"/>
                  <a:pt x="1475955" y="506495"/>
                  <a:pt x="1454482" y="467589"/>
                </a:cubicBezTo>
                <a:lnTo>
                  <a:pt x="1926034" y="467589"/>
                </a:lnTo>
                <a:lnTo>
                  <a:pt x="1926034" y="1058649"/>
                </a:lnTo>
                <a:lnTo>
                  <a:pt x="2024808" y="1058649"/>
                </a:lnTo>
                <a:cubicBezTo>
                  <a:pt x="2063239" y="999884"/>
                  <a:pt x="2130183" y="963330"/>
                  <a:pt x="2205664" y="963330"/>
                </a:cubicBezTo>
                <a:cubicBezTo>
                  <a:pt x="2332011" y="963330"/>
                  <a:pt x="2434435" y="1065751"/>
                  <a:pt x="2434435" y="1192096"/>
                </a:cubicBezTo>
                <a:cubicBezTo>
                  <a:pt x="2434435" y="1318440"/>
                  <a:pt x="2332011" y="1420862"/>
                  <a:pt x="2205664" y="1420862"/>
                </a:cubicBezTo>
                <a:cubicBezTo>
                  <a:pt x="2130183" y="1420862"/>
                  <a:pt x="2063239" y="1384307"/>
                  <a:pt x="2024808" y="1325543"/>
                </a:cubicBezTo>
                <a:lnTo>
                  <a:pt x="1926034" y="1325543"/>
                </a:lnTo>
                <a:lnTo>
                  <a:pt x="1926034" y="1916602"/>
                </a:lnTo>
                <a:lnTo>
                  <a:pt x="1449869" y="1916602"/>
                </a:lnTo>
                <a:cubicBezTo>
                  <a:pt x="1473939" y="1875048"/>
                  <a:pt x="1487556" y="1826725"/>
                  <a:pt x="1487556" y="1775221"/>
                </a:cubicBezTo>
                <a:cubicBezTo>
                  <a:pt x="1487556" y="1617291"/>
                  <a:pt x="1359526" y="1489264"/>
                  <a:pt x="1201593" y="1489264"/>
                </a:cubicBezTo>
                <a:cubicBezTo>
                  <a:pt x="1043659" y="1489264"/>
                  <a:pt x="915629" y="1617291"/>
                  <a:pt x="915629" y="1775222"/>
                </a:cubicBezTo>
                <a:cubicBezTo>
                  <a:pt x="915629" y="1826725"/>
                  <a:pt x="929245" y="1875048"/>
                  <a:pt x="953315" y="1916602"/>
                </a:cubicBezTo>
                <a:lnTo>
                  <a:pt x="477153" y="1916602"/>
                </a:lnTo>
                <a:lnTo>
                  <a:pt x="477153" y="1325543"/>
                </a:lnTo>
                <a:lnTo>
                  <a:pt x="409627" y="1325543"/>
                </a:lnTo>
                <a:cubicBezTo>
                  <a:pt x="371196" y="1384307"/>
                  <a:pt x="304252" y="1420862"/>
                  <a:pt x="228771" y="1420862"/>
                </a:cubicBezTo>
                <a:cubicBezTo>
                  <a:pt x="102423" y="1420862"/>
                  <a:pt x="0" y="1318440"/>
                  <a:pt x="0" y="1192096"/>
                </a:cubicBezTo>
                <a:cubicBezTo>
                  <a:pt x="0" y="1065751"/>
                  <a:pt x="102423" y="963330"/>
                  <a:pt x="228771" y="963330"/>
                </a:cubicBezTo>
                <a:cubicBezTo>
                  <a:pt x="304252" y="963330"/>
                  <a:pt x="371196" y="999885"/>
                  <a:pt x="409627" y="1058649"/>
                </a:cubicBezTo>
                <a:lnTo>
                  <a:pt x="477153" y="1058649"/>
                </a:lnTo>
                <a:close/>
                <a:moveTo>
                  <a:pt x="2779453" y="0"/>
                </a:moveTo>
                <a:cubicBezTo>
                  <a:pt x="2905800" y="0"/>
                  <a:pt x="3008224" y="102422"/>
                  <a:pt x="3008224" y="228766"/>
                </a:cubicBezTo>
                <a:cubicBezTo>
                  <a:pt x="3008224" y="304246"/>
                  <a:pt x="2971668" y="371189"/>
                  <a:pt x="2912903" y="409618"/>
                </a:cubicBezTo>
                <a:lnTo>
                  <a:pt x="2912903" y="477144"/>
                </a:lnTo>
                <a:lnTo>
                  <a:pt x="3503974" y="477144"/>
                </a:lnTo>
                <a:lnTo>
                  <a:pt x="3503974" y="948684"/>
                </a:lnTo>
                <a:cubicBezTo>
                  <a:pt x="3465067" y="927210"/>
                  <a:pt x="3420238" y="915611"/>
                  <a:pt x="3372700" y="915611"/>
                </a:cubicBezTo>
                <a:cubicBezTo>
                  <a:pt x="3214767" y="915611"/>
                  <a:pt x="3086737" y="1043638"/>
                  <a:pt x="3086737" y="1201568"/>
                </a:cubicBezTo>
                <a:cubicBezTo>
                  <a:pt x="3086737" y="1359498"/>
                  <a:pt x="3214767" y="1487526"/>
                  <a:pt x="3372700" y="1487526"/>
                </a:cubicBezTo>
                <a:cubicBezTo>
                  <a:pt x="3420238" y="1487526"/>
                  <a:pt x="3465067" y="1475925"/>
                  <a:pt x="3503974" y="1454452"/>
                </a:cubicBezTo>
                <a:lnTo>
                  <a:pt x="3503974" y="1925995"/>
                </a:lnTo>
                <a:lnTo>
                  <a:pt x="2912903" y="1925995"/>
                </a:lnTo>
                <a:lnTo>
                  <a:pt x="2912903" y="2024767"/>
                </a:lnTo>
                <a:cubicBezTo>
                  <a:pt x="2971668" y="2063196"/>
                  <a:pt x="3008224" y="2130139"/>
                  <a:pt x="3008224" y="2205619"/>
                </a:cubicBezTo>
                <a:cubicBezTo>
                  <a:pt x="3008224" y="2331964"/>
                  <a:pt x="2905800" y="2434385"/>
                  <a:pt x="2779453" y="2434385"/>
                </a:cubicBezTo>
                <a:cubicBezTo>
                  <a:pt x="2653106" y="2434385"/>
                  <a:pt x="2550683" y="2331964"/>
                  <a:pt x="2550683" y="2205619"/>
                </a:cubicBezTo>
                <a:cubicBezTo>
                  <a:pt x="2550683" y="2130139"/>
                  <a:pt x="2587238" y="2063196"/>
                  <a:pt x="2646004" y="2024767"/>
                </a:cubicBezTo>
                <a:lnTo>
                  <a:pt x="2646004" y="1925995"/>
                </a:lnTo>
                <a:lnTo>
                  <a:pt x="2054932" y="1925995"/>
                </a:lnTo>
                <a:lnTo>
                  <a:pt x="2054932" y="1449840"/>
                </a:lnTo>
                <a:cubicBezTo>
                  <a:pt x="2096487" y="1473909"/>
                  <a:pt x="2144812" y="1487526"/>
                  <a:pt x="2196316" y="1487526"/>
                </a:cubicBezTo>
                <a:cubicBezTo>
                  <a:pt x="2354249" y="1487526"/>
                  <a:pt x="2482279" y="1359498"/>
                  <a:pt x="2482279" y="1201568"/>
                </a:cubicBezTo>
                <a:cubicBezTo>
                  <a:pt x="2482279" y="1043638"/>
                  <a:pt x="2354249" y="915611"/>
                  <a:pt x="2196316" y="915611"/>
                </a:cubicBezTo>
                <a:cubicBezTo>
                  <a:pt x="2144812" y="915611"/>
                  <a:pt x="2096487" y="929227"/>
                  <a:pt x="2054932" y="953296"/>
                </a:cubicBezTo>
                <a:lnTo>
                  <a:pt x="2054932" y="477144"/>
                </a:lnTo>
                <a:lnTo>
                  <a:pt x="2646004" y="477144"/>
                </a:lnTo>
                <a:lnTo>
                  <a:pt x="2646004" y="409618"/>
                </a:lnTo>
                <a:cubicBezTo>
                  <a:pt x="2587238" y="371189"/>
                  <a:pt x="2550683" y="304246"/>
                  <a:pt x="2550683" y="228766"/>
                </a:cubicBezTo>
                <a:cubicBezTo>
                  <a:pt x="2550683" y="102422"/>
                  <a:pt x="2653106" y="0"/>
                  <a:pt x="2779453"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7" name="Freeform 53">
            <a:extLst>
              <a:ext uri="{FF2B5EF4-FFF2-40B4-BE49-F238E27FC236}">
                <a16:creationId xmlns:a16="http://schemas.microsoft.com/office/drawing/2014/main" id="{67EF1444-E967-4AD1-BD08-7F0909A28143}"/>
              </a:ext>
            </a:extLst>
          </p:cNvPr>
          <p:cNvSpPr/>
          <p:nvPr/>
        </p:nvSpPr>
        <p:spPr>
          <a:xfrm flipH="1">
            <a:off x="1067318" y="2879684"/>
            <a:ext cx="293173" cy="251966"/>
          </a:xfrm>
          <a:custGeom>
            <a:avLst/>
            <a:gdLst/>
            <a:ahLst/>
            <a:cxnLst/>
            <a:rect l="l" t="t" r="r" b="b"/>
            <a:pathLst>
              <a:path w="3747318" h="3220630">
                <a:moveTo>
                  <a:pt x="1455638" y="819213"/>
                </a:moveTo>
                <a:cubicBezTo>
                  <a:pt x="1581890" y="819213"/>
                  <a:pt x="1684238" y="921561"/>
                  <a:pt x="1684238" y="1047813"/>
                </a:cubicBezTo>
                <a:cubicBezTo>
                  <a:pt x="1684238" y="1174065"/>
                  <a:pt x="1581890" y="1276413"/>
                  <a:pt x="1455638" y="1276413"/>
                </a:cubicBezTo>
                <a:cubicBezTo>
                  <a:pt x="1329386" y="1276413"/>
                  <a:pt x="1227038" y="1174065"/>
                  <a:pt x="1227038" y="1047813"/>
                </a:cubicBezTo>
                <a:cubicBezTo>
                  <a:pt x="1227038" y="921561"/>
                  <a:pt x="1329386" y="819213"/>
                  <a:pt x="1455638" y="819213"/>
                </a:cubicBezTo>
                <a:close/>
                <a:moveTo>
                  <a:pt x="2235150" y="819213"/>
                </a:moveTo>
                <a:cubicBezTo>
                  <a:pt x="2361402" y="819213"/>
                  <a:pt x="2463750" y="921561"/>
                  <a:pt x="2463750" y="1047813"/>
                </a:cubicBezTo>
                <a:cubicBezTo>
                  <a:pt x="2463750" y="1174065"/>
                  <a:pt x="2361402" y="1276413"/>
                  <a:pt x="2235150" y="1276413"/>
                </a:cubicBezTo>
                <a:cubicBezTo>
                  <a:pt x="2108898" y="1276413"/>
                  <a:pt x="2006550" y="1174065"/>
                  <a:pt x="2006550" y="1047813"/>
                </a:cubicBezTo>
                <a:cubicBezTo>
                  <a:pt x="2006550" y="921561"/>
                  <a:pt x="2108898" y="819213"/>
                  <a:pt x="2235150" y="819213"/>
                </a:cubicBezTo>
                <a:close/>
                <a:moveTo>
                  <a:pt x="3014662" y="819213"/>
                </a:moveTo>
                <a:cubicBezTo>
                  <a:pt x="3140914" y="819213"/>
                  <a:pt x="3243262" y="921561"/>
                  <a:pt x="3243262" y="1047813"/>
                </a:cubicBezTo>
                <a:cubicBezTo>
                  <a:pt x="3243262" y="1174065"/>
                  <a:pt x="3140914" y="1276413"/>
                  <a:pt x="3014662" y="1276413"/>
                </a:cubicBezTo>
                <a:cubicBezTo>
                  <a:pt x="2888410" y="1276413"/>
                  <a:pt x="2786062" y="1174065"/>
                  <a:pt x="2786062" y="1047813"/>
                </a:cubicBezTo>
                <a:cubicBezTo>
                  <a:pt x="2786062" y="921561"/>
                  <a:pt x="2888410" y="819213"/>
                  <a:pt x="3014662" y="819213"/>
                </a:cubicBezTo>
                <a:close/>
                <a:moveTo>
                  <a:pt x="553290" y="667803"/>
                </a:moveTo>
                <a:lnTo>
                  <a:pt x="552034" y="667803"/>
                </a:lnTo>
                <a:lnTo>
                  <a:pt x="454090" y="667803"/>
                </a:lnTo>
                <a:lnTo>
                  <a:pt x="383671" y="667803"/>
                </a:lnTo>
                <a:cubicBezTo>
                  <a:pt x="171775" y="667803"/>
                  <a:pt x="0" y="839578"/>
                  <a:pt x="0" y="1051474"/>
                </a:cubicBezTo>
                <a:lnTo>
                  <a:pt x="0" y="2372364"/>
                </a:lnTo>
                <a:cubicBezTo>
                  <a:pt x="0" y="2584260"/>
                  <a:pt x="171775" y="2756035"/>
                  <a:pt x="383671" y="2756035"/>
                </a:cubicBezTo>
                <a:lnTo>
                  <a:pt x="649047" y="2756035"/>
                </a:lnTo>
                <a:cubicBezTo>
                  <a:pt x="546380" y="2958845"/>
                  <a:pt x="474406" y="3028353"/>
                  <a:pt x="174793" y="3220630"/>
                </a:cubicBezTo>
                <a:cubicBezTo>
                  <a:pt x="650199" y="3174991"/>
                  <a:pt x="1051667" y="3043772"/>
                  <a:pt x="1403830" y="2756035"/>
                </a:cubicBezTo>
                <a:lnTo>
                  <a:pt x="2640665" y="2756035"/>
                </a:lnTo>
                <a:cubicBezTo>
                  <a:pt x="2782226" y="2756035"/>
                  <a:pt x="2905880" y="2679370"/>
                  <a:pt x="2970971" y="2564477"/>
                </a:cubicBezTo>
                <a:cubicBezTo>
                  <a:pt x="2742421" y="2482699"/>
                  <a:pt x="2531569" y="2366318"/>
                  <a:pt x="2334721" y="2205482"/>
                </a:cubicBezTo>
                <a:lnTo>
                  <a:pt x="974103" y="2205482"/>
                </a:lnTo>
                <a:cubicBezTo>
                  <a:pt x="768630" y="2205482"/>
                  <a:pt x="597451" y="2058657"/>
                  <a:pt x="560170" y="1864121"/>
                </a:cubicBezTo>
                <a:lnTo>
                  <a:pt x="553290" y="1852846"/>
                </a:lnTo>
                <a:close/>
                <a:moveTo>
                  <a:pt x="3363647" y="0"/>
                </a:moveTo>
                <a:lnTo>
                  <a:pt x="1106653" y="0"/>
                </a:lnTo>
                <a:cubicBezTo>
                  <a:pt x="894757" y="0"/>
                  <a:pt x="722982" y="171775"/>
                  <a:pt x="722982" y="383671"/>
                </a:cubicBezTo>
                <a:lnTo>
                  <a:pt x="722982" y="1704561"/>
                </a:lnTo>
                <a:cubicBezTo>
                  <a:pt x="722982" y="1916457"/>
                  <a:pt x="894757" y="2088232"/>
                  <a:pt x="1106653" y="2088232"/>
                </a:cubicBezTo>
                <a:lnTo>
                  <a:pt x="2343488" y="2088232"/>
                </a:lnTo>
                <a:cubicBezTo>
                  <a:pt x="2695651" y="2375969"/>
                  <a:pt x="3097119" y="2507188"/>
                  <a:pt x="3572525" y="2552827"/>
                </a:cubicBezTo>
                <a:cubicBezTo>
                  <a:pt x="3272912" y="2360550"/>
                  <a:pt x="3200938" y="2291042"/>
                  <a:pt x="3098271" y="2088232"/>
                </a:cubicBezTo>
                <a:lnTo>
                  <a:pt x="3363647" y="2088232"/>
                </a:lnTo>
                <a:cubicBezTo>
                  <a:pt x="3575543" y="2088232"/>
                  <a:pt x="3747318" y="1916457"/>
                  <a:pt x="3747318" y="1704561"/>
                </a:cubicBezTo>
                <a:lnTo>
                  <a:pt x="3747318" y="383671"/>
                </a:lnTo>
                <a:cubicBezTo>
                  <a:pt x="3747318" y="171775"/>
                  <a:pt x="3575543" y="0"/>
                  <a:pt x="336364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8" name="Round Same Side Corner Rectangle 12">
            <a:extLst>
              <a:ext uri="{FF2B5EF4-FFF2-40B4-BE49-F238E27FC236}">
                <a16:creationId xmlns:a16="http://schemas.microsoft.com/office/drawing/2014/main" id="{B3D837C9-AC0A-474D-957C-B8FC818545CE}"/>
              </a:ext>
            </a:extLst>
          </p:cNvPr>
          <p:cNvSpPr/>
          <p:nvPr/>
        </p:nvSpPr>
        <p:spPr>
          <a:xfrm>
            <a:off x="1048004" y="3655475"/>
            <a:ext cx="290424" cy="292682"/>
          </a:xfrm>
          <a:custGeom>
            <a:avLst/>
            <a:gdLst/>
            <a:ahLst/>
            <a:cxnLst/>
            <a:rect l="l" t="t" r="r" b="b"/>
            <a:pathLst>
              <a:path w="3891831" h="3922089">
                <a:moveTo>
                  <a:pt x="1662674" y="3168351"/>
                </a:moveTo>
                <a:lnTo>
                  <a:pt x="1502829" y="3373344"/>
                </a:lnTo>
                <a:lnTo>
                  <a:pt x="2417229" y="3373344"/>
                </a:lnTo>
                <a:lnTo>
                  <a:pt x="2257384" y="3168351"/>
                </a:lnTo>
                <a:close/>
                <a:moveTo>
                  <a:pt x="2523259" y="1171504"/>
                </a:moveTo>
                <a:cubicBezTo>
                  <a:pt x="2532472" y="1171504"/>
                  <a:pt x="2541686" y="1175018"/>
                  <a:pt x="2548715" y="1182047"/>
                </a:cubicBezTo>
                <a:cubicBezTo>
                  <a:pt x="2562774" y="1196106"/>
                  <a:pt x="2562774" y="1218900"/>
                  <a:pt x="2548715" y="1232959"/>
                </a:cubicBezTo>
                <a:lnTo>
                  <a:pt x="2192302" y="1589372"/>
                </a:lnTo>
                <a:cubicBezTo>
                  <a:pt x="2215318" y="1634545"/>
                  <a:pt x="2208007" y="1691005"/>
                  <a:pt x="2170778" y="1729629"/>
                </a:cubicBezTo>
                <a:lnTo>
                  <a:pt x="1842194" y="2070527"/>
                </a:lnTo>
                <a:lnTo>
                  <a:pt x="1840602" y="2068993"/>
                </a:lnTo>
                <a:lnTo>
                  <a:pt x="1839683" y="2070526"/>
                </a:lnTo>
                <a:lnTo>
                  <a:pt x="1772706" y="2003549"/>
                </a:lnTo>
                <a:lnTo>
                  <a:pt x="1671997" y="1906478"/>
                </a:lnTo>
                <a:lnTo>
                  <a:pt x="1671997" y="2304256"/>
                </a:lnTo>
                <a:lnTo>
                  <a:pt x="519869" y="2304256"/>
                </a:lnTo>
                <a:lnTo>
                  <a:pt x="519869" y="1555463"/>
                </a:lnTo>
                <a:cubicBezTo>
                  <a:pt x="519869" y="1430811"/>
                  <a:pt x="620920" y="1329760"/>
                  <a:pt x="745572" y="1329760"/>
                </a:cubicBezTo>
                <a:lnTo>
                  <a:pt x="887110" y="1329760"/>
                </a:lnTo>
                <a:lnTo>
                  <a:pt x="1095933" y="1689800"/>
                </a:lnTo>
                <a:lnTo>
                  <a:pt x="1304756" y="1329760"/>
                </a:lnTo>
                <a:lnTo>
                  <a:pt x="1446294" y="1329760"/>
                </a:lnTo>
                <a:cubicBezTo>
                  <a:pt x="1483655" y="1329760"/>
                  <a:pt x="1518895" y="1338838"/>
                  <a:pt x="1549463" y="1355810"/>
                </a:cubicBezTo>
                <a:lnTo>
                  <a:pt x="1551429" y="1352534"/>
                </a:lnTo>
                <a:lnTo>
                  <a:pt x="1560928" y="1362033"/>
                </a:lnTo>
                <a:cubicBezTo>
                  <a:pt x="1593912" y="1380586"/>
                  <a:pt x="1621171" y="1407846"/>
                  <a:pt x="1639724" y="1440829"/>
                </a:cubicBezTo>
                <a:lnTo>
                  <a:pt x="1875719" y="1676823"/>
                </a:lnTo>
                <a:lnTo>
                  <a:pt x="1991438" y="1556767"/>
                </a:lnTo>
                <a:cubicBezTo>
                  <a:pt x="2032038" y="1514646"/>
                  <a:pt x="2095142" y="1507302"/>
                  <a:pt x="2142374" y="1537477"/>
                </a:cubicBezTo>
                <a:lnTo>
                  <a:pt x="2497803" y="1182047"/>
                </a:lnTo>
                <a:cubicBezTo>
                  <a:pt x="2504833" y="1175018"/>
                  <a:pt x="2514046" y="1171504"/>
                  <a:pt x="2523259" y="1171504"/>
                </a:cubicBezTo>
                <a:close/>
                <a:moveTo>
                  <a:pt x="3270424" y="602451"/>
                </a:moveTo>
                <a:cubicBezTo>
                  <a:pt x="3365959" y="700507"/>
                  <a:pt x="3424268" y="834597"/>
                  <a:pt x="3424268" y="982306"/>
                </a:cubicBezTo>
                <a:lnTo>
                  <a:pt x="2890568" y="982307"/>
                </a:lnTo>
                <a:close/>
                <a:moveTo>
                  <a:pt x="1095932" y="477151"/>
                </a:moveTo>
                <a:cubicBezTo>
                  <a:pt x="1287178" y="477151"/>
                  <a:pt x="1442214" y="632187"/>
                  <a:pt x="1442214" y="823433"/>
                </a:cubicBezTo>
                <a:cubicBezTo>
                  <a:pt x="1442214" y="1014679"/>
                  <a:pt x="1287178" y="1169715"/>
                  <a:pt x="1095932" y="1169715"/>
                </a:cubicBezTo>
                <a:cubicBezTo>
                  <a:pt x="904686" y="1169715"/>
                  <a:pt x="749650" y="1014679"/>
                  <a:pt x="749650" y="823433"/>
                </a:cubicBezTo>
                <a:cubicBezTo>
                  <a:pt x="749650" y="632187"/>
                  <a:pt x="904686" y="477151"/>
                  <a:pt x="1095932" y="477151"/>
                </a:cubicBezTo>
                <a:close/>
                <a:moveTo>
                  <a:pt x="2797293" y="477150"/>
                </a:moveTo>
                <a:cubicBezTo>
                  <a:pt x="2797293" y="660228"/>
                  <a:pt x="2797294" y="843306"/>
                  <a:pt x="2797294" y="1026384"/>
                </a:cubicBezTo>
                <a:lnTo>
                  <a:pt x="3346527" y="1026384"/>
                </a:lnTo>
                <a:cubicBezTo>
                  <a:pt x="3346527" y="1329718"/>
                  <a:pt x="3100627" y="1575618"/>
                  <a:pt x="2797293" y="1575618"/>
                </a:cubicBezTo>
                <a:cubicBezTo>
                  <a:pt x="2647814" y="1575618"/>
                  <a:pt x="2512282" y="1515904"/>
                  <a:pt x="2413635" y="1418636"/>
                </a:cubicBezTo>
                <a:lnTo>
                  <a:pt x="2585415" y="1246856"/>
                </a:lnTo>
                <a:cubicBezTo>
                  <a:pt x="2612360" y="1219912"/>
                  <a:pt x="2612360" y="1176226"/>
                  <a:pt x="2585415" y="1149281"/>
                </a:cubicBezTo>
                <a:cubicBezTo>
                  <a:pt x="2558471" y="1122337"/>
                  <a:pt x="2514785" y="1122337"/>
                  <a:pt x="2487840" y="1149281"/>
                </a:cubicBezTo>
                <a:lnTo>
                  <a:pt x="2328419" y="1308703"/>
                </a:lnTo>
                <a:cubicBezTo>
                  <a:pt x="2276781" y="1227012"/>
                  <a:pt x="2248059" y="1130052"/>
                  <a:pt x="2248059" y="1026384"/>
                </a:cubicBezTo>
                <a:cubicBezTo>
                  <a:pt x="2248059" y="723050"/>
                  <a:pt x="2493959" y="477150"/>
                  <a:pt x="2797293" y="477150"/>
                </a:cubicBezTo>
                <a:close/>
                <a:moveTo>
                  <a:pt x="2842770" y="361048"/>
                </a:moveTo>
                <a:cubicBezTo>
                  <a:pt x="2979660" y="362831"/>
                  <a:pt x="3115706" y="416416"/>
                  <a:pt x="3220152" y="520862"/>
                </a:cubicBezTo>
                <a:lnTo>
                  <a:pt x="2842770" y="898246"/>
                </a:lnTo>
                <a:close/>
                <a:moveTo>
                  <a:pt x="745283" y="252264"/>
                </a:moveTo>
                <a:cubicBezTo>
                  <a:pt x="540043" y="252264"/>
                  <a:pt x="373664" y="418643"/>
                  <a:pt x="373664" y="623883"/>
                </a:cubicBezTo>
                <a:lnTo>
                  <a:pt x="373664" y="2481932"/>
                </a:lnTo>
                <a:lnTo>
                  <a:pt x="3505664" y="2481932"/>
                </a:lnTo>
                <a:lnTo>
                  <a:pt x="3505664" y="623883"/>
                </a:lnTo>
                <a:cubicBezTo>
                  <a:pt x="3505664" y="418643"/>
                  <a:pt x="3339285" y="252264"/>
                  <a:pt x="3134045" y="252264"/>
                </a:cubicBezTo>
                <a:close/>
                <a:moveTo>
                  <a:pt x="561239" y="0"/>
                </a:moveTo>
                <a:lnTo>
                  <a:pt x="3333911" y="0"/>
                </a:lnTo>
                <a:cubicBezTo>
                  <a:pt x="3562371" y="0"/>
                  <a:pt x="3747575" y="185204"/>
                  <a:pt x="3747575" y="413664"/>
                </a:cubicBezTo>
                <a:lnTo>
                  <a:pt x="3747575" y="2481932"/>
                </a:lnTo>
                <a:lnTo>
                  <a:pt x="3751166" y="2481932"/>
                </a:lnTo>
                <a:lnTo>
                  <a:pt x="3891831" y="3528390"/>
                </a:lnTo>
                <a:lnTo>
                  <a:pt x="3891831" y="3528390"/>
                </a:lnTo>
                <a:lnTo>
                  <a:pt x="3891831" y="3528392"/>
                </a:lnTo>
                <a:lnTo>
                  <a:pt x="3891831" y="3725239"/>
                </a:lnTo>
                <a:cubicBezTo>
                  <a:pt x="3891831" y="3833956"/>
                  <a:pt x="3803698" y="3922089"/>
                  <a:pt x="3694981" y="3922089"/>
                </a:cubicBezTo>
                <a:lnTo>
                  <a:pt x="196850" y="3922089"/>
                </a:lnTo>
                <a:cubicBezTo>
                  <a:pt x="88133" y="3922089"/>
                  <a:pt x="0" y="3833956"/>
                  <a:pt x="0" y="3725239"/>
                </a:cubicBezTo>
                <a:cubicBezTo>
                  <a:pt x="0" y="3659623"/>
                  <a:pt x="1" y="3594006"/>
                  <a:pt x="1" y="3528390"/>
                </a:cubicBezTo>
                <a:lnTo>
                  <a:pt x="3399" y="3528390"/>
                </a:lnTo>
                <a:lnTo>
                  <a:pt x="144064" y="2481932"/>
                </a:lnTo>
                <a:lnTo>
                  <a:pt x="147575" y="2481932"/>
                </a:lnTo>
                <a:lnTo>
                  <a:pt x="147575" y="413664"/>
                </a:lnTo>
                <a:cubicBezTo>
                  <a:pt x="147575" y="185204"/>
                  <a:pt x="332779" y="0"/>
                  <a:pt x="56123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pic>
        <p:nvPicPr>
          <p:cNvPr id="53" name="Picture 52">
            <a:extLst>
              <a:ext uri="{FF2B5EF4-FFF2-40B4-BE49-F238E27FC236}">
                <a16:creationId xmlns:a16="http://schemas.microsoft.com/office/drawing/2014/main" id="{8EA98D82-EA34-457D-93A3-F3A6246955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4320" y="196403"/>
            <a:ext cx="2207623" cy="515153"/>
          </a:xfrm>
          <a:prstGeom prst="rect">
            <a:avLst/>
          </a:prstGeom>
        </p:spPr>
      </p:pic>
      <p:pic>
        <p:nvPicPr>
          <p:cNvPr id="54" name="Picture 53">
            <a:extLst>
              <a:ext uri="{FF2B5EF4-FFF2-40B4-BE49-F238E27FC236}">
                <a16:creationId xmlns:a16="http://schemas.microsoft.com/office/drawing/2014/main" id="{A679B611-1F5F-44A4-86A2-AABA9990628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06270" y="143501"/>
            <a:ext cx="2342038" cy="568056"/>
          </a:xfrm>
          <a:prstGeom prst="rect">
            <a:avLst/>
          </a:prstGeom>
        </p:spPr>
      </p:pic>
      <p:pic>
        <p:nvPicPr>
          <p:cNvPr id="56" name="Picture 55">
            <a:extLst>
              <a:ext uri="{FF2B5EF4-FFF2-40B4-BE49-F238E27FC236}">
                <a16:creationId xmlns:a16="http://schemas.microsoft.com/office/drawing/2014/main" id="{79E819DD-04D5-456D-8ACF-27691D7A6DE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981389" y="5575618"/>
            <a:ext cx="1212901" cy="1282382"/>
          </a:xfrm>
          <a:prstGeom prst="rect">
            <a:avLst/>
          </a:prstGeom>
        </p:spPr>
      </p:pic>
      <p:sp>
        <p:nvSpPr>
          <p:cNvPr id="57" name="Rectangle 30">
            <a:extLst>
              <a:ext uri="{FF2B5EF4-FFF2-40B4-BE49-F238E27FC236}">
                <a16:creationId xmlns:a16="http://schemas.microsoft.com/office/drawing/2014/main" id="{7887097D-7A88-45D4-B672-D71CE82F4AED}"/>
              </a:ext>
            </a:extLst>
          </p:cNvPr>
          <p:cNvSpPr/>
          <p:nvPr/>
        </p:nvSpPr>
        <p:spPr>
          <a:xfrm>
            <a:off x="955269" y="5231200"/>
            <a:ext cx="464493" cy="463135"/>
          </a:xfrm>
          <a:custGeom>
            <a:avLst/>
            <a:gdLst/>
            <a:ahLst/>
            <a:cxnLst/>
            <a:rect l="l" t="t" r="r" b="b"/>
            <a:pathLst>
              <a:path w="3240000" h="3230531">
                <a:moveTo>
                  <a:pt x="720000" y="2697973"/>
                </a:moveTo>
                <a:cubicBezTo>
                  <a:pt x="680235" y="2697973"/>
                  <a:pt x="648000" y="2730208"/>
                  <a:pt x="648000" y="2769973"/>
                </a:cubicBezTo>
                <a:cubicBezTo>
                  <a:pt x="648000" y="2809738"/>
                  <a:pt x="680235" y="2841973"/>
                  <a:pt x="720000" y="2841973"/>
                </a:cubicBezTo>
                <a:lnTo>
                  <a:pt x="2520000" y="2841973"/>
                </a:lnTo>
                <a:cubicBezTo>
                  <a:pt x="2559765" y="2841973"/>
                  <a:pt x="2592000" y="2809738"/>
                  <a:pt x="2592000" y="2769973"/>
                </a:cubicBezTo>
                <a:cubicBezTo>
                  <a:pt x="2592000" y="2730208"/>
                  <a:pt x="2559765" y="2697973"/>
                  <a:pt x="2520000" y="2697973"/>
                </a:cubicBezTo>
                <a:close/>
                <a:moveTo>
                  <a:pt x="720000" y="2366733"/>
                </a:moveTo>
                <a:cubicBezTo>
                  <a:pt x="680235" y="2366733"/>
                  <a:pt x="648000" y="2398968"/>
                  <a:pt x="648000" y="2438733"/>
                </a:cubicBezTo>
                <a:cubicBezTo>
                  <a:pt x="648000" y="2478498"/>
                  <a:pt x="680235" y="2510733"/>
                  <a:pt x="720000" y="2510733"/>
                </a:cubicBezTo>
                <a:lnTo>
                  <a:pt x="2520000" y="2510733"/>
                </a:lnTo>
                <a:cubicBezTo>
                  <a:pt x="2559765" y="2510733"/>
                  <a:pt x="2592000" y="2478498"/>
                  <a:pt x="2592000" y="2438733"/>
                </a:cubicBezTo>
                <a:cubicBezTo>
                  <a:pt x="2592000" y="2398968"/>
                  <a:pt x="2559765" y="2366733"/>
                  <a:pt x="2520000" y="2366733"/>
                </a:cubicBezTo>
                <a:close/>
                <a:moveTo>
                  <a:pt x="720000" y="2035493"/>
                </a:moveTo>
                <a:cubicBezTo>
                  <a:pt x="680235" y="2035493"/>
                  <a:pt x="648000" y="2067728"/>
                  <a:pt x="648000" y="2107493"/>
                </a:cubicBezTo>
                <a:cubicBezTo>
                  <a:pt x="648000" y="2147258"/>
                  <a:pt x="680235" y="2179493"/>
                  <a:pt x="720000" y="2179493"/>
                </a:cubicBezTo>
                <a:lnTo>
                  <a:pt x="2520000" y="2179493"/>
                </a:lnTo>
                <a:cubicBezTo>
                  <a:pt x="2559765" y="2179493"/>
                  <a:pt x="2592000" y="2147258"/>
                  <a:pt x="2592000" y="2107493"/>
                </a:cubicBezTo>
                <a:cubicBezTo>
                  <a:pt x="2592000" y="2067728"/>
                  <a:pt x="2559765" y="2035493"/>
                  <a:pt x="2520000" y="2035493"/>
                </a:cubicBezTo>
                <a:close/>
                <a:moveTo>
                  <a:pt x="720000" y="1704253"/>
                </a:moveTo>
                <a:cubicBezTo>
                  <a:pt x="680235" y="1704253"/>
                  <a:pt x="648000" y="1736488"/>
                  <a:pt x="648000" y="1776253"/>
                </a:cubicBezTo>
                <a:cubicBezTo>
                  <a:pt x="648000" y="1816018"/>
                  <a:pt x="680235" y="1848253"/>
                  <a:pt x="720000" y="1848253"/>
                </a:cubicBezTo>
                <a:lnTo>
                  <a:pt x="2520000" y="1848253"/>
                </a:lnTo>
                <a:cubicBezTo>
                  <a:pt x="2559765" y="1848253"/>
                  <a:pt x="2592000" y="1816018"/>
                  <a:pt x="2592000" y="1776253"/>
                </a:cubicBezTo>
                <a:cubicBezTo>
                  <a:pt x="2592000" y="1736488"/>
                  <a:pt x="2559765" y="1704253"/>
                  <a:pt x="2520000" y="1704253"/>
                </a:cubicBezTo>
                <a:close/>
                <a:moveTo>
                  <a:pt x="720000" y="1373013"/>
                </a:moveTo>
                <a:cubicBezTo>
                  <a:pt x="680235" y="1373013"/>
                  <a:pt x="648000" y="1405248"/>
                  <a:pt x="648000" y="1445013"/>
                </a:cubicBezTo>
                <a:cubicBezTo>
                  <a:pt x="648000" y="1484778"/>
                  <a:pt x="680235" y="1517013"/>
                  <a:pt x="720000" y="1517013"/>
                </a:cubicBezTo>
                <a:lnTo>
                  <a:pt x="2520000" y="1517013"/>
                </a:lnTo>
                <a:cubicBezTo>
                  <a:pt x="2559765" y="1517013"/>
                  <a:pt x="2592000" y="1484778"/>
                  <a:pt x="2592000" y="1445013"/>
                </a:cubicBezTo>
                <a:cubicBezTo>
                  <a:pt x="2592000" y="1405248"/>
                  <a:pt x="2559765" y="1373013"/>
                  <a:pt x="2520000" y="1373013"/>
                </a:cubicBezTo>
                <a:close/>
                <a:moveTo>
                  <a:pt x="720000" y="1041773"/>
                </a:moveTo>
                <a:cubicBezTo>
                  <a:pt x="680235" y="1041773"/>
                  <a:pt x="648000" y="1074008"/>
                  <a:pt x="648000" y="1113773"/>
                </a:cubicBezTo>
                <a:cubicBezTo>
                  <a:pt x="648000" y="1153538"/>
                  <a:pt x="680235" y="1185773"/>
                  <a:pt x="720000" y="1185773"/>
                </a:cubicBezTo>
                <a:lnTo>
                  <a:pt x="2520000" y="1185773"/>
                </a:lnTo>
                <a:cubicBezTo>
                  <a:pt x="2559765" y="1185773"/>
                  <a:pt x="2592000" y="1153538"/>
                  <a:pt x="2592000" y="1113773"/>
                </a:cubicBezTo>
                <a:cubicBezTo>
                  <a:pt x="2592000" y="1074008"/>
                  <a:pt x="2559765" y="1041773"/>
                  <a:pt x="2520000" y="1041773"/>
                </a:cubicBezTo>
                <a:close/>
                <a:moveTo>
                  <a:pt x="0" y="305988"/>
                </a:moveTo>
                <a:lnTo>
                  <a:pt x="181957" y="305988"/>
                </a:lnTo>
                <a:lnTo>
                  <a:pt x="181957" y="470032"/>
                </a:lnTo>
                <a:cubicBezTo>
                  <a:pt x="181957" y="599267"/>
                  <a:pt x="286722" y="704032"/>
                  <a:pt x="415957" y="704032"/>
                </a:cubicBezTo>
                <a:cubicBezTo>
                  <a:pt x="545192" y="704032"/>
                  <a:pt x="649957" y="599267"/>
                  <a:pt x="649957" y="470032"/>
                </a:cubicBezTo>
                <a:lnTo>
                  <a:pt x="649957" y="305988"/>
                </a:lnTo>
                <a:lnTo>
                  <a:pt x="802357" y="305988"/>
                </a:lnTo>
                <a:lnTo>
                  <a:pt x="802357" y="470031"/>
                </a:lnTo>
                <a:cubicBezTo>
                  <a:pt x="802357" y="599266"/>
                  <a:pt x="907122" y="704031"/>
                  <a:pt x="1036357" y="704031"/>
                </a:cubicBezTo>
                <a:cubicBezTo>
                  <a:pt x="1165592" y="704031"/>
                  <a:pt x="1270357" y="599266"/>
                  <a:pt x="1270357" y="470031"/>
                </a:cubicBezTo>
                <a:lnTo>
                  <a:pt x="1270357" y="305988"/>
                </a:lnTo>
                <a:lnTo>
                  <a:pt x="1422757" y="305988"/>
                </a:lnTo>
                <a:lnTo>
                  <a:pt x="1422757" y="470030"/>
                </a:lnTo>
                <a:cubicBezTo>
                  <a:pt x="1422757" y="599265"/>
                  <a:pt x="1527522" y="704030"/>
                  <a:pt x="1656757" y="704030"/>
                </a:cubicBezTo>
                <a:cubicBezTo>
                  <a:pt x="1785992" y="704030"/>
                  <a:pt x="1890757" y="599265"/>
                  <a:pt x="1890757" y="470030"/>
                </a:cubicBezTo>
                <a:lnTo>
                  <a:pt x="1890757" y="305988"/>
                </a:lnTo>
                <a:lnTo>
                  <a:pt x="2043157" y="305988"/>
                </a:lnTo>
                <a:lnTo>
                  <a:pt x="2043157" y="470029"/>
                </a:lnTo>
                <a:cubicBezTo>
                  <a:pt x="2043157" y="599264"/>
                  <a:pt x="2147922" y="704029"/>
                  <a:pt x="2277157" y="704029"/>
                </a:cubicBezTo>
                <a:cubicBezTo>
                  <a:pt x="2406392" y="704029"/>
                  <a:pt x="2511157" y="599264"/>
                  <a:pt x="2511157" y="470029"/>
                </a:cubicBezTo>
                <a:lnTo>
                  <a:pt x="2511157" y="305988"/>
                </a:lnTo>
                <a:lnTo>
                  <a:pt x="2663557" y="305988"/>
                </a:lnTo>
                <a:lnTo>
                  <a:pt x="2663557" y="470028"/>
                </a:lnTo>
                <a:cubicBezTo>
                  <a:pt x="2663557" y="599263"/>
                  <a:pt x="2768322" y="704028"/>
                  <a:pt x="2897557" y="704028"/>
                </a:cubicBezTo>
                <a:cubicBezTo>
                  <a:pt x="3026792" y="704028"/>
                  <a:pt x="3131557" y="599263"/>
                  <a:pt x="3131557" y="470028"/>
                </a:cubicBezTo>
                <a:lnTo>
                  <a:pt x="3131557" y="305988"/>
                </a:lnTo>
                <a:lnTo>
                  <a:pt x="3240000" y="305988"/>
                </a:lnTo>
                <a:lnTo>
                  <a:pt x="3240000" y="3230531"/>
                </a:lnTo>
                <a:lnTo>
                  <a:pt x="0" y="3230531"/>
                </a:lnTo>
                <a:close/>
                <a:moveTo>
                  <a:pt x="415957" y="4"/>
                </a:moveTo>
                <a:cubicBezTo>
                  <a:pt x="485545" y="4"/>
                  <a:pt x="541957" y="56416"/>
                  <a:pt x="541957" y="126004"/>
                </a:cubicBezTo>
                <a:lnTo>
                  <a:pt x="541957" y="485972"/>
                </a:lnTo>
                <a:cubicBezTo>
                  <a:pt x="541957" y="555560"/>
                  <a:pt x="485545" y="611972"/>
                  <a:pt x="415957" y="611972"/>
                </a:cubicBezTo>
                <a:cubicBezTo>
                  <a:pt x="346369" y="611972"/>
                  <a:pt x="289957" y="555560"/>
                  <a:pt x="289957" y="485972"/>
                </a:cubicBezTo>
                <a:lnTo>
                  <a:pt x="289957" y="126004"/>
                </a:lnTo>
                <a:cubicBezTo>
                  <a:pt x="289957" y="56416"/>
                  <a:pt x="346369" y="4"/>
                  <a:pt x="415957" y="4"/>
                </a:cubicBezTo>
                <a:close/>
                <a:moveTo>
                  <a:pt x="1036357" y="3"/>
                </a:moveTo>
                <a:cubicBezTo>
                  <a:pt x="1105945" y="3"/>
                  <a:pt x="1162357" y="56415"/>
                  <a:pt x="1162357" y="126003"/>
                </a:cubicBezTo>
                <a:lnTo>
                  <a:pt x="1162357" y="485971"/>
                </a:lnTo>
                <a:cubicBezTo>
                  <a:pt x="1162357" y="555559"/>
                  <a:pt x="1105945" y="611971"/>
                  <a:pt x="1036357" y="611971"/>
                </a:cubicBezTo>
                <a:cubicBezTo>
                  <a:pt x="966769" y="611971"/>
                  <a:pt x="910357" y="555559"/>
                  <a:pt x="910357" y="485971"/>
                </a:cubicBezTo>
                <a:lnTo>
                  <a:pt x="910357" y="126003"/>
                </a:lnTo>
                <a:cubicBezTo>
                  <a:pt x="910357" y="56415"/>
                  <a:pt x="966769" y="3"/>
                  <a:pt x="1036357" y="3"/>
                </a:cubicBezTo>
                <a:close/>
                <a:moveTo>
                  <a:pt x="1656757" y="2"/>
                </a:moveTo>
                <a:cubicBezTo>
                  <a:pt x="1726345" y="2"/>
                  <a:pt x="1782757" y="56414"/>
                  <a:pt x="1782757" y="126002"/>
                </a:cubicBezTo>
                <a:lnTo>
                  <a:pt x="1782757" y="485970"/>
                </a:lnTo>
                <a:cubicBezTo>
                  <a:pt x="1782757" y="555558"/>
                  <a:pt x="1726345" y="611970"/>
                  <a:pt x="1656757" y="611970"/>
                </a:cubicBezTo>
                <a:cubicBezTo>
                  <a:pt x="1587169" y="611970"/>
                  <a:pt x="1530757" y="555558"/>
                  <a:pt x="1530757" y="485970"/>
                </a:cubicBezTo>
                <a:lnTo>
                  <a:pt x="1530757" y="126002"/>
                </a:lnTo>
                <a:cubicBezTo>
                  <a:pt x="1530757" y="56414"/>
                  <a:pt x="1587169" y="2"/>
                  <a:pt x="1656757" y="2"/>
                </a:cubicBezTo>
                <a:close/>
                <a:moveTo>
                  <a:pt x="2277157" y="1"/>
                </a:moveTo>
                <a:cubicBezTo>
                  <a:pt x="2346745" y="1"/>
                  <a:pt x="2403157" y="56413"/>
                  <a:pt x="2403157" y="126001"/>
                </a:cubicBezTo>
                <a:lnTo>
                  <a:pt x="2403157" y="485969"/>
                </a:lnTo>
                <a:cubicBezTo>
                  <a:pt x="2403157" y="555557"/>
                  <a:pt x="2346745" y="611969"/>
                  <a:pt x="2277157" y="611969"/>
                </a:cubicBezTo>
                <a:cubicBezTo>
                  <a:pt x="2207569" y="611969"/>
                  <a:pt x="2151157" y="555557"/>
                  <a:pt x="2151157" y="485969"/>
                </a:cubicBezTo>
                <a:lnTo>
                  <a:pt x="2151157" y="126001"/>
                </a:lnTo>
                <a:cubicBezTo>
                  <a:pt x="2151157" y="56413"/>
                  <a:pt x="2207569" y="1"/>
                  <a:pt x="2277157" y="1"/>
                </a:cubicBezTo>
                <a:close/>
                <a:moveTo>
                  <a:pt x="2897557" y="0"/>
                </a:moveTo>
                <a:cubicBezTo>
                  <a:pt x="2967145" y="0"/>
                  <a:pt x="3023557" y="56412"/>
                  <a:pt x="3023557" y="126000"/>
                </a:cubicBezTo>
                <a:lnTo>
                  <a:pt x="3023557" y="485968"/>
                </a:lnTo>
                <a:cubicBezTo>
                  <a:pt x="3023557" y="555556"/>
                  <a:pt x="2967145" y="611968"/>
                  <a:pt x="2897557" y="611968"/>
                </a:cubicBezTo>
                <a:cubicBezTo>
                  <a:pt x="2827969" y="611968"/>
                  <a:pt x="2771557" y="555556"/>
                  <a:pt x="2771557" y="485968"/>
                </a:cubicBezTo>
                <a:lnTo>
                  <a:pt x="2771557" y="126000"/>
                </a:lnTo>
                <a:cubicBezTo>
                  <a:pt x="2771557" y="56412"/>
                  <a:pt x="2827969" y="0"/>
                  <a:pt x="2897557" y="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58" name="TextBox 57">
            <a:extLst>
              <a:ext uri="{FF2B5EF4-FFF2-40B4-BE49-F238E27FC236}">
                <a16:creationId xmlns:a16="http://schemas.microsoft.com/office/drawing/2014/main" id="{A28B3944-A745-4204-9D3F-AA2EF55E848D}"/>
              </a:ext>
            </a:extLst>
          </p:cNvPr>
          <p:cNvSpPr txBox="1"/>
          <p:nvPr/>
        </p:nvSpPr>
        <p:spPr>
          <a:xfrm>
            <a:off x="1630528" y="5237107"/>
            <a:ext cx="5754381" cy="369332"/>
          </a:xfrm>
          <a:prstGeom prst="rect">
            <a:avLst/>
          </a:prstGeom>
          <a:noFill/>
        </p:spPr>
        <p:txBody>
          <a:bodyPr wrap="square" rtlCol="0">
            <a:spAutoFit/>
          </a:bodyPr>
          <a:lstStyle/>
          <a:p>
            <a:r>
              <a:rPr lang="en-US" altLang="ko-KR" dirty="0">
                <a:solidFill>
                  <a:schemeClr val="accent6"/>
                </a:solidFill>
                <a:cs typeface="Arial" pitchFamily="34" charset="0"/>
              </a:rPr>
              <a:t>YANG MEMBATALKAN SYAHADATAIN</a:t>
            </a:r>
            <a:endParaRPr lang="ko-KR" altLang="en-US" dirty="0">
              <a:solidFill>
                <a:schemeClr val="accent6"/>
              </a:solidFill>
              <a:cs typeface="Arial" pitchFamily="34" charset="0"/>
            </a:endParaRPr>
          </a:p>
        </p:txBody>
      </p:sp>
    </p:spTree>
    <p:extLst>
      <p:ext uri="{BB962C8B-B14F-4D97-AF65-F5344CB8AC3E}">
        <p14:creationId xmlns:p14="http://schemas.microsoft.com/office/powerpoint/2010/main" val="382729606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CC7F685-F199-47CB-B469-3FC0CA1FA33D}"/>
              </a:ext>
            </a:extLst>
          </p:cNvPr>
          <p:cNvSpPr>
            <a:spLocks noGrp="1"/>
          </p:cNvSpPr>
          <p:nvPr>
            <p:ph idx="1"/>
          </p:nvPr>
        </p:nvSpPr>
        <p:spPr>
          <a:xfrm>
            <a:off x="0" y="2133600"/>
            <a:ext cx="7162801" cy="4371788"/>
          </a:xfrm>
        </p:spPr>
        <p:txBody>
          <a:bodyPr>
            <a:normAutofit/>
          </a:bodyPr>
          <a:lstStyle/>
          <a:p>
            <a:pPr marL="685800" indent="-457200">
              <a:lnSpc>
                <a:spcPct val="107000"/>
              </a:lnSpc>
              <a:buFont typeface="Wingdings" panose="05000000000000000000" pitchFamily="2" charset="2"/>
              <a:buChar char="§"/>
            </a:pPr>
            <a:r>
              <a:rPr lang="en-US" sz="3200" b="1" dirty="0" err="1">
                <a:effectLst/>
                <a:latin typeface="Calibri" panose="020F0502020204030204" pitchFamily="34" charset="0"/>
                <a:ea typeface="Calibri" panose="020F0502020204030204" pitchFamily="34" charset="0"/>
                <a:cs typeface="Times New Roman" panose="02020603050405020304" pitchFamily="18" charset="0"/>
              </a:rPr>
              <a:t>Meninggalkan</a:t>
            </a:r>
            <a:r>
              <a:rPr lang="en-US" sz="3200" dirty="0">
                <a:effectLst/>
                <a:latin typeface="Calibri" panose="020F0502020204030204" pitchFamily="34" charset="0"/>
                <a:ea typeface="Calibri" panose="020F0502020204030204" pitchFamily="34" charset="0"/>
                <a:cs typeface="Times New Roman" panose="02020603050405020304" pitchFamily="18" charset="0"/>
              </a:rPr>
              <a:t> ibadah </a:t>
            </a:r>
            <a:r>
              <a:rPr lang="en-US" sz="3200" dirty="0" err="1">
                <a:effectLst/>
                <a:latin typeface="Calibri" panose="020F0502020204030204" pitchFamily="34" charset="0"/>
                <a:ea typeface="Calibri" panose="020F0502020204030204" pitchFamily="34" charset="0"/>
                <a:cs typeface="Times New Roman" panose="02020603050405020304" pitchFamily="18" charset="0"/>
              </a:rPr>
              <a:t>kepada</a:t>
            </a:r>
            <a:r>
              <a:rPr lang="en-US" sz="3200" dirty="0">
                <a:effectLst/>
                <a:latin typeface="Calibri" panose="020F0502020204030204" pitchFamily="34" charset="0"/>
                <a:ea typeface="Calibri" panose="020F0502020204030204" pitchFamily="34" charset="0"/>
                <a:cs typeface="Times New Roman" panose="02020603050405020304" pitchFamily="18" charset="0"/>
              </a:rPr>
              <a:t> </a:t>
            </a:r>
            <a:r>
              <a:rPr lang="en-US" sz="3200" dirty="0" err="1">
                <a:effectLst/>
                <a:latin typeface="Calibri" panose="020F0502020204030204" pitchFamily="34" charset="0"/>
                <a:ea typeface="Calibri" panose="020F0502020204030204" pitchFamily="34" charset="0"/>
                <a:cs typeface="Times New Roman" panose="02020603050405020304" pitchFamily="18" charset="0"/>
              </a:rPr>
              <a:t>selain</a:t>
            </a:r>
            <a:r>
              <a:rPr lang="en-US" sz="3200" dirty="0">
                <a:effectLst/>
                <a:latin typeface="Calibri" panose="020F0502020204030204" pitchFamily="34" charset="0"/>
                <a:ea typeface="Calibri" panose="020F0502020204030204" pitchFamily="34" charset="0"/>
                <a:cs typeface="Times New Roman" panose="02020603050405020304" pitchFamily="18" charset="0"/>
              </a:rPr>
              <a:t> Allah </a:t>
            </a:r>
            <a:r>
              <a:rPr lang="en-US" sz="3200" dirty="0" err="1">
                <a:effectLst/>
                <a:latin typeface="Calibri" panose="020F0502020204030204" pitchFamily="34" charset="0"/>
                <a:ea typeface="Calibri" panose="020F0502020204030204" pitchFamily="34" charset="0"/>
                <a:cs typeface="Times New Roman" panose="02020603050405020304" pitchFamily="18" charset="0"/>
              </a:rPr>
              <a:t>dari</a:t>
            </a:r>
            <a:r>
              <a:rPr lang="en-US" sz="3200" dirty="0">
                <a:effectLst/>
                <a:latin typeface="Calibri" panose="020F0502020204030204" pitchFamily="34" charset="0"/>
                <a:ea typeface="Calibri" panose="020F0502020204030204" pitchFamily="34" charset="0"/>
                <a:cs typeface="Times New Roman" panose="02020603050405020304" pitchFamily="18" charset="0"/>
              </a:rPr>
              <a:t> </a:t>
            </a:r>
            <a:r>
              <a:rPr lang="en-US" sz="3200" dirty="0" err="1">
                <a:effectLst/>
                <a:latin typeface="Calibri" panose="020F0502020204030204" pitchFamily="34" charset="0"/>
                <a:ea typeface="Calibri" panose="020F0502020204030204" pitchFamily="34" charset="0"/>
                <a:cs typeface="Times New Roman" panose="02020603050405020304" pitchFamily="18" charset="0"/>
              </a:rPr>
              <a:t>segala</a:t>
            </a:r>
            <a:r>
              <a:rPr lang="en-US" sz="3200" dirty="0">
                <a:effectLst/>
                <a:latin typeface="Calibri" panose="020F0502020204030204" pitchFamily="34" charset="0"/>
                <a:ea typeface="Calibri" panose="020F0502020204030204" pitchFamily="34" charset="0"/>
                <a:cs typeface="Times New Roman" panose="02020603050405020304" pitchFamily="18" charset="0"/>
              </a:rPr>
              <a:t> </a:t>
            </a:r>
            <a:r>
              <a:rPr lang="en-US" sz="3200" dirty="0" err="1">
                <a:effectLst/>
                <a:latin typeface="Calibri" panose="020F0502020204030204" pitchFamily="34" charset="0"/>
                <a:ea typeface="Calibri" panose="020F0502020204030204" pitchFamily="34" charset="0"/>
                <a:cs typeface="Times New Roman" panose="02020603050405020304" pitchFamily="18" charset="0"/>
              </a:rPr>
              <a:t>macam</a:t>
            </a:r>
            <a:r>
              <a:rPr lang="en-US" sz="3200" dirty="0">
                <a:effectLst/>
                <a:latin typeface="Calibri" panose="020F0502020204030204" pitchFamily="34" charset="0"/>
                <a:ea typeface="Calibri" panose="020F0502020204030204" pitchFamily="34" charset="0"/>
                <a:cs typeface="Times New Roman" panose="02020603050405020304" pitchFamily="18" charset="0"/>
              </a:rPr>
              <a:t> yang </a:t>
            </a:r>
            <a:r>
              <a:rPr lang="en-US" sz="3200" dirty="0" err="1">
                <a:effectLst/>
                <a:latin typeface="Calibri" panose="020F0502020204030204" pitchFamily="34" charset="0"/>
                <a:ea typeface="Calibri" panose="020F0502020204030204" pitchFamily="34" charset="0"/>
                <a:cs typeface="Times New Roman" panose="02020603050405020304" pitchFamily="18" charset="0"/>
              </a:rPr>
              <a:t>dipertuhankan</a:t>
            </a:r>
            <a:r>
              <a:rPr lang="en-US" sz="3200" dirty="0">
                <a:effectLst/>
                <a:latin typeface="Calibri" panose="020F0502020204030204" pitchFamily="34" charset="0"/>
                <a:ea typeface="Calibri" panose="020F0502020204030204" pitchFamily="34" charset="0"/>
                <a:cs typeface="Times New Roman" panose="02020603050405020304" pitchFamily="18" charset="0"/>
              </a:rPr>
              <a:t> </a:t>
            </a:r>
            <a:r>
              <a:rPr lang="en-US" sz="3200" dirty="0" err="1">
                <a:effectLst/>
                <a:latin typeface="Calibri" panose="020F0502020204030204" pitchFamily="34" charset="0"/>
                <a:ea typeface="Calibri" panose="020F0502020204030204" pitchFamily="34" charset="0"/>
                <a:cs typeface="Times New Roman" panose="02020603050405020304" pitchFamily="18" charset="0"/>
              </a:rPr>
              <a:t>sebagai</a:t>
            </a:r>
            <a:r>
              <a:rPr lang="en-US" sz="3200" dirty="0">
                <a:effectLst/>
                <a:latin typeface="Calibri" panose="020F0502020204030204" pitchFamily="34" charset="0"/>
                <a:ea typeface="Calibri" panose="020F0502020204030204" pitchFamily="34" charset="0"/>
                <a:cs typeface="Times New Roman" panose="02020603050405020304" pitchFamily="18" charset="0"/>
              </a:rPr>
              <a:t> </a:t>
            </a:r>
            <a:r>
              <a:rPr lang="en-US" sz="3200" dirty="0" err="1">
                <a:effectLst/>
                <a:latin typeface="Calibri" panose="020F0502020204030204" pitchFamily="34" charset="0"/>
                <a:ea typeface="Calibri" panose="020F0502020204030204" pitchFamily="34" charset="0"/>
                <a:cs typeface="Times New Roman" panose="02020603050405020304" pitchFamily="18" charset="0"/>
              </a:rPr>
              <a:t>keharusan</a:t>
            </a:r>
            <a:r>
              <a:rPr lang="en-US" sz="3200" dirty="0">
                <a:effectLst/>
                <a:latin typeface="Calibri" panose="020F0502020204030204" pitchFamily="34" charset="0"/>
                <a:ea typeface="Calibri" panose="020F0502020204030204" pitchFamily="34" charset="0"/>
                <a:cs typeface="Times New Roman" panose="02020603050405020304" pitchFamily="18" charset="0"/>
              </a:rPr>
              <a:t> </a:t>
            </a:r>
            <a:r>
              <a:rPr lang="en-US" sz="3200" dirty="0" err="1">
                <a:effectLst/>
                <a:latin typeface="Calibri" panose="020F0502020204030204" pitchFamily="34" charset="0"/>
                <a:ea typeface="Calibri" panose="020F0502020204030204" pitchFamily="34" charset="0"/>
                <a:cs typeface="Times New Roman" panose="02020603050405020304" pitchFamily="18" charset="0"/>
              </a:rPr>
              <a:t>dari</a:t>
            </a:r>
            <a:r>
              <a:rPr lang="en-US" sz="3200" dirty="0">
                <a:effectLst/>
                <a:latin typeface="Calibri" panose="020F0502020204030204" pitchFamily="34" charset="0"/>
                <a:ea typeface="Calibri" panose="020F0502020204030204" pitchFamily="34" charset="0"/>
                <a:cs typeface="Times New Roman" panose="02020603050405020304" pitchFamily="18" charset="0"/>
              </a:rPr>
              <a:t> </a:t>
            </a:r>
            <a:r>
              <a:rPr lang="en-US" sz="3200" dirty="0" err="1">
                <a:effectLst/>
                <a:latin typeface="Calibri" panose="020F0502020204030204" pitchFamily="34" charset="0"/>
                <a:ea typeface="Calibri" panose="020F0502020204030204" pitchFamily="34" charset="0"/>
                <a:cs typeface="Times New Roman" panose="02020603050405020304" pitchFamily="18" charset="0"/>
              </a:rPr>
              <a:t>peniadaan</a:t>
            </a:r>
            <a:r>
              <a:rPr lang="en-US" sz="3200" dirty="0">
                <a:effectLst/>
                <a:latin typeface="Calibri" panose="020F0502020204030204" pitchFamily="34" charset="0"/>
                <a:ea typeface="Calibri" panose="020F0502020204030204" pitchFamily="34" charset="0"/>
                <a:cs typeface="Times New Roman" panose="02020603050405020304" pitchFamily="18" charset="0"/>
              </a:rPr>
              <a:t> </a:t>
            </a:r>
            <a:r>
              <a:rPr lang="en-US" sz="3200" dirty="0" err="1">
                <a:effectLst/>
                <a:latin typeface="Calibri" panose="020F0502020204030204" pitchFamily="34" charset="0"/>
                <a:ea typeface="Calibri" panose="020F0502020204030204" pitchFamily="34" charset="0"/>
                <a:cs typeface="Times New Roman" panose="02020603050405020304" pitchFamily="18" charset="0"/>
              </a:rPr>
              <a:t>laa</a:t>
            </a:r>
            <a:r>
              <a:rPr lang="en-US" sz="3200" dirty="0">
                <a:effectLst/>
                <a:latin typeface="Calibri" panose="020F0502020204030204" pitchFamily="34" charset="0"/>
                <a:ea typeface="Calibri" panose="020F0502020204030204" pitchFamily="34" charset="0"/>
                <a:cs typeface="Times New Roman" panose="02020603050405020304" pitchFamily="18" charset="0"/>
              </a:rPr>
              <a:t> </a:t>
            </a:r>
            <a:r>
              <a:rPr lang="en-US" sz="3200" dirty="0" err="1">
                <a:effectLst/>
                <a:latin typeface="Calibri" panose="020F0502020204030204" pitchFamily="34" charset="0"/>
                <a:ea typeface="Calibri" panose="020F0502020204030204" pitchFamily="34" charset="0"/>
                <a:cs typeface="Times New Roman" panose="02020603050405020304" pitchFamily="18" charset="0"/>
              </a:rPr>
              <a:t>ilaaha</a:t>
            </a:r>
            <a:r>
              <a:rPr lang="en-US" sz="3200" dirty="0">
                <a:effectLst/>
                <a:latin typeface="Calibri" panose="020F0502020204030204" pitchFamily="34" charset="0"/>
                <a:ea typeface="Calibri" panose="020F0502020204030204" pitchFamily="34" charset="0"/>
                <a:cs typeface="Times New Roman" panose="02020603050405020304" pitchFamily="18" charset="0"/>
              </a:rPr>
              <a:t> </a:t>
            </a:r>
            <a:r>
              <a:rPr lang="en-US" sz="3200" dirty="0" err="1">
                <a:effectLst/>
                <a:latin typeface="Calibri" panose="020F0502020204030204" pitchFamily="34" charset="0"/>
                <a:ea typeface="Calibri" panose="020F0502020204030204" pitchFamily="34" charset="0"/>
                <a:cs typeface="Times New Roman" panose="02020603050405020304" pitchFamily="18" charset="0"/>
              </a:rPr>
              <a:t>illallah</a:t>
            </a:r>
            <a:r>
              <a:rPr lang="en-US" sz="3200" dirty="0">
                <a:effectLst/>
                <a:latin typeface="Calibri" panose="020F0502020204030204" pitchFamily="34" charset="0"/>
                <a:ea typeface="Calibri" panose="020F0502020204030204" pitchFamily="34" charset="0"/>
                <a:cs typeface="Times New Roman" panose="02020603050405020304" pitchFamily="18" charset="0"/>
              </a:rPr>
              <a:t> . </a:t>
            </a:r>
          </a:p>
          <a:p>
            <a:pPr marL="685800" indent="-457200">
              <a:lnSpc>
                <a:spcPct val="107000"/>
              </a:lnSpc>
              <a:buFont typeface="Wingdings" panose="05000000000000000000" pitchFamily="2" charset="2"/>
              <a:buChar char="§"/>
            </a:pPr>
            <a:r>
              <a:rPr lang="en-US" sz="3200" dirty="0" err="1">
                <a:effectLst/>
                <a:latin typeface="Calibri" panose="020F0502020204030204" pitchFamily="34" charset="0"/>
                <a:ea typeface="Calibri" panose="020F0502020204030204" pitchFamily="34" charset="0"/>
                <a:cs typeface="Times New Roman" panose="02020603050405020304" pitchFamily="18" charset="0"/>
              </a:rPr>
              <a:t>Beribadah</a:t>
            </a:r>
            <a:r>
              <a:rPr lang="en-US" sz="3200" dirty="0">
                <a:effectLst/>
                <a:latin typeface="Calibri" panose="020F0502020204030204" pitchFamily="34" charset="0"/>
                <a:ea typeface="Calibri" panose="020F0502020204030204" pitchFamily="34" charset="0"/>
                <a:cs typeface="Times New Roman" panose="02020603050405020304" pitchFamily="18" charset="0"/>
              </a:rPr>
              <a:t> </a:t>
            </a:r>
            <a:r>
              <a:rPr lang="en-US" sz="3200" b="1" dirty="0" err="1">
                <a:effectLst/>
                <a:latin typeface="Calibri" panose="020F0502020204030204" pitchFamily="34" charset="0"/>
                <a:ea typeface="Calibri" panose="020F0502020204030204" pitchFamily="34" charset="0"/>
                <a:cs typeface="Times New Roman" panose="02020603050405020304" pitchFamily="18" charset="0"/>
              </a:rPr>
              <a:t>kepada</a:t>
            </a:r>
            <a:r>
              <a:rPr lang="en-US" sz="3200" b="1" dirty="0">
                <a:effectLst/>
                <a:latin typeface="Calibri" panose="020F0502020204030204" pitchFamily="34" charset="0"/>
                <a:ea typeface="Calibri" panose="020F0502020204030204" pitchFamily="34" charset="0"/>
                <a:cs typeface="Times New Roman" panose="02020603050405020304" pitchFamily="18" charset="0"/>
              </a:rPr>
              <a:t> Allah </a:t>
            </a:r>
            <a:r>
              <a:rPr lang="en-US" sz="3200" b="1" dirty="0" err="1">
                <a:effectLst/>
                <a:latin typeface="Calibri" panose="020F0502020204030204" pitchFamily="34" charset="0"/>
                <a:ea typeface="Calibri" panose="020F0502020204030204" pitchFamily="34" charset="0"/>
                <a:cs typeface="Times New Roman" panose="02020603050405020304" pitchFamily="18" charset="0"/>
              </a:rPr>
              <a:t>semata</a:t>
            </a:r>
            <a:r>
              <a:rPr lang="en-US" sz="3200" dirty="0">
                <a:effectLst/>
                <a:latin typeface="Calibri" panose="020F0502020204030204" pitchFamily="34" charset="0"/>
                <a:ea typeface="Calibri" panose="020F0502020204030204" pitchFamily="34" charset="0"/>
                <a:cs typeface="Times New Roman" panose="02020603050405020304" pitchFamily="18" charset="0"/>
              </a:rPr>
              <a:t> </a:t>
            </a:r>
            <a:r>
              <a:rPr lang="en-US" sz="3200" dirty="0" err="1">
                <a:effectLst/>
                <a:latin typeface="Calibri" panose="020F0502020204030204" pitchFamily="34" charset="0"/>
                <a:ea typeface="Calibri" panose="020F0502020204030204" pitchFamily="34" charset="0"/>
                <a:cs typeface="Times New Roman" panose="02020603050405020304" pitchFamily="18" charset="0"/>
              </a:rPr>
              <a:t>tanpa</a:t>
            </a:r>
            <a:r>
              <a:rPr lang="en-US" sz="3200" dirty="0">
                <a:effectLst/>
                <a:latin typeface="Calibri" panose="020F0502020204030204" pitchFamily="34" charset="0"/>
                <a:ea typeface="Calibri" panose="020F0502020204030204" pitchFamily="34" charset="0"/>
                <a:cs typeface="Times New Roman" panose="02020603050405020304" pitchFamily="18" charset="0"/>
              </a:rPr>
              <a:t> </a:t>
            </a:r>
            <a:r>
              <a:rPr lang="en-US" sz="3200" dirty="0" err="1">
                <a:effectLst/>
                <a:latin typeface="Calibri" panose="020F0502020204030204" pitchFamily="34" charset="0"/>
                <a:ea typeface="Calibri" panose="020F0502020204030204" pitchFamily="34" charset="0"/>
                <a:cs typeface="Times New Roman" panose="02020603050405020304" pitchFamily="18" charset="0"/>
              </a:rPr>
              <a:t>syirik</a:t>
            </a:r>
            <a:r>
              <a:rPr lang="en-US" sz="3200" dirty="0">
                <a:effectLst/>
                <a:latin typeface="Calibri" panose="020F0502020204030204" pitchFamily="34" charset="0"/>
                <a:ea typeface="Calibri" panose="020F0502020204030204" pitchFamily="34" charset="0"/>
                <a:cs typeface="Times New Roman" panose="02020603050405020304" pitchFamily="18" charset="0"/>
              </a:rPr>
              <a:t> </a:t>
            </a:r>
            <a:r>
              <a:rPr lang="en-US" sz="3200" dirty="0" err="1">
                <a:effectLst/>
                <a:latin typeface="Calibri" panose="020F0502020204030204" pitchFamily="34" charset="0"/>
                <a:ea typeface="Calibri" panose="020F0502020204030204" pitchFamily="34" charset="0"/>
                <a:cs typeface="Times New Roman" panose="02020603050405020304" pitchFamily="18" charset="0"/>
              </a:rPr>
              <a:t>sedikit</a:t>
            </a:r>
            <a:r>
              <a:rPr lang="en-US" sz="3200" dirty="0">
                <a:effectLst/>
                <a:latin typeface="Calibri" panose="020F0502020204030204" pitchFamily="34" charset="0"/>
                <a:ea typeface="Calibri" panose="020F0502020204030204" pitchFamily="34" charset="0"/>
                <a:cs typeface="Times New Roman" panose="02020603050405020304" pitchFamily="18" charset="0"/>
              </a:rPr>
              <a:t> pun, </a:t>
            </a:r>
            <a:r>
              <a:rPr lang="en-US" sz="3200" dirty="0" err="1">
                <a:effectLst/>
                <a:latin typeface="Calibri" panose="020F0502020204030204" pitchFamily="34" charset="0"/>
                <a:ea typeface="Calibri" panose="020F0502020204030204" pitchFamily="34" charset="0"/>
                <a:cs typeface="Times New Roman" panose="02020603050405020304" pitchFamily="18" charset="0"/>
              </a:rPr>
              <a:t>sebagai</a:t>
            </a:r>
            <a:r>
              <a:rPr lang="en-US" sz="3200" dirty="0">
                <a:effectLst/>
                <a:latin typeface="Calibri" panose="020F0502020204030204" pitchFamily="34" charset="0"/>
                <a:ea typeface="Calibri" panose="020F0502020204030204" pitchFamily="34" charset="0"/>
                <a:cs typeface="Times New Roman" panose="02020603050405020304" pitchFamily="18" charset="0"/>
              </a:rPr>
              <a:t> </a:t>
            </a:r>
            <a:r>
              <a:rPr lang="en-US" sz="3200" dirty="0" err="1">
                <a:effectLst/>
                <a:latin typeface="Calibri" panose="020F0502020204030204" pitchFamily="34" charset="0"/>
                <a:ea typeface="Calibri" panose="020F0502020204030204" pitchFamily="34" charset="0"/>
                <a:cs typeface="Times New Roman" panose="02020603050405020304" pitchFamily="18" charset="0"/>
              </a:rPr>
              <a:t>keharusan</a:t>
            </a:r>
            <a:r>
              <a:rPr lang="en-US" sz="3200" dirty="0">
                <a:effectLst/>
                <a:latin typeface="Calibri" panose="020F0502020204030204" pitchFamily="34" charset="0"/>
                <a:ea typeface="Calibri" panose="020F0502020204030204" pitchFamily="34" charset="0"/>
                <a:cs typeface="Times New Roman" panose="02020603050405020304" pitchFamily="18" charset="0"/>
              </a:rPr>
              <a:t> </a:t>
            </a:r>
            <a:r>
              <a:rPr lang="en-US" sz="3200" dirty="0" err="1">
                <a:effectLst/>
                <a:latin typeface="Calibri" panose="020F0502020204030204" pitchFamily="34" charset="0"/>
                <a:ea typeface="Calibri" panose="020F0502020204030204" pitchFamily="34" charset="0"/>
                <a:cs typeface="Times New Roman" panose="02020603050405020304" pitchFamily="18" charset="0"/>
              </a:rPr>
              <a:t>dari</a:t>
            </a:r>
            <a:r>
              <a:rPr lang="en-US" sz="3200" dirty="0">
                <a:effectLst/>
                <a:latin typeface="Calibri" panose="020F0502020204030204" pitchFamily="34" charset="0"/>
                <a:ea typeface="Calibri" panose="020F0502020204030204" pitchFamily="34" charset="0"/>
                <a:cs typeface="Times New Roman" panose="02020603050405020304" pitchFamily="18" charset="0"/>
              </a:rPr>
              <a:t> </a:t>
            </a:r>
            <a:r>
              <a:rPr lang="en-US" sz="3200" dirty="0" err="1">
                <a:effectLst/>
                <a:latin typeface="Calibri" panose="020F0502020204030204" pitchFamily="34" charset="0"/>
                <a:ea typeface="Calibri" panose="020F0502020204030204" pitchFamily="34" charset="0"/>
                <a:cs typeface="Times New Roman" panose="02020603050405020304" pitchFamily="18" charset="0"/>
              </a:rPr>
              <a:t>penetapan</a:t>
            </a:r>
            <a:r>
              <a:rPr lang="en-US" sz="3200" dirty="0">
                <a:effectLst/>
                <a:latin typeface="Calibri" panose="020F0502020204030204" pitchFamily="34" charset="0"/>
                <a:ea typeface="Calibri" panose="020F0502020204030204" pitchFamily="34" charset="0"/>
                <a:cs typeface="Times New Roman" panose="02020603050405020304" pitchFamily="18" charset="0"/>
              </a:rPr>
              <a:t> </a:t>
            </a:r>
            <a:r>
              <a:rPr lang="en-US" sz="3200" dirty="0" err="1">
                <a:effectLst/>
                <a:latin typeface="Calibri" panose="020F0502020204030204" pitchFamily="34" charset="0"/>
                <a:ea typeface="Calibri" panose="020F0502020204030204" pitchFamily="34" charset="0"/>
                <a:cs typeface="Times New Roman" panose="02020603050405020304" pitchFamily="18" charset="0"/>
              </a:rPr>
              <a:t>illallah</a:t>
            </a:r>
            <a:r>
              <a:rPr lang="en-US" sz="3200" dirty="0">
                <a:effectLst/>
                <a:latin typeface="Calibri" panose="020F0502020204030204" pitchFamily="34" charset="0"/>
                <a:ea typeface="Calibri" panose="020F0502020204030204" pitchFamily="34" charset="0"/>
                <a:cs typeface="Times New Roman" panose="02020603050405020304" pitchFamily="18" charset="0"/>
              </a:rPr>
              <a:t>.</a:t>
            </a:r>
            <a:endParaRPr lang="en-US" sz="40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Title 1">
            <a:extLst>
              <a:ext uri="{FF2B5EF4-FFF2-40B4-BE49-F238E27FC236}">
                <a16:creationId xmlns:a16="http://schemas.microsoft.com/office/drawing/2014/main" id="{0A4B216F-CEA2-487F-B993-99C8860920D2}"/>
              </a:ext>
            </a:extLst>
          </p:cNvPr>
          <p:cNvSpPr txBox="1">
            <a:spLocks/>
          </p:cNvSpPr>
          <p:nvPr/>
        </p:nvSpPr>
        <p:spPr>
          <a:xfrm>
            <a:off x="2514599" y="730838"/>
            <a:ext cx="7162801" cy="952734"/>
          </a:xfrm>
          <a:prstGeom prst="rect">
            <a:avLst/>
          </a:prstGeom>
          <a:solidFill>
            <a:schemeClr val="accent1">
              <a:lumMod val="50000"/>
            </a:schemeClr>
          </a:solidFill>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en-US" sz="3200" b="1" dirty="0">
                <a:solidFill>
                  <a:srgbClr val="FFFF00"/>
                </a:solidFill>
              </a:rPr>
              <a:t>KONSKUENSI SYAHADATAIN</a:t>
            </a:r>
          </a:p>
          <a:p>
            <a:pPr algn="ctr"/>
            <a:r>
              <a:rPr lang="en-US" sz="3200" b="1" dirty="0">
                <a:solidFill>
                  <a:schemeClr val="bg1"/>
                </a:solidFill>
              </a:rPr>
              <a:t>“</a:t>
            </a:r>
            <a:r>
              <a:rPr lang="en-US" sz="3200" b="1" dirty="0" err="1">
                <a:solidFill>
                  <a:schemeClr val="bg1"/>
                </a:solidFill>
              </a:rPr>
              <a:t>Laa</a:t>
            </a:r>
            <a:r>
              <a:rPr lang="en-US" sz="3200" b="1" dirty="0">
                <a:solidFill>
                  <a:schemeClr val="bg1"/>
                </a:solidFill>
              </a:rPr>
              <a:t> </a:t>
            </a:r>
            <a:r>
              <a:rPr lang="en-US" sz="3200" b="1" dirty="0" err="1">
                <a:solidFill>
                  <a:schemeClr val="bg1"/>
                </a:solidFill>
              </a:rPr>
              <a:t>ilaha</a:t>
            </a:r>
            <a:r>
              <a:rPr lang="en-US" sz="3200" b="1" dirty="0">
                <a:solidFill>
                  <a:schemeClr val="bg1"/>
                </a:solidFill>
              </a:rPr>
              <a:t> </a:t>
            </a:r>
            <a:r>
              <a:rPr lang="en-US" sz="3200" b="1" dirty="0" err="1">
                <a:solidFill>
                  <a:schemeClr val="bg1"/>
                </a:solidFill>
              </a:rPr>
              <a:t>illallah</a:t>
            </a:r>
            <a:r>
              <a:rPr lang="en-US" sz="3200" b="1" dirty="0">
                <a:solidFill>
                  <a:schemeClr val="bg1"/>
                </a:solidFill>
              </a:rPr>
              <a:t>”</a:t>
            </a:r>
            <a:endParaRPr lang="en-US" altLang="en-US" sz="3200" b="1" dirty="0">
              <a:solidFill>
                <a:schemeClr val="bg1"/>
              </a:solidFill>
            </a:endParaRPr>
          </a:p>
        </p:txBody>
      </p:sp>
      <p:pic>
        <p:nvPicPr>
          <p:cNvPr id="16386" name="Picture 2" descr="Contoh-contoh Perbuatan Syirik dalam Al-Quran - Islami[dot]co">
            <a:extLst>
              <a:ext uri="{FF2B5EF4-FFF2-40B4-BE49-F238E27FC236}">
                <a16:creationId xmlns:a16="http://schemas.microsoft.com/office/drawing/2014/main" id="{E13BCD9A-550D-4847-AE4D-4A12C2A27F6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85892" y="2384611"/>
            <a:ext cx="4783015" cy="2914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8952248"/>
      </p:ext>
    </p:extLst>
  </p:cSld>
  <p:clrMapOvr>
    <a:masterClrMapping/>
  </p:clrMapOvr>
  <p:transition spd="slow">
    <p:randomBar dir="vert"/>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CC7F685-F199-47CB-B469-3FC0CA1FA33D}"/>
              </a:ext>
            </a:extLst>
          </p:cNvPr>
          <p:cNvSpPr>
            <a:spLocks noGrp="1"/>
          </p:cNvSpPr>
          <p:nvPr>
            <p:ph idx="1"/>
          </p:nvPr>
        </p:nvSpPr>
        <p:spPr>
          <a:xfrm>
            <a:off x="0" y="2133600"/>
            <a:ext cx="7162801" cy="4371788"/>
          </a:xfrm>
        </p:spPr>
        <p:txBody>
          <a:bodyPr>
            <a:normAutofit/>
          </a:bodyPr>
          <a:lstStyle/>
          <a:p>
            <a:pPr marL="685800" indent="-457200">
              <a:lnSpc>
                <a:spcPct val="107000"/>
              </a:lnSpc>
              <a:buFont typeface="Wingdings" panose="05000000000000000000" pitchFamily="2" charset="2"/>
              <a:buChar char="§"/>
            </a:pPr>
            <a:r>
              <a:rPr lang="en-US" sz="3200" b="1" dirty="0" err="1">
                <a:effectLst/>
                <a:latin typeface="Calibri" panose="020F0502020204030204" pitchFamily="34" charset="0"/>
                <a:ea typeface="Calibri" panose="020F0502020204030204" pitchFamily="34" charset="0"/>
                <a:cs typeface="Times New Roman" panose="02020603050405020304" pitchFamily="18" charset="0"/>
              </a:rPr>
              <a:t>Meninggalkan</a:t>
            </a:r>
            <a:r>
              <a:rPr lang="en-US" sz="3200" dirty="0">
                <a:effectLst/>
                <a:latin typeface="Calibri" panose="020F0502020204030204" pitchFamily="34" charset="0"/>
                <a:ea typeface="Calibri" panose="020F0502020204030204" pitchFamily="34" charset="0"/>
                <a:cs typeface="Times New Roman" panose="02020603050405020304" pitchFamily="18" charset="0"/>
              </a:rPr>
              <a:t> ibadah </a:t>
            </a:r>
            <a:r>
              <a:rPr lang="en-US" sz="3200" dirty="0" err="1">
                <a:effectLst/>
                <a:latin typeface="Calibri" panose="020F0502020204030204" pitchFamily="34" charset="0"/>
                <a:ea typeface="Calibri" panose="020F0502020204030204" pitchFamily="34" charset="0"/>
                <a:cs typeface="Times New Roman" panose="02020603050405020304" pitchFamily="18" charset="0"/>
              </a:rPr>
              <a:t>kepada</a:t>
            </a:r>
            <a:r>
              <a:rPr lang="en-US" sz="3200" dirty="0">
                <a:effectLst/>
                <a:latin typeface="Calibri" panose="020F0502020204030204" pitchFamily="34" charset="0"/>
                <a:ea typeface="Calibri" panose="020F0502020204030204" pitchFamily="34" charset="0"/>
                <a:cs typeface="Times New Roman" panose="02020603050405020304" pitchFamily="18" charset="0"/>
              </a:rPr>
              <a:t> </a:t>
            </a:r>
            <a:r>
              <a:rPr lang="en-US" sz="3200" dirty="0" err="1">
                <a:effectLst/>
                <a:latin typeface="Calibri" panose="020F0502020204030204" pitchFamily="34" charset="0"/>
                <a:ea typeface="Calibri" panose="020F0502020204030204" pitchFamily="34" charset="0"/>
                <a:cs typeface="Times New Roman" panose="02020603050405020304" pitchFamily="18" charset="0"/>
              </a:rPr>
              <a:t>selain</a:t>
            </a:r>
            <a:r>
              <a:rPr lang="en-US" sz="3200" dirty="0">
                <a:effectLst/>
                <a:latin typeface="Calibri" panose="020F0502020204030204" pitchFamily="34" charset="0"/>
                <a:ea typeface="Calibri" panose="020F0502020204030204" pitchFamily="34" charset="0"/>
                <a:cs typeface="Times New Roman" panose="02020603050405020304" pitchFamily="18" charset="0"/>
              </a:rPr>
              <a:t> Allah </a:t>
            </a:r>
            <a:r>
              <a:rPr lang="en-US" sz="3200" dirty="0" err="1">
                <a:effectLst/>
                <a:latin typeface="Calibri" panose="020F0502020204030204" pitchFamily="34" charset="0"/>
                <a:ea typeface="Calibri" panose="020F0502020204030204" pitchFamily="34" charset="0"/>
                <a:cs typeface="Times New Roman" panose="02020603050405020304" pitchFamily="18" charset="0"/>
              </a:rPr>
              <a:t>dari</a:t>
            </a:r>
            <a:r>
              <a:rPr lang="en-US" sz="3200" dirty="0">
                <a:effectLst/>
                <a:latin typeface="Calibri" panose="020F0502020204030204" pitchFamily="34" charset="0"/>
                <a:ea typeface="Calibri" panose="020F0502020204030204" pitchFamily="34" charset="0"/>
                <a:cs typeface="Times New Roman" panose="02020603050405020304" pitchFamily="18" charset="0"/>
              </a:rPr>
              <a:t> </a:t>
            </a:r>
            <a:r>
              <a:rPr lang="en-US" sz="3200" dirty="0" err="1">
                <a:effectLst/>
                <a:latin typeface="Calibri" panose="020F0502020204030204" pitchFamily="34" charset="0"/>
                <a:ea typeface="Calibri" panose="020F0502020204030204" pitchFamily="34" charset="0"/>
                <a:cs typeface="Times New Roman" panose="02020603050405020304" pitchFamily="18" charset="0"/>
              </a:rPr>
              <a:t>segala</a:t>
            </a:r>
            <a:r>
              <a:rPr lang="en-US" sz="3200" dirty="0">
                <a:effectLst/>
                <a:latin typeface="Calibri" panose="020F0502020204030204" pitchFamily="34" charset="0"/>
                <a:ea typeface="Calibri" panose="020F0502020204030204" pitchFamily="34" charset="0"/>
                <a:cs typeface="Times New Roman" panose="02020603050405020304" pitchFamily="18" charset="0"/>
              </a:rPr>
              <a:t> </a:t>
            </a:r>
            <a:r>
              <a:rPr lang="en-US" sz="3200" dirty="0" err="1">
                <a:effectLst/>
                <a:latin typeface="Calibri" panose="020F0502020204030204" pitchFamily="34" charset="0"/>
                <a:ea typeface="Calibri" panose="020F0502020204030204" pitchFamily="34" charset="0"/>
                <a:cs typeface="Times New Roman" panose="02020603050405020304" pitchFamily="18" charset="0"/>
              </a:rPr>
              <a:t>macam</a:t>
            </a:r>
            <a:r>
              <a:rPr lang="en-US" sz="3200" dirty="0">
                <a:effectLst/>
                <a:latin typeface="Calibri" panose="020F0502020204030204" pitchFamily="34" charset="0"/>
                <a:ea typeface="Calibri" panose="020F0502020204030204" pitchFamily="34" charset="0"/>
                <a:cs typeface="Times New Roman" panose="02020603050405020304" pitchFamily="18" charset="0"/>
              </a:rPr>
              <a:t> yang </a:t>
            </a:r>
            <a:r>
              <a:rPr lang="en-US" sz="3200" dirty="0" err="1">
                <a:effectLst/>
                <a:latin typeface="Calibri" panose="020F0502020204030204" pitchFamily="34" charset="0"/>
                <a:ea typeface="Calibri" panose="020F0502020204030204" pitchFamily="34" charset="0"/>
                <a:cs typeface="Times New Roman" panose="02020603050405020304" pitchFamily="18" charset="0"/>
              </a:rPr>
              <a:t>dipertuhankan</a:t>
            </a:r>
            <a:r>
              <a:rPr lang="en-US" sz="3200" dirty="0">
                <a:effectLst/>
                <a:latin typeface="Calibri" panose="020F0502020204030204" pitchFamily="34" charset="0"/>
                <a:ea typeface="Calibri" panose="020F0502020204030204" pitchFamily="34" charset="0"/>
                <a:cs typeface="Times New Roman" panose="02020603050405020304" pitchFamily="18" charset="0"/>
              </a:rPr>
              <a:t> </a:t>
            </a:r>
            <a:r>
              <a:rPr lang="en-US" sz="3200" dirty="0" err="1">
                <a:effectLst/>
                <a:latin typeface="Calibri" panose="020F0502020204030204" pitchFamily="34" charset="0"/>
                <a:ea typeface="Calibri" panose="020F0502020204030204" pitchFamily="34" charset="0"/>
                <a:cs typeface="Times New Roman" panose="02020603050405020304" pitchFamily="18" charset="0"/>
              </a:rPr>
              <a:t>sebagai</a:t>
            </a:r>
            <a:r>
              <a:rPr lang="en-US" sz="3200" dirty="0">
                <a:effectLst/>
                <a:latin typeface="Calibri" panose="020F0502020204030204" pitchFamily="34" charset="0"/>
                <a:ea typeface="Calibri" panose="020F0502020204030204" pitchFamily="34" charset="0"/>
                <a:cs typeface="Times New Roman" panose="02020603050405020304" pitchFamily="18" charset="0"/>
              </a:rPr>
              <a:t> </a:t>
            </a:r>
            <a:r>
              <a:rPr lang="en-US" sz="3200" dirty="0" err="1">
                <a:effectLst/>
                <a:latin typeface="Calibri" panose="020F0502020204030204" pitchFamily="34" charset="0"/>
                <a:ea typeface="Calibri" panose="020F0502020204030204" pitchFamily="34" charset="0"/>
                <a:cs typeface="Times New Roman" panose="02020603050405020304" pitchFamily="18" charset="0"/>
              </a:rPr>
              <a:t>keharusan</a:t>
            </a:r>
            <a:r>
              <a:rPr lang="en-US" sz="3200" dirty="0">
                <a:effectLst/>
                <a:latin typeface="Calibri" panose="020F0502020204030204" pitchFamily="34" charset="0"/>
                <a:ea typeface="Calibri" panose="020F0502020204030204" pitchFamily="34" charset="0"/>
                <a:cs typeface="Times New Roman" panose="02020603050405020304" pitchFamily="18" charset="0"/>
              </a:rPr>
              <a:t> </a:t>
            </a:r>
            <a:r>
              <a:rPr lang="en-US" sz="3200" dirty="0" err="1">
                <a:effectLst/>
                <a:latin typeface="Calibri" panose="020F0502020204030204" pitchFamily="34" charset="0"/>
                <a:ea typeface="Calibri" panose="020F0502020204030204" pitchFamily="34" charset="0"/>
                <a:cs typeface="Times New Roman" panose="02020603050405020304" pitchFamily="18" charset="0"/>
              </a:rPr>
              <a:t>dari</a:t>
            </a:r>
            <a:r>
              <a:rPr lang="en-US" sz="3200" dirty="0">
                <a:effectLst/>
                <a:latin typeface="Calibri" panose="020F0502020204030204" pitchFamily="34" charset="0"/>
                <a:ea typeface="Calibri" panose="020F0502020204030204" pitchFamily="34" charset="0"/>
                <a:cs typeface="Times New Roman" panose="02020603050405020304" pitchFamily="18" charset="0"/>
              </a:rPr>
              <a:t> </a:t>
            </a:r>
            <a:r>
              <a:rPr lang="en-US" sz="3200" dirty="0" err="1">
                <a:effectLst/>
                <a:latin typeface="Calibri" panose="020F0502020204030204" pitchFamily="34" charset="0"/>
                <a:ea typeface="Calibri" panose="020F0502020204030204" pitchFamily="34" charset="0"/>
                <a:cs typeface="Times New Roman" panose="02020603050405020304" pitchFamily="18" charset="0"/>
              </a:rPr>
              <a:t>peniadaan</a:t>
            </a:r>
            <a:r>
              <a:rPr lang="en-US" sz="3200" dirty="0">
                <a:effectLst/>
                <a:latin typeface="Calibri" panose="020F0502020204030204" pitchFamily="34" charset="0"/>
                <a:ea typeface="Calibri" panose="020F0502020204030204" pitchFamily="34" charset="0"/>
                <a:cs typeface="Times New Roman" panose="02020603050405020304" pitchFamily="18" charset="0"/>
              </a:rPr>
              <a:t> </a:t>
            </a:r>
            <a:r>
              <a:rPr lang="en-US" sz="3200" dirty="0" err="1">
                <a:effectLst/>
                <a:latin typeface="Calibri" panose="020F0502020204030204" pitchFamily="34" charset="0"/>
                <a:ea typeface="Calibri" panose="020F0502020204030204" pitchFamily="34" charset="0"/>
                <a:cs typeface="Times New Roman" panose="02020603050405020304" pitchFamily="18" charset="0"/>
              </a:rPr>
              <a:t>laa</a:t>
            </a:r>
            <a:r>
              <a:rPr lang="en-US" sz="3200" dirty="0">
                <a:effectLst/>
                <a:latin typeface="Calibri" panose="020F0502020204030204" pitchFamily="34" charset="0"/>
                <a:ea typeface="Calibri" panose="020F0502020204030204" pitchFamily="34" charset="0"/>
                <a:cs typeface="Times New Roman" panose="02020603050405020304" pitchFamily="18" charset="0"/>
              </a:rPr>
              <a:t> </a:t>
            </a:r>
            <a:r>
              <a:rPr lang="en-US" sz="3200" dirty="0" err="1">
                <a:effectLst/>
                <a:latin typeface="Calibri" panose="020F0502020204030204" pitchFamily="34" charset="0"/>
                <a:ea typeface="Calibri" panose="020F0502020204030204" pitchFamily="34" charset="0"/>
                <a:cs typeface="Times New Roman" panose="02020603050405020304" pitchFamily="18" charset="0"/>
              </a:rPr>
              <a:t>ilaaha</a:t>
            </a:r>
            <a:r>
              <a:rPr lang="en-US" sz="3200" dirty="0">
                <a:effectLst/>
                <a:latin typeface="Calibri" panose="020F0502020204030204" pitchFamily="34" charset="0"/>
                <a:ea typeface="Calibri" panose="020F0502020204030204" pitchFamily="34" charset="0"/>
                <a:cs typeface="Times New Roman" panose="02020603050405020304" pitchFamily="18" charset="0"/>
              </a:rPr>
              <a:t> </a:t>
            </a:r>
            <a:r>
              <a:rPr lang="en-US" sz="3200" dirty="0" err="1">
                <a:effectLst/>
                <a:latin typeface="Calibri" panose="020F0502020204030204" pitchFamily="34" charset="0"/>
                <a:ea typeface="Calibri" panose="020F0502020204030204" pitchFamily="34" charset="0"/>
                <a:cs typeface="Times New Roman" panose="02020603050405020304" pitchFamily="18" charset="0"/>
              </a:rPr>
              <a:t>illallah</a:t>
            </a:r>
            <a:r>
              <a:rPr lang="en-US" sz="3200" dirty="0">
                <a:effectLst/>
                <a:latin typeface="Calibri" panose="020F0502020204030204" pitchFamily="34" charset="0"/>
                <a:ea typeface="Calibri" panose="020F0502020204030204" pitchFamily="34" charset="0"/>
                <a:cs typeface="Times New Roman" panose="02020603050405020304" pitchFamily="18" charset="0"/>
              </a:rPr>
              <a:t> . </a:t>
            </a:r>
          </a:p>
          <a:p>
            <a:pPr marL="685800" indent="-457200">
              <a:lnSpc>
                <a:spcPct val="107000"/>
              </a:lnSpc>
              <a:buFont typeface="Wingdings" panose="05000000000000000000" pitchFamily="2" charset="2"/>
              <a:buChar char="§"/>
            </a:pPr>
            <a:r>
              <a:rPr lang="en-US" sz="3200" dirty="0" err="1">
                <a:effectLst/>
                <a:latin typeface="Calibri" panose="020F0502020204030204" pitchFamily="34" charset="0"/>
                <a:ea typeface="Calibri" panose="020F0502020204030204" pitchFamily="34" charset="0"/>
                <a:cs typeface="Times New Roman" panose="02020603050405020304" pitchFamily="18" charset="0"/>
              </a:rPr>
              <a:t>Beribadah</a:t>
            </a:r>
            <a:r>
              <a:rPr lang="en-US" sz="3200" dirty="0">
                <a:effectLst/>
                <a:latin typeface="Calibri" panose="020F0502020204030204" pitchFamily="34" charset="0"/>
                <a:ea typeface="Calibri" panose="020F0502020204030204" pitchFamily="34" charset="0"/>
                <a:cs typeface="Times New Roman" panose="02020603050405020304" pitchFamily="18" charset="0"/>
              </a:rPr>
              <a:t> </a:t>
            </a:r>
            <a:r>
              <a:rPr lang="en-US" sz="3200" b="1" dirty="0" err="1">
                <a:effectLst/>
                <a:latin typeface="Calibri" panose="020F0502020204030204" pitchFamily="34" charset="0"/>
                <a:ea typeface="Calibri" panose="020F0502020204030204" pitchFamily="34" charset="0"/>
                <a:cs typeface="Times New Roman" panose="02020603050405020304" pitchFamily="18" charset="0"/>
              </a:rPr>
              <a:t>kepada</a:t>
            </a:r>
            <a:r>
              <a:rPr lang="en-US" sz="3200" b="1" dirty="0">
                <a:effectLst/>
                <a:latin typeface="Calibri" panose="020F0502020204030204" pitchFamily="34" charset="0"/>
                <a:ea typeface="Calibri" panose="020F0502020204030204" pitchFamily="34" charset="0"/>
                <a:cs typeface="Times New Roman" panose="02020603050405020304" pitchFamily="18" charset="0"/>
              </a:rPr>
              <a:t> Allah </a:t>
            </a:r>
            <a:r>
              <a:rPr lang="en-US" sz="3200" b="1" dirty="0" err="1">
                <a:effectLst/>
                <a:latin typeface="Calibri" panose="020F0502020204030204" pitchFamily="34" charset="0"/>
                <a:ea typeface="Calibri" panose="020F0502020204030204" pitchFamily="34" charset="0"/>
                <a:cs typeface="Times New Roman" panose="02020603050405020304" pitchFamily="18" charset="0"/>
              </a:rPr>
              <a:t>semata</a:t>
            </a:r>
            <a:r>
              <a:rPr lang="en-US" sz="3200" dirty="0">
                <a:effectLst/>
                <a:latin typeface="Calibri" panose="020F0502020204030204" pitchFamily="34" charset="0"/>
                <a:ea typeface="Calibri" panose="020F0502020204030204" pitchFamily="34" charset="0"/>
                <a:cs typeface="Times New Roman" panose="02020603050405020304" pitchFamily="18" charset="0"/>
              </a:rPr>
              <a:t> </a:t>
            </a:r>
            <a:r>
              <a:rPr lang="en-US" sz="3200" dirty="0" err="1">
                <a:effectLst/>
                <a:latin typeface="Calibri" panose="020F0502020204030204" pitchFamily="34" charset="0"/>
                <a:ea typeface="Calibri" panose="020F0502020204030204" pitchFamily="34" charset="0"/>
                <a:cs typeface="Times New Roman" panose="02020603050405020304" pitchFamily="18" charset="0"/>
              </a:rPr>
              <a:t>tanpa</a:t>
            </a:r>
            <a:r>
              <a:rPr lang="en-US" sz="3200" dirty="0">
                <a:effectLst/>
                <a:latin typeface="Calibri" panose="020F0502020204030204" pitchFamily="34" charset="0"/>
                <a:ea typeface="Calibri" panose="020F0502020204030204" pitchFamily="34" charset="0"/>
                <a:cs typeface="Times New Roman" panose="02020603050405020304" pitchFamily="18" charset="0"/>
              </a:rPr>
              <a:t> </a:t>
            </a:r>
            <a:r>
              <a:rPr lang="en-US" sz="3200" dirty="0" err="1">
                <a:effectLst/>
                <a:latin typeface="Calibri" panose="020F0502020204030204" pitchFamily="34" charset="0"/>
                <a:ea typeface="Calibri" panose="020F0502020204030204" pitchFamily="34" charset="0"/>
                <a:cs typeface="Times New Roman" panose="02020603050405020304" pitchFamily="18" charset="0"/>
              </a:rPr>
              <a:t>syirik</a:t>
            </a:r>
            <a:r>
              <a:rPr lang="en-US" sz="3200" dirty="0">
                <a:effectLst/>
                <a:latin typeface="Calibri" panose="020F0502020204030204" pitchFamily="34" charset="0"/>
                <a:ea typeface="Calibri" panose="020F0502020204030204" pitchFamily="34" charset="0"/>
                <a:cs typeface="Times New Roman" panose="02020603050405020304" pitchFamily="18" charset="0"/>
              </a:rPr>
              <a:t> </a:t>
            </a:r>
            <a:r>
              <a:rPr lang="en-US" sz="3200" dirty="0" err="1">
                <a:effectLst/>
                <a:latin typeface="Calibri" panose="020F0502020204030204" pitchFamily="34" charset="0"/>
                <a:ea typeface="Calibri" panose="020F0502020204030204" pitchFamily="34" charset="0"/>
                <a:cs typeface="Times New Roman" panose="02020603050405020304" pitchFamily="18" charset="0"/>
              </a:rPr>
              <a:t>sedikit</a:t>
            </a:r>
            <a:r>
              <a:rPr lang="en-US" sz="3200" dirty="0">
                <a:effectLst/>
                <a:latin typeface="Calibri" panose="020F0502020204030204" pitchFamily="34" charset="0"/>
                <a:ea typeface="Calibri" panose="020F0502020204030204" pitchFamily="34" charset="0"/>
                <a:cs typeface="Times New Roman" panose="02020603050405020304" pitchFamily="18" charset="0"/>
              </a:rPr>
              <a:t> pun, </a:t>
            </a:r>
            <a:r>
              <a:rPr lang="en-US" sz="3200" dirty="0" err="1">
                <a:effectLst/>
                <a:latin typeface="Calibri" panose="020F0502020204030204" pitchFamily="34" charset="0"/>
                <a:ea typeface="Calibri" panose="020F0502020204030204" pitchFamily="34" charset="0"/>
                <a:cs typeface="Times New Roman" panose="02020603050405020304" pitchFamily="18" charset="0"/>
              </a:rPr>
              <a:t>sebagai</a:t>
            </a:r>
            <a:r>
              <a:rPr lang="en-US" sz="3200" dirty="0">
                <a:effectLst/>
                <a:latin typeface="Calibri" panose="020F0502020204030204" pitchFamily="34" charset="0"/>
                <a:ea typeface="Calibri" panose="020F0502020204030204" pitchFamily="34" charset="0"/>
                <a:cs typeface="Times New Roman" panose="02020603050405020304" pitchFamily="18" charset="0"/>
              </a:rPr>
              <a:t> </a:t>
            </a:r>
            <a:r>
              <a:rPr lang="en-US" sz="3200" dirty="0" err="1">
                <a:effectLst/>
                <a:latin typeface="Calibri" panose="020F0502020204030204" pitchFamily="34" charset="0"/>
                <a:ea typeface="Calibri" panose="020F0502020204030204" pitchFamily="34" charset="0"/>
                <a:cs typeface="Times New Roman" panose="02020603050405020304" pitchFamily="18" charset="0"/>
              </a:rPr>
              <a:t>keharusan</a:t>
            </a:r>
            <a:r>
              <a:rPr lang="en-US" sz="3200" dirty="0">
                <a:effectLst/>
                <a:latin typeface="Calibri" panose="020F0502020204030204" pitchFamily="34" charset="0"/>
                <a:ea typeface="Calibri" panose="020F0502020204030204" pitchFamily="34" charset="0"/>
                <a:cs typeface="Times New Roman" panose="02020603050405020304" pitchFamily="18" charset="0"/>
              </a:rPr>
              <a:t> </a:t>
            </a:r>
            <a:r>
              <a:rPr lang="en-US" sz="3200" dirty="0" err="1">
                <a:effectLst/>
                <a:latin typeface="Calibri" panose="020F0502020204030204" pitchFamily="34" charset="0"/>
                <a:ea typeface="Calibri" panose="020F0502020204030204" pitchFamily="34" charset="0"/>
                <a:cs typeface="Times New Roman" panose="02020603050405020304" pitchFamily="18" charset="0"/>
              </a:rPr>
              <a:t>dari</a:t>
            </a:r>
            <a:r>
              <a:rPr lang="en-US" sz="3200" dirty="0">
                <a:effectLst/>
                <a:latin typeface="Calibri" panose="020F0502020204030204" pitchFamily="34" charset="0"/>
                <a:ea typeface="Calibri" panose="020F0502020204030204" pitchFamily="34" charset="0"/>
                <a:cs typeface="Times New Roman" panose="02020603050405020304" pitchFamily="18" charset="0"/>
              </a:rPr>
              <a:t> </a:t>
            </a:r>
            <a:r>
              <a:rPr lang="en-US" sz="3200" dirty="0" err="1">
                <a:effectLst/>
                <a:latin typeface="Calibri" panose="020F0502020204030204" pitchFamily="34" charset="0"/>
                <a:ea typeface="Calibri" panose="020F0502020204030204" pitchFamily="34" charset="0"/>
                <a:cs typeface="Times New Roman" panose="02020603050405020304" pitchFamily="18" charset="0"/>
              </a:rPr>
              <a:t>penetapan</a:t>
            </a:r>
            <a:r>
              <a:rPr lang="en-US" sz="3200" dirty="0">
                <a:effectLst/>
                <a:latin typeface="Calibri" panose="020F0502020204030204" pitchFamily="34" charset="0"/>
                <a:ea typeface="Calibri" panose="020F0502020204030204" pitchFamily="34" charset="0"/>
                <a:cs typeface="Times New Roman" panose="02020603050405020304" pitchFamily="18" charset="0"/>
              </a:rPr>
              <a:t> </a:t>
            </a:r>
            <a:r>
              <a:rPr lang="en-US" sz="3200" dirty="0" err="1">
                <a:effectLst/>
                <a:latin typeface="Calibri" panose="020F0502020204030204" pitchFamily="34" charset="0"/>
                <a:ea typeface="Calibri" panose="020F0502020204030204" pitchFamily="34" charset="0"/>
                <a:cs typeface="Times New Roman" panose="02020603050405020304" pitchFamily="18" charset="0"/>
              </a:rPr>
              <a:t>illallah</a:t>
            </a:r>
            <a:r>
              <a:rPr lang="en-US" sz="3200" dirty="0">
                <a:effectLst/>
                <a:latin typeface="Calibri" panose="020F0502020204030204" pitchFamily="34" charset="0"/>
                <a:ea typeface="Calibri" panose="020F0502020204030204" pitchFamily="34" charset="0"/>
                <a:cs typeface="Times New Roman" panose="02020603050405020304" pitchFamily="18" charset="0"/>
              </a:rPr>
              <a:t>.</a:t>
            </a:r>
            <a:endParaRPr lang="en-US" sz="40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Title 1">
            <a:extLst>
              <a:ext uri="{FF2B5EF4-FFF2-40B4-BE49-F238E27FC236}">
                <a16:creationId xmlns:a16="http://schemas.microsoft.com/office/drawing/2014/main" id="{0A4B216F-CEA2-487F-B993-99C8860920D2}"/>
              </a:ext>
            </a:extLst>
          </p:cNvPr>
          <p:cNvSpPr txBox="1">
            <a:spLocks/>
          </p:cNvSpPr>
          <p:nvPr/>
        </p:nvSpPr>
        <p:spPr>
          <a:xfrm>
            <a:off x="2514599" y="730838"/>
            <a:ext cx="7162801" cy="952734"/>
          </a:xfrm>
          <a:prstGeom prst="rect">
            <a:avLst/>
          </a:prstGeom>
          <a:solidFill>
            <a:schemeClr val="accent1">
              <a:lumMod val="50000"/>
            </a:schemeClr>
          </a:solidFill>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en-US" sz="3200" b="1" dirty="0">
                <a:solidFill>
                  <a:srgbClr val="FFFF00"/>
                </a:solidFill>
              </a:rPr>
              <a:t>KONSKUENSI SYAHADATAIN</a:t>
            </a:r>
          </a:p>
          <a:p>
            <a:pPr algn="ctr"/>
            <a:r>
              <a:rPr lang="en-US" sz="3200" b="1" dirty="0">
                <a:solidFill>
                  <a:schemeClr val="bg1"/>
                </a:solidFill>
              </a:rPr>
              <a:t>“</a:t>
            </a:r>
            <a:r>
              <a:rPr lang="en-US" sz="3200" b="1" dirty="0" err="1">
                <a:solidFill>
                  <a:schemeClr val="bg1"/>
                </a:solidFill>
              </a:rPr>
              <a:t>Laa</a:t>
            </a:r>
            <a:r>
              <a:rPr lang="en-US" sz="3200" b="1" dirty="0">
                <a:solidFill>
                  <a:schemeClr val="bg1"/>
                </a:solidFill>
              </a:rPr>
              <a:t> </a:t>
            </a:r>
            <a:r>
              <a:rPr lang="en-US" sz="3200" b="1" dirty="0" err="1">
                <a:solidFill>
                  <a:schemeClr val="bg1"/>
                </a:solidFill>
              </a:rPr>
              <a:t>ilaha</a:t>
            </a:r>
            <a:r>
              <a:rPr lang="en-US" sz="3200" b="1" dirty="0">
                <a:solidFill>
                  <a:schemeClr val="bg1"/>
                </a:solidFill>
              </a:rPr>
              <a:t> </a:t>
            </a:r>
            <a:r>
              <a:rPr lang="en-US" sz="3200" b="1" dirty="0" err="1">
                <a:solidFill>
                  <a:schemeClr val="bg1"/>
                </a:solidFill>
              </a:rPr>
              <a:t>illallah</a:t>
            </a:r>
            <a:r>
              <a:rPr lang="en-US" sz="3200" b="1" dirty="0">
                <a:solidFill>
                  <a:schemeClr val="bg1"/>
                </a:solidFill>
              </a:rPr>
              <a:t>”</a:t>
            </a:r>
            <a:endParaRPr lang="en-US" altLang="en-US" sz="3200" b="1" dirty="0">
              <a:solidFill>
                <a:schemeClr val="bg1"/>
              </a:solidFill>
            </a:endParaRPr>
          </a:p>
        </p:txBody>
      </p:sp>
      <p:pic>
        <p:nvPicPr>
          <p:cNvPr id="16386" name="Picture 2" descr="Contoh-contoh Perbuatan Syirik dalam Al-Quran - Islami[dot]co">
            <a:extLst>
              <a:ext uri="{FF2B5EF4-FFF2-40B4-BE49-F238E27FC236}">
                <a16:creationId xmlns:a16="http://schemas.microsoft.com/office/drawing/2014/main" id="{E13BCD9A-550D-4847-AE4D-4A12C2A27F6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85892" y="2384611"/>
            <a:ext cx="4783015" cy="2914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9967074"/>
      </p:ext>
    </p:extLst>
  </p:cSld>
  <p:clrMapOvr>
    <a:masterClrMapping/>
  </p:clrMapOvr>
  <p:transition spd="slow">
    <p:randomBar dir="vert"/>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CC7F685-F199-47CB-B469-3FC0CA1FA33D}"/>
              </a:ext>
            </a:extLst>
          </p:cNvPr>
          <p:cNvSpPr>
            <a:spLocks noGrp="1"/>
          </p:cNvSpPr>
          <p:nvPr>
            <p:ph idx="1"/>
          </p:nvPr>
        </p:nvSpPr>
        <p:spPr>
          <a:xfrm>
            <a:off x="466164" y="2486212"/>
            <a:ext cx="6096000" cy="4371788"/>
          </a:xfrm>
        </p:spPr>
        <p:txBody>
          <a:bodyPr>
            <a:normAutofit/>
          </a:bodyPr>
          <a:lstStyle/>
          <a:p>
            <a:pPr indent="0">
              <a:lnSpc>
                <a:spcPct val="107000"/>
              </a:lnSpc>
              <a:buNone/>
            </a:pPr>
            <a:r>
              <a:rPr lang="en-US" dirty="0" err="1">
                <a:effectLst/>
                <a:latin typeface="Calibri" panose="020F0502020204030204" pitchFamily="34" charset="0"/>
                <a:ea typeface="Calibri" panose="020F0502020204030204" pitchFamily="34" charset="0"/>
                <a:cs typeface="Times New Roman" panose="02020603050405020304" pitchFamily="18" charset="0"/>
              </a:rPr>
              <a:t>Yaitu</a:t>
            </a:r>
            <a:r>
              <a:rPr lang="en-US" dirty="0">
                <a:effectLst/>
                <a:latin typeface="Calibri" panose="020F0502020204030204" pitchFamily="34" charset="0"/>
                <a:ea typeface="Calibri" panose="020F0502020204030204" pitchFamily="34" charset="0"/>
                <a:cs typeface="Times New Roman" panose="02020603050405020304" pitchFamily="18" charset="0"/>
              </a:rPr>
              <a:t> </a:t>
            </a:r>
            <a:r>
              <a:rPr lang="en-US" dirty="0" err="1">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mentaatinya</a:t>
            </a:r>
            <a:r>
              <a:rPr lang="en-US"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 </a:t>
            </a:r>
            <a:r>
              <a:rPr lang="en-US" dirty="0" err="1">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membenarkannya</a:t>
            </a:r>
            <a:r>
              <a:rPr lang="en-US"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 </a:t>
            </a:r>
            <a:r>
              <a:rPr lang="en-US" dirty="0" err="1">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meninggalkan</a:t>
            </a:r>
            <a:r>
              <a:rPr lang="en-US" dirty="0">
                <a:effectLst/>
                <a:latin typeface="Calibri" panose="020F0502020204030204" pitchFamily="34" charset="0"/>
                <a:ea typeface="Calibri" panose="020F0502020204030204" pitchFamily="34" charset="0"/>
                <a:cs typeface="Times New Roman" panose="02020603050405020304" pitchFamily="18" charset="0"/>
              </a:rPr>
              <a:t> </a:t>
            </a:r>
            <a:r>
              <a:rPr lang="en-US" dirty="0" err="1">
                <a:effectLst/>
                <a:latin typeface="Calibri" panose="020F0502020204030204" pitchFamily="34" charset="0"/>
                <a:ea typeface="Calibri" panose="020F0502020204030204" pitchFamily="34" charset="0"/>
                <a:cs typeface="Times New Roman" panose="02020603050405020304" pitchFamily="18" charset="0"/>
              </a:rPr>
              <a:t>apa</a:t>
            </a:r>
            <a:r>
              <a:rPr lang="en-US" dirty="0">
                <a:effectLst/>
                <a:latin typeface="Calibri" panose="020F0502020204030204" pitchFamily="34" charset="0"/>
                <a:ea typeface="Calibri" panose="020F0502020204030204" pitchFamily="34" charset="0"/>
                <a:cs typeface="Times New Roman" panose="02020603050405020304" pitchFamily="18" charset="0"/>
              </a:rPr>
              <a:t> yang </a:t>
            </a:r>
            <a:r>
              <a:rPr lang="en-US" dirty="0" err="1">
                <a:effectLst/>
                <a:latin typeface="Calibri" panose="020F0502020204030204" pitchFamily="34" charset="0"/>
                <a:ea typeface="Calibri" panose="020F0502020204030204" pitchFamily="34" charset="0"/>
                <a:cs typeface="Times New Roman" panose="02020603050405020304" pitchFamily="18" charset="0"/>
              </a:rPr>
              <a:t>dilarangnya</a:t>
            </a:r>
            <a:r>
              <a:rPr lang="en-US" dirty="0">
                <a:effectLst/>
                <a:latin typeface="Calibri" panose="020F0502020204030204" pitchFamily="34" charset="0"/>
                <a:ea typeface="Calibri" panose="020F0502020204030204" pitchFamily="34" charset="0"/>
                <a:cs typeface="Times New Roman" panose="02020603050405020304" pitchFamily="18" charset="0"/>
              </a:rPr>
              <a:t>, </a:t>
            </a:r>
            <a:r>
              <a:rPr lang="en-US" dirty="0" err="1">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mencukupkan</a:t>
            </a:r>
            <a:r>
              <a:rPr lang="en-US" dirty="0">
                <a:effectLst/>
                <a:latin typeface="Calibri" panose="020F0502020204030204" pitchFamily="34" charset="0"/>
                <a:ea typeface="Calibri" panose="020F0502020204030204" pitchFamily="34" charset="0"/>
                <a:cs typeface="Times New Roman" panose="02020603050405020304" pitchFamily="18" charset="0"/>
              </a:rPr>
              <a:t> </a:t>
            </a:r>
            <a:r>
              <a:rPr lang="en-US" dirty="0" err="1">
                <a:effectLst/>
                <a:latin typeface="Calibri" panose="020F0502020204030204" pitchFamily="34" charset="0"/>
                <a:ea typeface="Calibri" panose="020F0502020204030204" pitchFamily="34" charset="0"/>
                <a:cs typeface="Times New Roman" panose="02020603050405020304" pitchFamily="18" charset="0"/>
              </a:rPr>
              <a:t>diri</a:t>
            </a:r>
            <a:r>
              <a:rPr lang="en-US" dirty="0">
                <a:effectLst/>
                <a:latin typeface="Calibri" panose="020F0502020204030204" pitchFamily="34" charset="0"/>
                <a:ea typeface="Calibri" panose="020F0502020204030204" pitchFamily="34" charset="0"/>
                <a:cs typeface="Times New Roman" panose="02020603050405020304" pitchFamily="18" charset="0"/>
              </a:rPr>
              <a:t> </a:t>
            </a:r>
            <a:r>
              <a:rPr lang="en-US" dirty="0" err="1">
                <a:effectLst/>
                <a:latin typeface="Calibri" panose="020F0502020204030204" pitchFamily="34" charset="0"/>
                <a:ea typeface="Calibri" panose="020F0502020204030204" pitchFamily="34" charset="0"/>
                <a:cs typeface="Times New Roman" panose="02020603050405020304" pitchFamily="18" charset="0"/>
              </a:rPr>
              <a:t>dengan</a:t>
            </a:r>
            <a:r>
              <a:rPr lang="en-US" dirty="0">
                <a:effectLst/>
                <a:latin typeface="Calibri" panose="020F0502020204030204" pitchFamily="34" charset="0"/>
                <a:ea typeface="Calibri" panose="020F0502020204030204" pitchFamily="34" charset="0"/>
                <a:cs typeface="Times New Roman" panose="02020603050405020304" pitchFamily="18" charset="0"/>
              </a:rPr>
              <a:t> </a:t>
            </a:r>
            <a:r>
              <a:rPr lang="en-US" dirty="0" err="1">
                <a:effectLst/>
                <a:latin typeface="Calibri" panose="020F0502020204030204" pitchFamily="34" charset="0"/>
                <a:ea typeface="Calibri" panose="020F0502020204030204" pitchFamily="34" charset="0"/>
                <a:cs typeface="Times New Roman" panose="02020603050405020304" pitchFamily="18" charset="0"/>
              </a:rPr>
              <a:t>mengamalkan</a:t>
            </a:r>
            <a:r>
              <a:rPr lang="en-US" dirty="0">
                <a:effectLst/>
                <a:latin typeface="Calibri" panose="020F0502020204030204" pitchFamily="34" charset="0"/>
                <a:ea typeface="Calibri" panose="020F0502020204030204" pitchFamily="34" charset="0"/>
                <a:cs typeface="Times New Roman" panose="02020603050405020304" pitchFamily="18" charset="0"/>
              </a:rPr>
              <a:t> </a:t>
            </a:r>
            <a:r>
              <a:rPr lang="en-US" dirty="0" err="1">
                <a:effectLst/>
                <a:latin typeface="Calibri" panose="020F0502020204030204" pitchFamily="34" charset="0"/>
                <a:ea typeface="Calibri" panose="020F0502020204030204" pitchFamily="34" charset="0"/>
                <a:cs typeface="Times New Roman" panose="02020603050405020304" pitchFamily="18" charset="0"/>
              </a:rPr>
              <a:t>sunnahnya</a:t>
            </a:r>
            <a:r>
              <a:rPr lang="en-US" dirty="0">
                <a:effectLst/>
                <a:latin typeface="Calibri" panose="020F0502020204030204" pitchFamily="34" charset="0"/>
                <a:ea typeface="Calibri" panose="020F0502020204030204" pitchFamily="34" charset="0"/>
                <a:cs typeface="Times New Roman" panose="02020603050405020304" pitchFamily="18" charset="0"/>
              </a:rPr>
              <a:t>, dan </a:t>
            </a:r>
            <a:r>
              <a:rPr lang="en-US" dirty="0" err="1">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meninggalkan</a:t>
            </a:r>
            <a:r>
              <a:rPr lang="en-US" dirty="0">
                <a:effectLst/>
                <a:latin typeface="Calibri" panose="020F0502020204030204" pitchFamily="34" charset="0"/>
                <a:ea typeface="Calibri" panose="020F0502020204030204" pitchFamily="34" charset="0"/>
                <a:cs typeface="Times New Roman" panose="02020603050405020304" pitchFamily="18" charset="0"/>
              </a:rPr>
              <a:t> yang lain </a:t>
            </a:r>
            <a:r>
              <a:rPr lang="en-US" dirty="0" err="1">
                <a:effectLst/>
                <a:latin typeface="Calibri" panose="020F0502020204030204" pitchFamily="34" charset="0"/>
                <a:ea typeface="Calibri" panose="020F0502020204030204" pitchFamily="34" charset="0"/>
                <a:cs typeface="Times New Roman" panose="02020603050405020304" pitchFamily="18" charset="0"/>
              </a:rPr>
              <a:t>dari</a:t>
            </a:r>
            <a:r>
              <a:rPr lang="en-US" dirty="0">
                <a:effectLst/>
                <a:latin typeface="Calibri" panose="020F0502020204030204" pitchFamily="34" charset="0"/>
                <a:ea typeface="Calibri" panose="020F0502020204030204" pitchFamily="34" charset="0"/>
                <a:cs typeface="Times New Roman" panose="02020603050405020304" pitchFamily="18" charset="0"/>
              </a:rPr>
              <a:t> </a:t>
            </a:r>
            <a:r>
              <a:rPr lang="en-US" dirty="0" err="1">
                <a:effectLst/>
                <a:latin typeface="Calibri" panose="020F0502020204030204" pitchFamily="34" charset="0"/>
                <a:ea typeface="Calibri" panose="020F0502020204030204" pitchFamily="34" charset="0"/>
                <a:cs typeface="Times New Roman" panose="02020603050405020304" pitchFamily="18" charset="0"/>
              </a:rPr>
              <a:t>hal-hal</a:t>
            </a:r>
            <a:r>
              <a:rPr lang="en-US" dirty="0">
                <a:effectLst/>
                <a:latin typeface="Calibri" panose="020F0502020204030204" pitchFamily="34" charset="0"/>
                <a:ea typeface="Calibri" panose="020F0502020204030204" pitchFamily="34" charset="0"/>
                <a:cs typeface="Times New Roman" panose="02020603050405020304" pitchFamily="18" charset="0"/>
              </a:rPr>
              <a:t> </a:t>
            </a:r>
            <a:r>
              <a:rPr lang="en-US" dirty="0" err="1">
                <a:effectLst/>
                <a:latin typeface="Calibri" panose="020F0502020204030204" pitchFamily="34" charset="0"/>
                <a:ea typeface="Calibri" panose="020F0502020204030204" pitchFamily="34" charset="0"/>
                <a:cs typeface="Times New Roman" panose="02020603050405020304" pitchFamily="18" charset="0"/>
              </a:rPr>
              <a:t>bid’ah</a:t>
            </a:r>
            <a:r>
              <a:rPr lang="en-US" dirty="0">
                <a:effectLst/>
                <a:latin typeface="Calibri" panose="020F0502020204030204" pitchFamily="34" charset="0"/>
                <a:ea typeface="Calibri" panose="020F0502020204030204" pitchFamily="34" charset="0"/>
                <a:cs typeface="Times New Roman" panose="02020603050405020304" pitchFamily="18" charset="0"/>
              </a:rPr>
              <a:t> dan </a:t>
            </a:r>
            <a:r>
              <a:rPr lang="en-US" dirty="0" err="1">
                <a:effectLst/>
                <a:latin typeface="Calibri" panose="020F0502020204030204" pitchFamily="34" charset="0"/>
                <a:ea typeface="Calibri" panose="020F0502020204030204" pitchFamily="34" charset="0"/>
                <a:cs typeface="Times New Roman" panose="02020603050405020304" pitchFamily="18" charset="0"/>
              </a:rPr>
              <a:t>muhdatsat</a:t>
            </a:r>
            <a:r>
              <a:rPr lang="en-US" dirty="0">
                <a:effectLst/>
                <a:latin typeface="Calibri" panose="020F0502020204030204" pitchFamily="34" charset="0"/>
                <a:ea typeface="Calibri" panose="020F0502020204030204" pitchFamily="34" charset="0"/>
                <a:cs typeface="Times New Roman" panose="02020603050405020304" pitchFamily="18" charset="0"/>
              </a:rPr>
              <a:t> (</a:t>
            </a:r>
            <a:r>
              <a:rPr lang="en-US" dirty="0" err="1">
                <a:effectLst/>
                <a:latin typeface="Calibri" panose="020F0502020204030204" pitchFamily="34" charset="0"/>
                <a:ea typeface="Calibri" panose="020F0502020204030204" pitchFamily="34" charset="0"/>
                <a:cs typeface="Times New Roman" panose="02020603050405020304" pitchFamily="18" charset="0"/>
              </a:rPr>
              <a:t>baru</a:t>
            </a:r>
            <a:r>
              <a:rPr lang="en-US" dirty="0">
                <a:effectLst/>
                <a:latin typeface="Calibri" panose="020F0502020204030204" pitchFamily="34" charset="0"/>
                <a:ea typeface="Calibri" panose="020F0502020204030204" pitchFamily="34" charset="0"/>
                <a:cs typeface="Times New Roman" panose="02020603050405020304" pitchFamily="18" charset="0"/>
              </a:rPr>
              <a:t>), </a:t>
            </a:r>
            <a:r>
              <a:rPr lang="en-US" dirty="0" err="1">
                <a:effectLst/>
                <a:latin typeface="Calibri" panose="020F0502020204030204" pitchFamily="34" charset="0"/>
                <a:ea typeface="Calibri" panose="020F0502020204030204" pitchFamily="34" charset="0"/>
                <a:cs typeface="Times New Roman" panose="02020603050405020304" pitchFamily="18" charset="0"/>
              </a:rPr>
              <a:t>serta</a:t>
            </a:r>
            <a:r>
              <a:rPr lang="en-US" dirty="0">
                <a:effectLst/>
                <a:latin typeface="Calibri" panose="020F0502020204030204" pitchFamily="34" charset="0"/>
                <a:ea typeface="Calibri" panose="020F0502020204030204" pitchFamily="34" charset="0"/>
                <a:cs typeface="Times New Roman" panose="02020603050405020304" pitchFamily="18" charset="0"/>
              </a:rPr>
              <a:t> </a:t>
            </a:r>
            <a:r>
              <a:rPr lang="en-US" dirty="0" err="1">
                <a:effectLst/>
                <a:latin typeface="Calibri" panose="020F0502020204030204" pitchFamily="34" charset="0"/>
                <a:ea typeface="Calibri" panose="020F0502020204030204" pitchFamily="34" charset="0"/>
                <a:cs typeface="Times New Roman" panose="02020603050405020304" pitchFamily="18" charset="0"/>
              </a:rPr>
              <a:t>mendahulukan</a:t>
            </a:r>
            <a:r>
              <a:rPr lang="en-US" dirty="0">
                <a:effectLst/>
                <a:latin typeface="Calibri" panose="020F0502020204030204" pitchFamily="34" charset="0"/>
                <a:ea typeface="Calibri" panose="020F0502020204030204" pitchFamily="34" charset="0"/>
                <a:cs typeface="Times New Roman" panose="02020603050405020304" pitchFamily="18" charset="0"/>
              </a:rPr>
              <a:t> </a:t>
            </a:r>
            <a:r>
              <a:rPr lang="en-US" dirty="0" err="1">
                <a:effectLst/>
                <a:latin typeface="Calibri" panose="020F0502020204030204" pitchFamily="34" charset="0"/>
                <a:ea typeface="Calibri" panose="020F0502020204030204" pitchFamily="34" charset="0"/>
                <a:cs typeface="Times New Roman" panose="02020603050405020304" pitchFamily="18" charset="0"/>
              </a:rPr>
              <a:t>sabdanya</a:t>
            </a:r>
            <a:r>
              <a:rPr lang="en-US" dirty="0">
                <a:effectLst/>
                <a:latin typeface="Calibri" panose="020F0502020204030204" pitchFamily="34" charset="0"/>
                <a:ea typeface="Calibri" panose="020F0502020204030204" pitchFamily="34" charset="0"/>
                <a:cs typeface="Times New Roman" panose="02020603050405020304" pitchFamily="18" charset="0"/>
              </a:rPr>
              <a:t> di </a:t>
            </a:r>
            <a:r>
              <a:rPr lang="en-US" dirty="0" err="1">
                <a:effectLst/>
                <a:latin typeface="Calibri" panose="020F0502020204030204" pitchFamily="34" charset="0"/>
                <a:ea typeface="Calibri" panose="020F0502020204030204" pitchFamily="34" charset="0"/>
                <a:cs typeface="Times New Roman" panose="02020603050405020304" pitchFamily="18" charset="0"/>
              </a:rPr>
              <a:t>atas</a:t>
            </a:r>
            <a:r>
              <a:rPr lang="en-US" dirty="0">
                <a:effectLst/>
                <a:latin typeface="Calibri" panose="020F0502020204030204" pitchFamily="34" charset="0"/>
                <a:ea typeface="Calibri" panose="020F0502020204030204" pitchFamily="34" charset="0"/>
                <a:cs typeface="Times New Roman" panose="02020603050405020304" pitchFamily="18" charset="0"/>
              </a:rPr>
              <a:t> </a:t>
            </a:r>
            <a:r>
              <a:rPr lang="en-US" dirty="0" err="1">
                <a:effectLst/>
                <a:latin typeface="Calibri" panose="020F0502020204030204" pitchFamily="34" charset="0"/>
                <a:ea typeface="Calibri" panose="020F0502020204030204" pitchFamily="34" charset="0"/>
                <a:cs typeface="Times New Roman" panose="02020603050405020304" pitchFamily="18" charset="0"/>
              </a:rPr>
              <a:t>segala</a:t>
            </a:r>
            <a:r>
              <a:rPr lang="en-US" dirty="0">
                <a:effectLst/>
                <a:latin typeface="Calibri" panose="020F0502020204030204" pitchFamily="34" charset="0"/>
                <a:ea typeface="Calibri" panose="020F0502020204030204" pitchFamily="34" charset="0"/>
                <a:cs typeface="Times New Roman" panose="02020603050405020304" pitchFamily="18" charset="0"/>
              </a:rPr>
              <a:t> </a:t>
            </a:r>
            <a:r>
              <a:rPr lang="en-US" dirty="0" err="1">
                <a:effectLst/>
                <a:latin typeface="Calibri" panose="020F0502020204030204" pitchFamily="34" charset="0"/>
                <a:ea typeface="Calibri" panose="020F0502020204030204" pitchFamily="34" charset="0"/>
                <a:cs typeface="Times New Roman" panose="02020603050405020304" pitchFamily="18" charset="0"/>
              </a:rPr>
              <a:t>pendapat</a:t>
            </a:r>
            <a:r>
              <a:rPr lang="en-US" dirty="0">
                <a:effectLst/>
                <a:latin typeface="Calibri" panose="020F0502020204030204" pitchFamily="34" charset="0"/>
                <a:ea typeface="Calibri" panose="020F0502020204030204" pitchFamily="34" charset="0"/>
                <a:cs typeface="Times New Roman" panose="02020603050405020304" pitchFamily="18" charset="0"/>
              </a:rPr>
              <a:t> orang. </a:t>
            </a:r>
          </a:p>
        </p:txBody>
      </p:sp>
      <p:sp>
        <p:nvSpPr>
          <p:cNvPr id="4" name="Title 1">
            <a:extLst>
              <a:ext uri="{FF2B5EF4-FFF2-40B4-BE49-F238E27FC236}">
                <a16:creationId xmlns:a16="http://schemas.microsoft.com/office/drawing/2014/main" id="{0A4B216F-CEA2-487F-B993-99C8860920D2}"/>
              </a:ext>
            </a:extLst>
          </p:cNvPr>
          <p:cNvSpPr txBox="1">
            <a:spLocks/>
          </p:cNvSpPr>
          <p:nvPr/>
        </p:nvSpPr>
        <p:spPr>
          <a:xfrm>
            <a:off x="3390899" y="732630"/>
            <a:ext cx="5410201" cy="952734"/>
          </a:xfrm>
          <a:prstGeom prst="rect">
            <a:avLst/>
          </a:prstGeom>
          <a:solidFill>
            <a:schemeClr val="accent1">
              <a:lumMod val="50000"/>
            </a:schemeClr>
          </a:solidFill>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en-US" sz="3200" b="1" dirty="0">
                <a:solidFill>
                  <a:srgbClr val="FFFF00"/>
                </a:solidFill>
              </a:rPr>
              <a:t>KONSKUENSI SYAHADATAIN</a:t>
            </a:r>
          </a:p>
          <a:p>
            <a:pPr algn="ctr"/>
            <a:r>
              <a:rPr lang="en-US" sz="3200" b="1" dirty="0">
                <a:solidFill>
                  <a:schemeClr val="bg1"/>
                </a:solidFill>
              </a:rPr>
              <a:t>“Muhammad Rasulullah”</a:t>
            </a:r>
            <a:endParaRPr lang="en-US" altLang="en-US" sz="3200" b="1" dirty="0">
              <a:solidFill>
                <a:schemeClr val="bg1"/>
              </a:solidFill>
            </a:endParaRPr>
          </a:p>
        </p:txBody>
      </p:sp>
      <p:pic>
        <p:nvPicPr>
          <p:cNvPr id="6" name="Picture 5">
            <a:extLst>
              <a:ext uri="{FF2B5EF4-FFF2-40B4-BE49-F238E27FC236}">
                <a16:creationId xmlns:a16="http://schemas.microsoft.com/office/drawing/2014/main" id="{4EA1ABD1-CBE3-45FE-9BBA-3F7B2DA1A3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96706" y="2486212"/>
            <a:ext cx="5029130" cy="2828886"/>
          </a:xfrm>
          <a:prstGeom prst="rect">
            <a:avLst/>
          </a:prstGeom>
        </p:spPr>
      </p:pic>
    </p:spTree>
    <p:extLst>
      <p:ext uri="{BB962C8B-B14F-4D97-AF65-F5344CB8AC3E}">
        <p14:creationId xmlns:p14="http://schemas.microsoft.com/office/powerpoint/2010/main" val="3437380606"/>
      </p:ext>
    </p:extLst>
  </p:cSld>
  <p:clrMapOvr>
    <a:masterClrMapping/>
  </p:clrMapOvr>
  <p:transition spd="slow">
    <p:randomBar dir="vert"/>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CC7F685-F199-47CB-B469-3FC0CA1FA33D}"/>
              </a:ext>
            </a:extLst>
          </p:cNvPr>
          <p:cNvSpPr>
            <a:spLocks noGrp="1"/>
          </p:cNvSpPr>
          <p:nvPr>
            <p:ph idx="1"/>
          </p:nvPr>
        </p:nvSpPr>
        <p:spPr>
          <a:xfrm>
            <a:off x="233081" y="2109695"/>
            <a:ext cx="7878953" cy="4371788"/>
          </a:xfrm>
        </p:spPr>
        <p:txBody>
          <a:bodyPr>
            <a:normAutofit/>
          </a:bodyPr>
          <a:lstStyle/>
          <a:p>
            <a:pPr indent="0">
              <a:lnSpc>
                <a:spcPct val="107000"/>
              </a:lnSpc>
              <a:buNone/>
            </a:pPr>
            <a:r>
              <a:rPr lang="en-US" dirty="0">
                <a:effectLst/>
                <a:latin typeface="Calibri" panose="020F0502020204030204" pitchFamily="34" charset="0"/>
                <a:ea typeface="Calibri" panose="020F0502020204030204" pitchFamily="34" charset="0"/>
                <a:cs typeface="Times New Roman" panose="02020603050405020304" pitchFamily="18" charset="0"/>
              </a:rPr>
              <a:t>Hal-</a:t>
            </a:r>
            <a:r>
              <a:rPr lang="en-US" dirty="0" err="1">
                <a:effectLst/>
                <a:latin typeface="Calibri" panose="020F0502020204030204" pitchFamily="34" charset="0"/>
                <a:ea typeface="Calibri" panose="020F0502020204030204" pitchFamily="34" charset="0"/>
                <a:cs typeface="Times New Roman" panose="02020603050405020304" pitchFamily="18" charset="0"/>
              </a:rPr>
              <a:t>hal</a:t>
            </a:r>
            <a:r>
              <a:rPr lang="en-US" dirty="0">
                <a:effectLst/>
                <a:latin typeface="Calibri" panose="020F0502020204030204" pitchFamily="34" charset="0"/>
                <a:ea typeface="Calibri" panose="020F0502020204030204" pitchFamily="34" charset="0"/>
                <a:cs typeface="Times New Roman" panose="02020603050405020304" pitchFamily="18" charset="0"/>
              </a:rPr>
              <a:t> yang </a:t>
            </a:r>
            <a:r>
              <a:rPr lang="en-US" dirty="0" err="1">
                <a:effectLst/>
                <a:latin typeface="Calibri" panose="020F0502020204030204" pitchFamily="34" charset="0"/>
                <a:ea typeface="Calibri" panose="020F0502020204030204" pitchFamily="34" charset="0"/>
                <a:cs typeface="Times New Roman" panose="02020603050405020304" pitchFamily="18" charset="0"/>
              </a:rPr>
              <a:t>membatalkan</a:t>
            </a:r>
            <a:r>
              <a:rPr lang="en-US" dirty="0">
                <a:effectLst/>
                <a:latin typeface="Calibri" panose="020F0502020204030204" pitchFamily="34" charset="0"/>
                <a:ea typeface="Calibri" panose="020F0502020204030204" pitchFamily="34" charset="0"/>
                <a:cs typeface="Times New Roman" panose="02020603050405020304" pitchFamily="18" charset="0"/>
              </a:rPr>
              <a:t> Islam, </a:t>
            </a:r>
            <a:r>
              <a:rPr lang="en-US" dirty="0" err="1">
                <a:effectLst/>
                <a:latin typeface="Calibri" panose="020F0502020204030204" pitchFamily="34" charset="0"/>
                <a:ea typeface="Calibri" panose="020F0502020204030204" pitchFamily="34" charset="0"/>
                <a:cs typeface="Times New Roman" panose="02020603050405020304" pitchFamily="18" charset="0"/>
              </a:rPr>
              <a:t>karena</a:t>
            </a:r>
            <a:r>
              <a:rPr lang="en-US" dirty="0">
                <a:effectLst/>
                <a:latin typeface="Calibri" panose="020F0502020204030204" pitchFamily="34" charset="0"/>
                <a:ea typeface="Calibri" panose="020F0502020204030204" pitchFamily="34" charset="0"/>
                <a:cs typeface="Times New Roman" panose="02020603050405020304" pitchFamily="18" charset="0"/>
              </a:rPr>
              <a:t> </a:t>
            </a:r>
            <a:r>
              <a:rPr lang="en-US" dirty="0" err="1">
                <a:effectLst/>
                <a:latin typeface="Calibri" panose="020F0502020204030204" pitchFamily="34" charset="0"/>
                <a:ea typeface="Calibri" panose="020F0502020204030204" pitchFamily="34" charset="0"/>
                <a:cs typeface="Times New Roman" panose="02020603050405020304" pitchFamily="18" charset="0"/>
              </a:rPr>
              <a:t>dua</a:t>
            </a:r>
            <a:r>
              <a:rPr lang="en-US" dirty="0">
                <a:effectLst/>
                <a:latin typeface="Calibri" panose="020F0502020204030204" pitchFamily="34" charset="0"/>
                <a:ea typeface="Calibri" panose="020F0502020204030204" pitchFamily="34" charset="0"/>
                <a:cs typeface="Times New Roman" panose="02020603050405020304" pitchFamily="18" charset="0"/>
              </a:rPr>
              <a:t> </a:t>
            </a:r>
            <a:r>
              <a:rPr lang="en-US" dirty="0" err="1">
                <a:effectLst/>
                <a:latin typeface="Calibri" panose="020F0502020204030204" pitchFamily="34" charset="0"/>
                <a:ea typeface="Calibri" panose="020F0502020204030204" pitchFamily="34" charset="0"/>
                <a:cs typeface="Times New Roman" panose="02020603050405020304" pitchFamily="18" charset="0"/>
              </a:rPr>
              <a:t>kalimat</a:t>
            </a:r>
            <a:r>
              <a:rPr lang="en-US" dirty="0">
                <a:effectLst/>
                <a:latin typeface="Calibri" panose="020F0502020204030204" pitchFamily="34" charset="0"/>
                <a:ea typeface="Calibri" panose="020F0502020204030204" pitchFamily="34" charset="0"/>
                <a:cs typeface="Times New Roman" panose="02020603050405020304" pitchFamily="18" charset="0"/>
              </a:rPr>
              <a:t> </a:t>
            </a:r>
            <a:r>
              <a:rPr lang="en-US" dirty="0" err="1">
                <a:effectLst/>
                <a:latin typeface="Calibri" panose="020F0502020204030204" pitchFamily="34" charset="0"/>
                <a:ea typeface="Calibri" panose="020F0502020204030204" pitchFamily="34" charset="0"/>
                <a:cs typeface="Times New Roman" panose="02020603050405020304" pitchFamily="18" charset="0"/>
              </a:rPr>
              <a:t>syahadat</a:t>
            </a:r>
            <a:r>
              <a:rPr lang="en-US" dirty="0">
                <a:effectLst/>
                <a:latin typeface="Calibri" panose="020F0502020204030204" pitchFamily="34" charset="0"/>
                <a:ea typeface="Calibri" panose="020F0502020204030204" pitchFamily="34" charset="0"/>
                <a:cs typeface="Times New Roman" panose="02020603050405020304" pitchFamily="18" charset="0"/>
              </a:rPr>
              <a:t> </a:t>
            </a:r>
            <a:r>
              <a:rPr lang="en-US" dirty="0" err="1">
                <a:effectLst/>
                <a:latin typeface="Calibri" panose="020F0502020204030204" pitchFamily="34" charset="0"/>
                <a:ea typeface="Calibri" panose="020F0502020204030204" pitchFamily="34" charset="0"/>
                <a:cs typeface="Times New Roman" panose="02020603050405020304" pitchFamily="18" charset="0"/>
              </a:rPr>
              <a:t>itulah</a:t>
            </a:r>
            <a:r>
              <a:rPr lang="en-US" dirty="0">
                <a:effectLst/>
                <a:latin typeface="Calibri" panose="020F0502020204030204" pitchFamily="34" charset="0"/>
                <a:ea typeface="Calibri" panose="020F0502020204030204" pitchFamily="34" charset="0"/>
                <a:cs typeface="Times New Roman" panose="02020603050405020304" pitchFamily="18" charset="0"/>
              </a:rPr>
              <a:t> yang </a:t>
            </a:r>
            <a:r>
              <a:rPr lang="en-US" dirty="0" err="1">
                <a:effectLst/>
                <a:latin typeface="Calibri" panose="020F0502020204030204" pitchFamily="34" charset="0"/>
                <a:ea typeface="Calibri" panose="020F0502020204030204" pitchFamily="34" charset="0"/>
                <a:cs typeface="Times New Roman" panose="02020603050405020304" pitchFamily="18" charset="0"/>
              </a:rPr>
              <a:t>membuat</a:t>
            </a:r>
            <a:r>
              <a:rPr lang="en-US" dirty="0">
                <a:effectLst/>
                <a:latin typeface="Calibri" panose="020F0502020204030204" pitchFamily="34" charset="0"/>
                <a:ea typeface="Calibri" panose="020F0502020204030204" pitchFamily="34" charset="0"/>
                <a:cs typeface="Times New Roman" panose="02020603050405020304" pitchFamily="18" charset="0"/>
              </a:rPr>
              <a:t> </a:t>
            </a:r>
            <a:r>
              <a:rPr lang="en-US" dirty="0" err="1">
                <a:effectLst/>
                <a:latin typeface="Calibri" panose="020F0502020204030204" pitchFamily="34" charset="0"/>
                <a:ea typeface="Calibri" panose="020F0502020204030204" pitchFamily="34" charset="0"/>
                <a:cs typeface="Times New Roman" panose="02020603050405020304" pitchFamily="18" charset="0"/>
              </a:rPr>
              <a:t>seseorang</a:t>
            </a:r>
            <a:r>
              <a:rPr lang="en-US" dirty="0">
                <a:effectLst/>
                <a:latin typeface="Calibri" panose="020F0502020204030204" pitchFamily="34" charset="0"/>
                <a:ea typeface="Calibri" panose="020F0502020204030204" pitchFamily="34" charset="0"/>
                <a:cs typeface="Times New Roman" panose="02020603050405020304" pitchFamily="18" charset="0"/>
              </a:rPr>
              <a:t> </a:t>
            </a:r>
            <a:r>
              <a:rPr lang="en-US" dirty="0" err="1">
                <a:effectLst/>
                <a:latin typeface="Calibri" panose="020F0502020204030204" pitchFamily="34" charset="0"/>
                <a:ea typeface="Calibri" panose="020F0502020204030204" pitchFamily="34" charset="0"/>
                <a:cs typeface="Times New Roman" panose="02020603050405020304" pitchFamily="18" charset="0"/>
              </a:rPr>
              <a:t>masuk</a:t>
            </a:r>
            <a:r>
              <a:rPr lang="en-US" dirty="0">
                <a:effectLst/>
                <a:latin typeface="Calibri" panose="020F0502020204030204" pitchFamily="34" charset="0"/>
                <a:ea typeface="Calibri" panose="020F0502020204030204" pitchFamily="34" charset="0"/>
                <a:cs typeface="Times New Roman" panose="02020603050405020304" pitchFamily="18" charset="0"/>
              </a:rPr>
              <a:t> </a:t>
            </a:r>
            <a:r>
              <a:rPr lang="en-US" dirty="0" err="1">
                <a:effectLst/>
                <a:latin typeface="Calibri" panose="020F0502020204030204" pitchFamily="34" charset="0"/>
                <a:ea typeface="Calibri" panose="020F0502020204030204" pitchFamily="34" charset="0"/>
                <a:cs typeface="Times New Roman" panose="02020603050405020304" pitchFamily="18" charset="0"/>
              </a:rPr>
              <a:t>dalam</a:t>
            </a:r>
            <a:r>
              <a:rPr lang="en-US" dirty="0">
                <a:effectLst/>
                <a:latin typeface="Calibri" panose="020F0502020204030204" pitchFamily="34" charset="0"/>
                <a:ea typeface="Calibri" panose="020F0502020204030204" pitchFamily="34" charset="0"/>
                <a:cs typeface="Times New Roman" panose="02020603050405020304" pitchFamily="18" charset="0"/>
              </a:rPr>
              <a:t> Islam. </a:t>
            </a:r>
            <a:r>
              <a:rPr lang="en-US" dirty="0" err="1">
                <a:effectLst/>
                <a:latin typeface="Calibri" panose="020F0502020204030204" pitchFamily="34" charset="0"/>
                <a:ea typeface="Calibri" panose="020F0502020204030204" pitchFamily="34" charset="0"/>
                <a:cs typeface="Times New Roman" panose="02020603050405020304" pitchFamily="18" charset="0"/>
              </a:rPr>
              <a:t>Mengucap-kan</a:t>
            </a:r>
            <a:r>
              <a:rPr lang="en-US" dirty="0">
                <a:effectLst/>
                <a:latin typeface="Calibri" panose="020F0502020204030204" pitchFamily="34" charset="0"/>
                <a:ea typeface="Calibri" panose="020F0502020204030204" pitchFamily="34" charset="0"/>
                <a:cs typeface="Times New Roman" panose="02020603050405020304" pitchFamily="18" charset="0"/>
              </a:rPr>
              <a:t> </a:t>
            </a:r>
            <a:r>
              <a:rPr lang="en-US" dirty="0" err="1">
                <a:effectLst/>
                <a:latin typeface="Calibri" panose="020F0502020204030204" pitchFamily="34" charset="0"/>
                <a:ea typeface="Calibri" panose="020F0502020204030204" pitchFamily="34" charset="0"/>
                <a:cs typeface="Times New Roman" panose="02020603050405020304" pitchFamily="18" charset="0"/>
              </a:rPr>
              <a:t>keduanya</a:t>
            </a:r>
            <a:r>
              <a:rPr lang="en-US" dirty="0">
                <a:effectLst/>
                <a:latin typeface="Calibri" panose="020F0502020204030204" pitchFamily="34" charset="0"/>
                <a:ea typeface="Calibri" panose="020F0502020204030204" pitchFamily="34" charset="0"/>
                <a:cs typeface="Times New Roman" panose="02020603050405020304" pitchFamily="18" charset="0"/>
              </a:rPr>
              <a:t> </a:t>
            </a:r>
            <a:r>
              <a:rPr lang="en-US" dirty="0" err="1">
                <a:effectLst/>
                <a:latin typeface="Calibri" panose="020F0502020204030204" pitchFamily="34" charset="0"/>
                <a:ea typeface="Calibri" panose="020F0502020204030204" pitchFamily="34" charset="0"/>
                <a:cs typeface="Times New Roman" panose="02020603050405020304" pitchFamily="18" charset="0"/>
              </a:rPr>
              <a:t>adalah</a:t>
            </a:r>
            <a:r>
              <a:rPr lang="en-US" dirty="0">
                <a:effectLst/>
                <a:latin typeface="Calibri" panose="020F0502020204030204" pitchFamily="34" charset="0"/>
                <a:ea typeface="Calibri" panose="020F0502020204030204" pitchFamily="34" charset="0"/>
                <a:cs typeface="Times New Roman" panose="02020603050405020304" pitchFamily="18" charset="0"/>
              </a:rPr>
              <a:t> </a:t>
            </a:r>
            <a:r>
              <a:rPr lang="en-US" dirty="0" err="1">
                <a:effectLst/>
                <a:latin typeface="Calibri" panose="020F0502020204030204" pitchFamily="34" charset="0"/>
                <a:ea typeface="Calibri" panose="020F0502020204030204" pitchFamily="34" charset="0"/>
                <a:cs typeface="Times New Roman" panose="02020603050405020304" pitchFamily="18" charset="0"/>
              </a:rPr>
              <a:t>pengakuan</a:t>
            </a:r>
            <a:r>
              <a:rPr lang="en-US" dirty="0">
                <a:effectLst/>
                <a:latin typeface="Calibri" panose="020F0502020204030204" pitchFamily="34" charset="0"/>
                <a:ea typeface="Calibri" panose="020F0502020204030204" pitchFamily="34" charset="0"/>
                <a:cs typeface="Times New Roman" panose="02020603050405020304" pitchFamily="18" charset="0"/>
              </a:rPr>
              <a:t> </a:t>
            </a:r>
            <a:r>
              <a:rPr lang="en-US" dirty="0" err="1">
                <a:effectLst/>
                <a:latin typeface="Calibri" panose="020F0502020204030204" pitchFamily="34" charset="0"/>
                <a:ea typeface="Calibri" panose="020F0502020204030204" pitchFamily="34" charset="0"/>
                <a:cs typeface="Times New Roman" panose="02020603050405020304" pitchFamily="18" charset="0"/>
              </a:rPr>
              <a:t>terhadap</a:t>
            </a:r>
            <a:r>
              <a:rPr lang="en-US" dirty="0">
                <a:effectLst/>
                <a:latin typeface="Calibri" panose="020F0502020204030204" pitchFamily="34" charset="0"/>
                <a:ea typeface="Calibri" panose="020F0502020204030204" pitchFamily="34" charset="0"/>
                <a:cs typeface="Times New Roman" panose="02020603050405020304" pitchFamily="18" charset="0"/>
              </a:rPr>
              <a:t> </a:t>
            </a:r>
            <a:r>
              <a:rPr lang="en-US" dirty="0" err="1">
                <a:effectLst/>
                <a:latin typeface="Calibri" panose="020F0502020204030204" pitchFamily="34" charset="0"/>
                <a:ea typeface="Calibri" panose="020F0502020204030204" pitchFamily="34" charset="0"/>
                <a:cs typeface="Times New Roman" panose="02020603050405020304" pitchFamily="18" charset="0"/>
              </a:rPr>
              <a:t>kandungannya</a:t>
            </a:r>
            <a:r>
              <a:rPr lang="en-US" dirty="0">
                <a:effectLst/>
                <a:latin typeface="Calibri" panose="020F0502020204030204" pitchFamily="34" charset="0"/>
                <a:ea typeface="Calibri" panose="020F0502020204030204" pitchFamily="34" charset="0"/>
                <a:cs typeface="Times New Roman" panose="02020603050405020304" pitchFamily="18" charset="0"/>
              </a:rPr>
              <a:t> dan </a:t>
            </a:r>
            <a:r>
              <a:rPr lang="en-US" dirty="0" err="1">
                <a:effectLst/>
                <a:latin typeface="Calibri" panose="020F0502020204030204" pitchFamily="34" charset="0"/>
                <a:ea typeface="Calibri" panose="020F0502020204030204" pitchFamily="34" charset="0"/>
                <a:cs typeface="Times New Roman" panose="02020603050405020304" pitchFamily="18" charset="0"/>
              </a:rPr>
              <a:t>konsisten</a:t>
            </a:r>
            <a:r>
              <a:rPr lang="en-US" dirty="0">
                <a:effectLst/>
                <a:latin typeface="Calibri" panose="020F0502020204030204" pitchFamily="34" charset="0"/>
                <a:ea typeface="Calibri" panose="020F0502020204030204" pitchFamily="34" charset="0"/>
                <a:cs typeface="Times New Roman" panose="02020603050405020304" pitchFamily="18" charset="0"/>
              </a:rPr>
              <a:t> </a:t>
            </a:r>
            <a:r>
              <a:rPr lang="en-US" dirty="0" err="1">
                <a:effectLst/>
                <a:latin typeface="Calibri" panose="020F0502020204030204" pitchFamily="34" charset="0"/>
                <a:ea typeface="Calibri" panose="020F0502020204030204" pitchFamily="34" charset="0"/>
                <a:cs typeface="Times New Roman" panose="02020603050405020304" pitchFamily="18" charset="0"/>
              </a:rPr>
              <a:t>mengamalkan</a:t>
            </a:r>
            <a:r>
              <a:rPr lang="en-US" dirty="0">
                <a:effectLst/>
                <a:latin typeface="Calibri" panose="020F0502020204030204" pitchFamily="34" charset="0"/>
                <a:ea typeface="Calibri" panose="020F0502020204030204" pitchFamily="34" charset="0"/>
                <a:cs typeface="Times New Roman" panose="02020603050405020304" pitchFamily="18" charset="0"/>
              </a:rPr>
              <a:t> </a:t>
            </a:r>
            <a:r>
              <a:rPr lang="en-US" dirty="0" err="1">
                <a:effectLst/>
                <a:latin typeface="Calibri" panose="020F0502020204030204" pitchFamily="34" charset="0"/>
                <a:ea typeface="Calibri" panose="020F0502020204030204" pitchFamily="34" charset="0"/>
                <a:cs typeface="Times New Roman" panose="02020603050405020304" pitchFamily="18" charset="0"/>
              </a:rPr>
              <a:t>konsekuensinya</a:t>
            </a:r>
            <a:r>
              <a:rPr lang="en-US" dirty="0">
                <a:effectLst/>
                <a:latin typeface="Calibri" panose="020F0502020204030204" pitchFamily="34" charset="0"/>
                <a:ea typeface="Calibri" panose="020F0502020204030204" pitchFamily="34" charset="0"/>
                <a:cs typeface="Times New Roman" panose="02020603050405020304" pitchFamily="18" charset="0"/>
              </a:rPr>
              <a:t> </a:t>
            </a:r>
            <a:r>
              <a:rPr lang="en-US" dirty="0" err="1">
                <a:effectLst/>
                <a:latin typeface="Calibri" panose="020F0502020204030204" pitchFamily="34" charset="0"/>
                <a:ea typeface="Calibri" panose="020F0502020204030204" pitchFamily="34" charset="0"/>
                <a:cs typeface="Times New Roman" panose="02020603050405020304" pitchFamily="18" charset="0"/>
              </a:rPr>
              <a:t>berupa</a:t>
            </a:r>
            <a:r>
              <a:rPr lang="en-US" dirty="0">
                <a:effectLst/>
                <a:latin typeface="Calibri" panose="020F0502020204030204" pitchFamily="34" charset="0"/>
                <a:ea typeface="Calibri" panose="020F0502020204030204" pitchFamily="34" charset="0"/>
                <a:cs typeface="Times New Roman" panose="02020603050405020304" pitchFamily="18" charset="0"/>
              </a:rPr>
              <a:t> </a:t>
            </a:r>
            <a:r>
              <a:rPr lang="en-US" dirty="0" err="1">
                <a:effectLst/>
                <a:latin typeface="Calibri" panose="020F0502020204030204" pitchFamily="34" charset="0"/>
                <a:ea typeface="Calibri" panose="020F0502020204030204" pitchFamily="34" charset="0"/>
                <a:cs typeface="Times New Roman" panose="02020603050405020304" pitchFamily="18" charset="0"/>
              </a:rPr>
              <a:t>segala</a:t>
            </a:r>
            <a:r>
              <a:rPr lang="en-US" dirty="0">
                <a:effectLst/>
                <a:latin typeface="Calibri" panose="020F0502020204030204" pitchFamily="34" charset="0"/>
                <a:ea typeface="Calibri" panose="020F0502020204030204" pitchFamily="34" charset="0"/>
                <a:cs typeface="Times New Roman" panose="02020603050405020304" pitchFamily="18" charset="0"/>
              </a:rPr>
              <a:t> </a:t>
            </a:r>
            <a:r>
              <a:rPr lang="en-US" dirty="0" err="1">
                <a:effectLst/>
                <a:latin typeface="Calibri" panose="020F0502020204030204" pitchFamily="34" charset="0"/>
                <a:ea typeface="Calibri" panose="020F0502020204030204" pitchFamily="34" charset="0"/>
                <a:cs typeface="Times New Roman" panose="02020603050405020304" pitchFamily="18" charset="0"/>
              </a:rPr>
              <a:t>macam</a:t>
            </a:r>
            <a:r>
              <a:rPr lang="en-US" dirty="0">
                <a:effectLst/>
                <a:latin typeface="Calibri" panose="020F0502020204030204" pitchFamily="34" charset="0"/>
                <a:ea typeface="Calibri" panose="020F0502020204030204" pitchFamily="34" charset="0"/>
                <a:cs typeface="Times New Roman" panose="02020603050405020304" pitchFamily="18" charset="0"/>
              </a:rPr>
              <a:t> </a:t>
            </a:r>
            <a:r>
              <a:rPr lang="en-US" dirty="0" err="1">
                <a:effectLst/>
                <a:latin typeface="Calibri" panose="020F0502020204030204" pitchFamily="34" charset="0"/>
                <a:ea typeface="Calibri" panose="020F0502020204030204" pitchFamily="34" charset="0"/>
                <a:cs typeface="Times New Roman" panose="02020603050405020304" pitchFamily="18" charset="0"/>
              </a:rPr>
              <a:t>syi’ar-syi’ar</a:t>
            </a:r>
            <a:r>
              <a:rPr lang="en-US" dirty="0">
                <a:effectLst/>
                <a:latin typeface="Calibri" panose="020F0502020204030204" pitchFamily="34" charset="0"/>
                <a:ea typeface="Calibri" panose="020F0502020204030204" pitchFamily="34" charset="0"/>
                <a:cs typeface="Times New Roman" panose="02020603050405020304" pitchFamily="18" charset="0"/>
              </a:rPr>
              <a:t> Islam..</a:t>
            </a:r>
          </a:p>
        </p:txBody>
      </p:sp>
      <p:sp>
        <p:nvSpPr>
          <p:cNvPr id="4" name="Title 1">
            <a:extLst>
              <a:ext uri="{FF2B5EF4-FFF2-40B4-BE49-F238E27FC236}">
                <a16:creationId xmlns:a16="http://schemas.microsoft.com/office/drawing/2014/main" id="{0A4B216F-CEA2-487F-B993-99C8860920D2}"/>
              </a:ext>
            </a:extLst>
          </p:cNvPr>
          <p:cNvSpPr txBox="1">
            <a:spLocks/>
          </p:cNvSpPr>
          <p:nvPr/>
        </p:nvSpPr>
        <p:spPr>
          <a:xfrm>
            <a:off x="3390899" y="732630"/>
            <a:ext cx="5410201" cy="952734"/>
          </a:xfrm>
          <a:prstGeom prst="rect">
            <a:avLst/>
          </a:prstGeom>
          <a:solidFill>
            <a:schemeClr val="accent1">
              <a:lumMod val="50000"/>
            </a:schemeClr>
          </a:solidFill>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en-US" sz="3200" b="1" dirty="0">
                <a:solidFill>
                  <a:srgbClr val="FFFF00"/>
                </a:solidFill>
              </a:rPr>
              <a:t>YANG MEMBATALKAN SYAHADATAIN</a:t>
            </a:r>
            <a:endParaRPr lang="en-US" altLang="en-US" sz="3200" b="1" dirty="0">
              <a:solidFill>
                <a:schemeClr val="bg1"/>
              </a:solidFill>
            </a:endParaRPr>
          </a:p>
        </p:txBody>
      </p:sp>
      <p:pic>
        <p:nvPicPr>
          <p:cNvPr id="5" name="Picture 4">
            <a:extLst>
              <a:ext uri="{FF2B5EF4-FFF2-40B4-BE49-F238E27FC236}">
                <a16:creationId xmlns:a16="http://schemas.microsoft.com/office/drawing/2014/main" id="{0BC613DA-B9DE-4162-938B-A42DFA97C4C7}"/>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7942217" y="1940922"/>
            <a:ext cx="3411583" cy="3411583"/>
          </a:xfrm>
          <a:prstGeom prst="rect">
            <a:avLst/>
          </a:prstGeom>
        </p:spPr>
      </p:pic>
    </p:spTree>
    <p:extLst>
      <p:ext uri="{BB962C8B-B14F-4D97-AF65-F5344CB8AC3E}">
        <p14:creationId xmlns:p14="http://schemas.microsoft.com/office/powerpoint/2010/main" val="501497250"/>
      </p:ext>
    </p:extLst>
  </p:cSld>
  <p:clrMapOvr>
    <a:masterClrMapping/>
  </p:clrMapOvr>
  <p:transition spd="slow">
    <p:randomBar dir="vert"/>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CC7F685-F199-47CB-B469-3FC0CA1FA33D}"/>
              </a:ext>
            </a:extLst>
          </p:cNvPr>
          <p:cNvSpPr>
            <a:spLocks noGrp="1"/>
          </p:cNvSpPr>
          <p:nvPr>
            <p:ph idx="1"/>
          </p:nvPr>
        </p:nvSpPr>
        <p:spPr>
          <a:xfrm>
            <a:off x="310307" y="1753582"/>
            <a:ext cx="7878953" cy="4898230"/>
          </a:xfrm>
        </p:spPr>
        <p:txBody>
          <a:bodyPr>
            <a:noAutofit/>
          </a:bodyPr>
          <a:lstStyle/>
          <a:p>
            <a:pPr indent="0">
              <a:lnSpc>
                <a:spcPct val="100000"/>
              </a:lnSpc>
              <a:buNone/>
            </a:pPr>
            <a:r>
              <a:rPr lang="en-US" sz="2400" dirty="0">
                <a:effectLst/>
                <a:latin typeface="Calibri" panose="020F0502020204030204" pitchFamily="34" charset="0"/>
                <a:ea typeface="Calibri" panose="020F0502020204030204" pitchFamily="34" charset="0"/>
                <a:cs typeface="Times New Roman" panose="02020603050405020304" pitchFamily="18" charset="0"/>
              </a:rPr>
              <a:t>1. </a:t>
            </a:r>
            <a:r>
              <a:rPr lang="en-US" sz="2400" dirty="0" err="1">
                <a:effectLst/>
                <a:latin typeface="Calibri" panose="020F0502020204030204" pitchFamily="34" charset="0"/>
                <a:ea typeface="Calibri" panose="020F0502020204030204" pitchFamily="34" charset="0"/>
                <a:cs typeface="Times New Roman" panose="02020603050405020304" pitchFamily="18" charset="0"/>
              </a:rPr>
              <a:t>Syirik</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indent="0">
              <a:lnSpc>
                <a:spcPct val="100000"/>
              </a:lnSpc>
              <a:buNone/>
            </a:pPr>
            <a:r>
              <a:rPr lang="en-US" sz="2400" dirty="0">
                <a:effectLst/>
                <a:latin typeface="Calibri" panose="020F0502020204030204" pitchFamily="34" charset="0"/>
                <a:ea typeface="Calibri" panose="020F0502020204030204" pitchFamily="34" charset="0"/>
                <a:cs typeface="Times New Roman" panose="02020603050405020304" pitchFamily="18" charset="0"/>
              </a:rPr>
              <a:t>2. Murtad</a:t>
            </a:r>
          </a:p>
          <a:p>
            <a:pPr indent="0">
              <a:lnSpc>
                <a:spcPct val="100000"/>
              </a:lnSpc>
              <a:buNone/>
            </a:pPr>
            <a:r>
              <a:rPr lang="en-US" sz="2400" dirty="0">
                <a:effectLst/>
                <a:latin typeface="Calibri" panose="020F0502020204030204" pitchFamily="34" charset="0"/>
                <a:ea typeface="Calibri" panose="020F0502020204030204" pitchFamily="34" charset="0"/>
                <a:cs typeface="Times New Roman" panose="02020603050405020304" pitchFamily="18" charset="0"/>
              </a:rPr>
              <a:t>3. </a:t>
            </a:r>
            <a:r>
              <a:rPr lang="en-US" sz="2400" dirty="0" err="1">
                <a:effectLst/>
                <a:latin typeface="Calibri" panose="020F0502020204030204" pitchFamily="34" charset="0"/>
                <a:ea typeface="Calibri" panose="020F0502020204030204" pitchFamily="34" charset="0"/>
                <a:cs typeface="Times New Roman" panose="02020603050405020304" pitchFamily="18" charset="0"/>
              </a:rPr>
              <a:t>Tidak</a:t>
            </a:r>
            <a:r>
              <a:rPr lang="en-US" sz="2400" dirty="0">
                <a:effectLst/>
                <a:latin typeface="Calibri" panose="020F0502020204030204" pitchFamily="34" charset="0"/>
                <a:ea typeface="Calibri" panose="020F0502020204030204" pitchFamily="34" charset="0"/>
                <a:cs typeface="Times New Roman" panose="02020603050405020304" pitchFamily="18" charset="0"/>
              </a:rPr>
              <a:t> </a:t>
            </a:r>
            <a:r>
              <a:rPr lang="en-US" sz="2400" dirty="0" err="1">
                <a:effectLst/>
                <a:latin typeface="Calibri" panose="020F0502020204030204" pitchFamily="34" charset="0"/>
                <a:ea typeface="Calibri" panose="020F0502020204030204" pitchFamily="34" charset="0"/>
                <a:cs typeface="Times New Roman" panose="02020603050405020304" pitchFamily="18" charset="0"/>
              </a:rPr>
              <a:t>mengkafirkan</a:t>
            </a:r>
            <a:r>
              <a:rPr lang="en-US" sz="2400" dirty="0">
                <a:effectLst/>
                <a:latin typeface="Calibri" panose="020F0502020204030204" pitchFamily="34" charset="0"/>
                <a:ea typeface="Calibri" panose="020F0502020204030204" pitchFamily="34" charset="0"/>
                <a:cs typeface="Times New Roman" panose="02020603050405020304" pitchFamily="18" charset="0"/>
              </a:rPr>
              <a:t> orang kafir</a:t>
            </a:r>
          </a:p>
          <a:p>
            <a:pPr indent="0">
              <a:lnSpc>
                <a:spcPct val="100000"/>
              </a:lnSpc>
              <a:buNone/>
            </a:pPr>
            <a:r>
              <a:rPr lang="en-US" sz="2400" dirty="0">
                <a:effectLst/>
                <a:latin typeface="Calibri" panose="020F0502020204030204" pitchFamily="34" charset="0"/>
                <a:ea typeface="Calibri" panose="020F0502020204030204" pitchFamily="34" charset="0"/>
                <a:cs typeface="Times New Roman" panose="02020603050405020304" pitchFamily="18" charset="0"/>
              </a:rPr>
              <a:t>4. </a:t>
            </a:r>
            <a:r>
              <a:rPr lang="en-US" sz="2400" dirty="0" err="1">
                <a:effectLst/>
                <a:latin typeface="Calibri" panose="020F0502020204030204" pitchFamily="34" charset="0"/>
                <a:ea typeface="Calibri" panose="020F0502020204030204" pitchFamily="34" charset="0"/>
                <a:cs typeface="Times New Roman" panose="02020603050405020304" pitchFamily="18" charset="0"/>
              </a:rPr>
              <a:t>Meyakini</a:t>
            </a:r>
            <a:r>
              <a:rPr lang="en-US" sz="2400" dirty="0">
                <a:effectLst/>
                <a:latin typeface="Calibri" panose="020F0502020204030204" pitchFamily="34" charset="0"/>
                <a:ea typeface="Calibri" panose="020F0502020204030204" pitchFamily="34" charset="0"/>
                <a:cs typeface="Times New Roman" panose="02020603050405020304" pitchFamily="18" charset="0"/>
              </a:rPr>
              <a:t> </a:t>
            </a:r>
            <a:r>
              <a:rPr lang="en-US" sz="2400" dirty="0" err="1">
                <a:effectLst/>
                <a:latin typeface="Calibri" panose="020F0502020204030204" pitchFamily="34" charset="0"/>
                <a:ea typeface="Calibri" panose="020F0502020204030204" pitchFamily="34" charset="0"/>
                <a:cs typeface="Times New Roman" panose="02020603050405020304" pitchFamily="18" charset="0"/>
              </a:rPr>
              <a:t>kebenaran</a:t>
            </a:r>
            <a:r>
              <a:rPr lang="en-US" sz="2400" dirty="0">
                <a:effectLst/>
                <a:latin typeface="Calibri" panose="020F0502020204030204" pitchFamily="34" charset="0"/>
                <a:ea typeface="Calibri" panose="020F0502020204030204" pitchFamily="34" charset="0"/>
                <a:cs typeface="Times New Roman" panose="02020603050405020304" pitchFamily="18" charset="0"/>
              </a:rPr>
              <a:t> </a:t>
            </a:r>
            <a:r>
              <a:rPr lang="en-US" sz="2400" dirty="0" err="1">
                <a:effectLst/>
                <a:latin typeface="Calibri" panose="020F0502020204030204" pitchFamily="34" charset="0"/>
                <a:ea typeface="Calibri" panose="020F0502020204030204" pitchFamily="34" charset="0"/>
                <a:cs typeface="Times New Roman" panose="02020603050405020304" pitchFamily="18" charset="0"/>
              </a:rPr>
              <a:t>hukum</a:t>
            </a:r>
            <a:r>
              <a:rPr lang="en-US" sz="2400" dirty="0">
                <a:effectLst/>
                <a:latin typeface="Calibri" panose="020F0502020204030204" pitchFamily="34" charset="0"/>
                <a:ea typeface="Calibri" panose="020F0502020204030204" pitchFamily="34" charset="0"/>
                <a:cs typeface="Times New Roman" panose="02020603050405020304" pitchFamily="18" charset="0"/>
              </a:rPr>
              <a:t> </a:t>
            </a:r>
            <a:r>
              <a:rPr lang="en-US" sz="2400" dirty="0" err="1">
                <a:effectLst/>
                <a:latin typeface="Calibri" panose="020F0502020204030204" pitchFamily="34" charset="0"/>
                <a:ea typeface="Calibri" panose="020F0502020204030204" pitchFamily="34" charset="0"/>
                <a:cs typeface="Times New Roman" panose="02020603050405020304" pitchFamily="18" charset="0"/>
              </a:rPr>
              <a:t>thaghut</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indent="0">
              <a:lnSpc>
                <a:spcPct val="100000"/>
              </a:lnSpc>
              <a:buNone/>
            </a:pPr>
            <a:r>
              <a:rPr lang="en-US" sz="2400" dirty="0">
                <a:effectLst/>
                <a:latin typeface="Calibri" panose="020F0502020204030204" pitchFamily="34" charset="0"/>
                <a:ea typeface="Calibri" panose="020F0502020204030204" pitchFamily="34" charset="0"/>
                <a:cs typeface="Times New Roman" panose="02020603050405020304" pitchFamily="18" charset="0"/>
              </a:rPr>
              <a:t>5. </a:t>
            </a:r>
            <a:r>
              <a:rPr lang="en-US" sz="2400" dirty="0" err="1">
                <a:effectLst/>
                <a:latin typeface="Calibri" panose="020F0502020204030204" pitchFamily="34" charset="0"/>
                <a:ea typeface="Calibri" panose="020F0502020204030204" pitchFamily="34" charset="0"/>
                <a:cs typeface="Times New Roman" panose="02020603050405020304" pitchFamily="18" charset="0"/>
              </a:rPr>
              <a:t>Membenci</a:t>
            </a:r>
            <a:r>
              <a:rPr lang="en-US" sz="2400" dirty="0">
                <a:effectLst/>
                <a:latin typeface="Calibri" panose="020F0502020204030204" pitchFamily="34" charset="0"/>
                <a:ea typeface="Calibri" panose="020F0502020204030204" pitchFamily="34" charset="0"/>
                <a:cs typeface="Times New Roman" panose="02020603050405020304" pitchFamily="18" charset="0"/>
              </a:rPr>
              <a:t> sunnah Rasul, </a:t>
            </a:r>
            <a:r>
              <a:rPr lang="en-US" sz="2400" dirty="0" err="1">
                <a:effectLst/>
                <a:latin typeface="Calibri" panose="020F0502020204030204" pitchFamily="34" charset="0"/>
                <a:ea typeface="Calibri" panose="020F0502020204030204" pitchFamily="34" charset="0"/>
                <a:cs typeface="Times New Roman" panose="02020603050405020304" pitchFamily="18" charset="0"/>
              </a:rPr>
              <a:t>meskipun</a:t>
            </a:r>
            <a:r>
              <a:rPr lang="en-US" sz="2400" dirty="0">
                <a:effectLst/>
                <a:latin typeface="Calibri" panose="020F0502020204030204" pitchFamily="34" charset="0"/>
                <a:ea typeface="Calibri" panose="020F0502020204030204" pitchFamily="34" charset="0"/>
                <a:cs typeface="Times New Roman" panose="02020603050405020304" pitchFamily="18" charset="0"/>
              </a:rPr>
              <a:t> </a:t>
            </a:r>
            <a:r>
              <a:rPr lang="en-US" sz="2400" dirty="0" err="1">
                <a:effectLst/>
                <a:latin typeface="Calibri" panose="020F0502020204030204" pitchFamily="34" charset="0"/>
                <a:ea typeface="Calibri" panose="020F0502020204030204" pitchFamily="34" charset="0"/>
                <a:cs typeface="Times New Roman" panose="02020603050405020304" pitchFamily="18" charset="0"/>
              </a:rPr>
              <a:t>diamalkan</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indent="0">
              <a:lnSpc>
                <a:spcPct val="100000"/>
              </a:lnSpc>
              <a:buNone/>
            </a:pPr>
            <a:r>
              <a:rPr lang="en-US" sz="2400" dirty="0">
                <a:effectLst/>
                <a:latin typeface="Calibri" panose="020F0502020204030204" pitchFamily="34" charset="0"/>
                <a:ea typeface="Calibri" panose="020F0502020204030204" pitchFamily="34" charset="0"/>
                <a:cs typeface="Times New Roman" panose="02020603050405020304" pitchFamily="18" charset="0"/>
              </a:rPr>
              <a:t>6. </a:t>
            </a:r>
            <a:r>
              <a:rPr lang="en-US" sz="2400" dirty="0" err="1">
                <a:effectLst/>
                <a:latin typeface="Calibri" panose="020F0502020204030204" pitchFamily="34" charset="0"/>
                <a:ea typeface="Calibri" panose="020F0502020204030204" pitchFamily="34" charset="0"/>
                <a:cs typeface="Times New Roman" panose="02020603050405020304" pitchFamily="18" charset="0"/>
              </a:rPr>
              <a:t>Mengolok-ngolok</a:t>
            </a:r>
            <a:r>
              <a:rPr lang="en-US" sz="2400" dirty="0">
                <a:effectLst/>
                <a:latin typeface="Calibri" panose="020F0502020204030204" pitchFamily="34" charset="0"/>
                <a:ea typeface="Calibri" panose="020F0502020204030204" pitchFamily="34" charset="0"/>
                <a:cs typeface="Times New Roman" panose="02020603050405020304" pitchFamily="18" charset="0"/>
              </a:rPr>
              <a:t> agama</a:t>
            </a:r>
          </a:p>
          <a:p>
            <a:pPr indent="0">
              <a:lnSpc>
                <a:spcPct val="100000"/>
              </a:lnSpc>
              <a:buNone/>
            </a:pPr>
            <a:r>
              <a:rPr lang="en-US" sz="2400" dirty="0">
                <a:effectLst/>
                <a:latin typeface="Calibri" panose="020F0502020204030204" pitchFamily="34" charset="0"/>
                <a:ea typeface="Calibri" panose="020F0502020204030204" pitchFamily="34" charset="0"/>
                <a:cs typeface="Times New Roman" panose="02020603050405020304" pitchFamily="18" charset="0"/>
              </a:rPr>
              <a:t>7. </a:t>
            </a:r>
            <a:r>
              <a:rPr lang="en-US" sz="2400" dirty="0" err="1">
                <a:effectLst/>
                <a:latin typeface="Calibri" panose="020F0502020204030204" pitchFamily="34" charset="0"/>
                <a:ea typeface="Calibri" panose="020F0502020204030204" pitchFamily="34" charset="0"/>
                <a:cs typeface="Times New Roman" panose="02020603050405020304" pitchFamily="18" charset="0"/>
              </a:rPr>
              <a:t>Sihir</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indent="0">
              <a:lnSpc>
                <a:spcPct val="100000"/>
              </a:lnSpc>
              <a:buNone/>
            </a:pPr>
            <a:r>
              <a:rPr lang="en-US" sz="2400" dirty="0">
                <a:effectLst/>
                <a:latin typeface="Calibri" panose="020F0502020204030204" pitchFamily="34" charset="0"/>
                <a:ea typeface="Calibri" panose="020F0502020204030204" pitchFamily="34" charset="0"/>
                <a:cs typeface="Times New Roman" panose="02020603050405020304" pitchFamily="18" charset="0"/>
              </a:rPr>
              <a:t>8. </a:t>
            </a:r>
            <a:r>
              <a:rPr lang="en-US" sz="2400" dirty="0" err="1">
                <a:effectLst/>
                <a:latin typeface="Calibri" panose="020F0502020204030204" pitchFamily="34" charset="0"/>
                <a:ea typeface="Calibri" panose="020F0502020204030204" pitchFamily="34" charset="0"/>
                <a:cs typeface="Times New Roman" panose="02020603050405020304" pitchFamily="18" charset="0"/>
              </a:rPr>
              <a:t>Menolong</a:t>
            </a:r>
            <a:r>
              <a:rPr lang="en-US" sz="2400" dirty="0">
                <a:effectLst/>
                <a:latin typeface="Calibri" panose="020F0502020204030204" pitchFamily="34" charset="0"/>
                <a:ea typeface="Calibri" panose="020F0502020204030204" pitchFamily="34" charset="0"/>
                <a:cs typeface="Times New Roman" panose="02020603050405020304" pitchFamily="18" charset="0"/>
              </a:rPr>
              <a:t> orang kafir </a:t>
            </a:r>
            <a:r>
              <a:rPr lang="en-US" sz="2400" dirty="0" err="1">
                <a:effectLst/>
                <a:latin typeface="Calibri" panose="020F0502020204030204" pitchFamily="34" charset="0"/>
                <a:ea typeface="Calibri" panose="020F0502020204030204" pitchFamily="34" charset="0"/>
                <a:cs typeface="Times New Roman" panose="02020603050405020304" pitchFamily="18" charset="0"/>
              </a:rPr>
              <a:t>untuk</a:t>
            </a:r>
            <a:r>
              <a:rPr lang="en-US" sz="2400" dirty="0">
                <a:effectLst/>
                <a:latin typeface="Calibri" panose="020F0502020204030204" pitchFamily="34" charset="0"/>
                <a:ea typeface="Calibri" panose="020F0502020204030204" pitchFamily="34" charset="0"/>
                <a:cs typeface="Times New Roman" panose="02020603050405020304" pitchFamily="18" charset="0"/>
              </a:rPr>
              <a:t> </a:t>
            </a:r>
            <a:r>
              <a:rPr lang="en-US" sz="2400" dirty="0" err="1">
                <a:effectLst/>
                <a:latin typeface="Calibri" panose="020F0502020204030204" pitchFamily="34" charset="0"/>
                <a:ea typeface="Calibri" panose="020F0502020204030204" pitchFamily="34" charset="0"/>
                <a:cs typeface="Times New Roman" panose="02020603050405020304" pitchFamily="18" charset="0"/>
              </a:rPr>
              <a:t>memerangi</a:t>
            </a:r>
            <a:r>
              <a:rPr lang="en-US" sz="2400" dirty="0">
                <a:effectLst/>
                <a:latin typeface="Calibri" panose="020F0502020204030204" pitchFamily="34" charset="0"/>
                <a:ea typeface="Calibri" panose="020F0502020204030204" pitchFamily="34" charset="0"/>
                <a:cs typeface="Times New Roman" panose="02020603050405020304" pitchFamily="18" charset="0"/>
              </a:rPr>
              <a:t> </a:t>
            </a:r>
            <a:r>
              <a:rPr lang="en-US" sz="2400" dirty="0" err="1">
                <a:effectLst/>
                <a:latin typeface="Calibri" panose="020F0502020204030204" pitchFamily="34" charset="0"/>
                <a:ea typeface="Calibri" panose="020F0502020204030204" pitchFamily="34" charset="0"/>
                <a:cs typeface="Times New Roman" panose="02020603050405020304" pitchFamily="18" charset="0"/>
              </a:rPr>
              <a:t>kaum</a:t>
            </a:r>
            <a:r>
              <a:rPr lang="en-US" sz="2400" dirty="0">
                <a:effectLst/>
                <a:latin typeface="Calibri" panose="020F0502020204030204" pitchFamily="34" charset="0"/>
                <a:ea typeface="Calibri" panose="020F0502020204030204" pitchFamily="34" charset="0"/>
                <a:cs typeface="Times New Roman" panose="02020603050405020304" pitchFamily="18" charset="0"/>
              </a:rPr>
              <a:t> </a:t>
            </a:r>
            <a:r>
              <a:rPr lang="en-US" sz="2400" dirty="0" err="1">
                <a:effectLst/>
                <a:latin typeface="Calibri" panose="020F0502020204030204" pitchFamily="34" charset="0"/>
                <a:ea typeface="Calibri" panose="020F0502020204030204" pitchFamily="34" charset="0"/>
                <a:cs typeface="Times New Roman" panose="02020603050405020304" pitchFamily="18" charset="0"/>
              </a:rPr>
              <a:t>muslimin</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indent="0">
              <a:lnSpc>
                <a:spcPct val="100000"/>
              </a:lnSpc>
              <a:buNone/>
            </a:pPr>
            <a:r>
              <a:rPr lang="en-US" sz="2400" dirty="0">
                <a:effectLst/>
                <a:latin typeface="Calibri" panose="020F0502020204030204" pitchFamily="34" charset="0"/>
                <a:ea typeface="Calibri" panose="020F0502020204030204" pitchFamily="34" charset="0"/>
                <a:cs typeface="Times New Roman" panose="02020603050405020304" pitchFamily="18" charset="0"/>
              </a:rPr>
              <a:t>9. </a:t>
            </a:r>
            <a:r>
              <a:rPr lang="en-US" sz="2400" dirty="0" err="1">
                <a:effectLst/>
                <a:latin typeface="Calibri" panose="020F0502020204030204" pitchFamily="34" charset="0"/>
                <a:ea typeface="Calibri" panose="020F0502020204030204" pitchFamily="34" charset="0"/>
                <a:cs typeface="Times New Roman" panose="02020603050405020304" pitchFamily="18" charset="0"/>
              </a:rPr>
              <a:t>Meyakini</a:t>
            </a:r>
            <a:r>
              <a:rPr lang="en-US" sz="2400" dirty="0">
                <a:effectLst/>
                <a:latin typeface="Calibri" panose="020F0502020204030204" pitchFamily="34" charset="0"/>
                <a:ea typeface="Calibri" panose="020F0502020204030204" pitchFamily="34" charset="0"/>
                <a:cs typeface="Times New Roman" panose="02020603050405020304" pitchFamily="18" charset="0"/>
              </a:rPr>
              <a:t> </a:t>
            </a:r>
            <a:r>
              <a:rPr lang="en-US" sz="2400" dirty="0" err="1">
                <a:effectLst/>
                <a:latin typeface="Calibri" panose="020F0502020204030204" pitchFamily="34" charset="0"/>
                <a:ea typeface="Calibri" panose="020F0502020204030204" pitchFamily="34" charset="0"/>
                <a:cs typeface="Times New Roman" panose="02020603050405020304" pitchFamily="18" charset="0"/>
              </a:rPr>
              <a:t>bolehnya</a:t>
            </a:r>
            <a:r>
              <a:rPr lang="en-US" sz="2400" dirty="0">
                <a:effectLst/>
                <a:latin typeface="Calibri" panose="020F0502020204030204" pitchFamily="34" charset="0"/>
                <a:ea typeface="Calibri" panose="020F0502020204030204" pitchFamily="34" charset="0"/>
                <a:cs typeface="Times New Roman" panose="02020603050405020304" pitchFamily="18" charset="0"/>
              </a:rPr>
              <a:t> </a:t>
            </a:r>
            <a:r>
              <a:rPr lang="en-US" sz="2400" dirty="0" err="1">
                <a:effectLst/>
                <a:latin typeface="Calibri" panose="020F0502020204030204" pitchFamily="34" charset="0"/>
                <a:ea typeface="Calibri" panose="020F0502020204030204" pitchFamily="34" charset="0"/>
                <a:cs typeface="Times New Roman" panose="02020603050405020304" pitchFamily="18" charset="0"/>
              </a:rPr>
              <a:t>keluar</a:t>
            </a:r>
            <a:r>
              <a:rPr lang="en-US" sz="2400" dirty="0">
                <a:effectLst/>
                <a:latin typeface="Calibri" panose="020F0502020204030204" pitchFamily="34" charset="0"/>
                <a:ea typeface="Calibri" panose="020F0502020204030204" pitchFamily="34" charset="0"/>
                <a:cs typeface="Times New Roman" panose="02020603050405020304" pitchFamily="18" charset="0"/>
              </a:rPr>
              <a:t> </a:t>
            </a:r>
            <a:r>
              <a:rPr lang="en-US" sz="2400" dirty="0" err="1">
                <a:effectLst/>
                <a:latin typeface="Calibri" panose="020F0502020204030204" pitchFamily="34" charset="0"/>
                <a:ea typeface="Calibri" panose="020F0502020204030204" pitchFamily="34" charset="0"/>
                <a:cs typeface="Times New Roman" panose="02020603050405020304" pitchFamily="18" charset="0"/>
              </a:rPr>
              <a:t>dari</a:t>
            </a:r>
            <a:r>
              <a:rPr lang="en-US" sz="2400" dirty="0">
                <a:effectLst/>
                <a:latin typeface="Calibri" panose="020F0502020204030204" pitchFamily="34" charset="0"/>
                <a:ea typeface="Calibri" panose="020F0502020204030204" pitchFamily="34" charset="0"/>
                <a:cs typeface="Times New Roman" panose="02020603050405020304" pitchFamily="18" charset="0"/>
              </a:rPr>
              <a:t> </a:t>
            </a:r>
            <a:r>
              <a:rPr lang="en-US" sz="2400" dirty="0" err="1">
                <a:effectLst/>
                <a:latin typeface="Calibri" panose="020F0502020204030204" pitchFamily="34" charset="0"/>
                <a:ea typeface="Calibri" panose="020F0502020204030204" pitchFamily="34" charset="0"/>
                <a:cs typeface="Times New Roman" panose="02020603050405020304" pitchFamily="18" charset="0"/>
              </a:rPr>
              <a:t>syariat</a:t>
            </a:r>
            <a:r>
              <a:rPr lang="en-US" sz="2400" dirty="0">
                <a:effectLst/>
                <a:latin typeface="Calibri" panose="020F0502020204030204" pitchFamily="34" charset="0"/>
                <a:ea typeface="Calibri" panose="020F0502020204030204" pitchFamily="34" charset="0"/>
                <a:cs typeface="Times New Roman" panose="02020603050405020304" pitchFamily="18" charset="0"/>
              </a:rPr>
              <a:t> Allah</a:t>
            </a:r>
          </a:p>
          <a:p>
            <a:pPr indent="0">
              <a:lnSpc>
                <a:spcPct val="100000"/>
              </a:lnSpc>
              <a:buNone/>
            </a:pPr>
            <a:r>
              <a:rPr lang="en-US" sz="2400" dirty="0">
                <a:effectLst/>
                <a:latin typeface="Calibri" panose="020F0502020204030204" pitchFamily="34" charset="0"/>
                <a:ea typeface="Calibri" panose="020F0502020204030204" pitchFamily="34" charset="0"/>
                <a:cs typeface="Times New Roman" panose="02020603050405020304" pitchFamily="18" charset="0"/>
              </a:rPr>
              <a:t>10.Tidak </a:t>
            </a:r>
            <a:r>
              <a:rPr lang="en-US" sz="2400" dirty="0" err="1">
                <a:effectLst/>
                <a:latin typeface="Calibri" panose="020F0502020204030204" pitchFamily="34" charset="0"/>
                <a:ea typeface="Calibri" panose="020F0502020204030204" pitchFamily="34" charset="0"/>
                <a:cs typeface="Times New Roman" panose="02020603050405020304" pitchFamily="18" charset="0"/>
              </a:rPr>
              <a:t>mau</a:t>
            </a:r>
            <a:r>
              <a:rPr lang="en-US" sz="2400" dirty="0">
                <a:effectLst/>
                <a:latin typeface="Calibri" panose="020F0502020204030204" pitchFamily="34" charset="0"/>
                <a:ea typeface="Calibri" panose="020F0502020204030204" pitchFamily="34" charset="0"/>
                <a:cs typeface="Times New Roman" panose="02020603050405020304" pitchFamily="18" charset="0"/>
              </a:rPr>
              <a:t> </a:t>
            </a:r>
            <a:r>
              <a:rPr lang="en-US" sz="2400" dirty="0" err="1">
                <a:effectLst/>
                <a:latin typeface="Calibri" panose="020F0502020204030204" pitchFamily="34" charset="0"/>
                <a:ea typeface="Calibri" panose="020F0502020204030204" pitchFamily="34" charset="0"/>
                <a:cs typeface="Times New Roman" panose="02020603050405020304" pitchFamily="18" charset="0"/>
              </a:rPr>
              <a:t>mempelajari</a:t>
            </a:r>
            <a:r>
              <a:rPr lang="en-US" sz="2400" dirty="0">
                <a:effectLst/>
                <a:latin typeface="Calibri" panose="020F0502020204030204" pitchFamily="34" charset="0"/>
                <a:ea typeface="Calibri" panose="020F0502020204030204" pitchFamily="34" charset="0"/>
                <a:cs typeface="Times New Roman" panose="02020603050405020304" pitchFamily="18" charset="0"/>
              </a:rPr>
              <a:t> dan </a:t>
            </a:r>
            <a:r>
              <a:rPr lang="en-US" sz="2400" dirty="0" err="1">
                <a:effectLst/>
                <a:latin typeface="Calibri" panose="020F0502020204030204" pitchFamily="34" charset="0"/>
                <a:ea typeface="Calibri" panose="020F0502020204030204" pitchFamily="34" charset="0"/>
                <a:cs typeface="Times New Roman" panose="02020603050405020304" pitchFamily="18" charset="0"/>
              </a:rPr>
              <a:t>mengamalkan</a:t>
            </a:r>
            <a:r>
              <a:rPr lang="en-US" sz="2400" dirty="0">
                <a:effectLst/>
                <a:latin typeface="Calibri" panose="020F0502020204030204" pitchFamily="34" charset="0"/>
                <a:ea typeface="Calibri" panose="020F0502020204030204" pitchFamily="34" charset="0"/>
                <a:cs typeface="Times New Roman" panose="02020603050405020304" pitchFamily="18" charset="0"/>
              </a:rPr>
              <a:t> agama</a:t>
            </a:r>
          </a:p>
        </p:txBody>
      </p:sp>
      <p:sp>
        <p:nvSpPr>
          <p:cNvPr id="4" name="Title 1">
            <a:extLst>
              <a:ext uri="{FF2B5EF4-FFF2-40B4-BE49-F238E27FC236}">
                <a16:creationId xmlns:a16="http://schemas.microsoft.com/office/drawing/2014/main" id="{0A4B216F-CEA2-487F-B993-99C8860920D2}"/>
              </a:ext>
            </a:extLst>
          </p:cNvPr>
          <p:cNvSpPr txBox="1">
            <a:spLocks/>
          </p:cNvSpPr>
          <p:nvPr/>
        </p:nvSpPr>
        <p:spPr>
          <a:xfrm>
            <a:off x="3390899" y="732630"/>
            <a:ext cx="5410201" cy="952734"/>
          </a:xfrm>
          <a:prstGeom prst="rect">
            <a:avLst/>
          </a:prstGeom>
          <a:solidFill>
            <a:schemeClr val="accent1">
              <a:lumMod val="50000"/>
            </a:schemeClr>
          </a:solidFill>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en-US" sz="3200" b="1" dirty="0">
                <a:solidFill>
                  <a:srgbClr val="FFFF00"/>
                </a:solidFill>
              </a:rPr>
              <a:t>YANG MEMBATALKAN SYAHADATAIN</a:t>
            </a:r>
            <a:endParaRPr lang="en-US" altLang="en-US" sz="3200" b="1" dirty="0">
              <a:solidFill>
                <a:schemeClr val="bg1"/>
              </a:solidFill>
            </a:endParaRPr>
          </a:p>
        </p:txBody>
      </p:sp>
      <p:pic>
        <p:nvPicPr>
          <p:cNvPr id="5" name="Picture 4">
            <a:extLst>
              <a:ext uri="{FF2B5EF4-FFF2-40B4-BE49-F238E27FC236}">
                <a16:creationId xmlns:a16="http://schemas.microsoft.com/office/drawing/2014/main" id="{0BC613DA-B9DE-4162-938B-A42DFA97C4C7}"/>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7942217" y="1940922"/>
            <a:ext cx="3411583" cy="3411583"/>
          </a:xfrm>
          <a:prstGeom prst="rect">
            <a:avLst/>
          </a:prstGeom>
        </p:spPr>
      </p:pic>
    </p:spTree>
    <p:extLst>
      <p:ext uri="{BB962C8B-B14F-4D97-AF65-F5344CB8AC3E}">
        <p14:creationId xmlns:p14="http://schemas.microsoft.com/office/powerpoint/2010/main" val="2364238518"/>
      </p:ext>
    </p:extLst>
  </p:cSld>
  <p:clrMapOvr>
    <a:masterClrMapping/>
  </p:clrMapOvr>
  <p:transition spd="slow">
    <p:randomBar dir="vert"/>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1536989" y="1784103"/>
            <a:ext cx="9118023" cy="3235886"/>
          </a:xfrm>
          <a:prstGeom prst="rect">
            <a:avLst/>
          </a:prstGeom>
        </p:spPr>
        <p:txBody>
          <a:bodyPr lIns="0" tIns="0" rIns="0" bIns="0" rtlCol="0" anchor="t">
            <a:spAutoFit/>
          </a:bodyPr>
          <a:lstStyle/>
          <a:p>
            <a:pPr algn="ctr">
              <a:lnSpc>
                <a:spcPts val="6414"/>
              </a:lnSpc>
            </a:pPr>
            <a:r>
              <a:rPr lang="en-US" sz="4934" spc="-49" dirty="0" err="1">
                <a:latin typeface="Roboto"/>
              </a:rPr>
              <a:t>Wallahu</a:t>
            </a:r>
            <a:r>
              <a:rPr lang="en-US" sz="4934" spc="-49" dirty="0">
                <a:latin typeface="Roboto"/>
              </a:rPr>
              <a:t> </a:t>
            </a:r>
            <a:r>
              <a:rPr lang="en-US" sz="4934" spc="-49" dirty="0" err="1">
                <a:latin typeface="Roboto"/>
              </a:rPr>
              <a:t>a'lam</a:t>
            </a:r>
            <a:r>
              <a:rPr lang="en-US" sz="4934" spc="-49" dirty="0">
                <a:latin typeface="Roboto"/>
              </a:rPr>
              <a:t> </a:t>
            </a:r>
            <a:r>
              <a:rPr lang="en-US" sz="4934" spc="-49" dirty="0" err="1">
                <a:latin typeface="Roboto"/>
              </a:rPr>
              <a:t>bish-shawab</a:t>
            </a:r>
            <a:endParaRPr lang="en-US" sz="4934" spc="-49" dirty="0">
              <a:latin typeface="Roboto"/>
            </a:endParaRPr>
          </a:p>
          <a:p>
            <a:pPr algn="ctr">
              <a:lnSpc>
                <a:spcPts val="6413"/>
              </a:lnSpc>
            </a:pPr>
            <a:r>
              <a:rPr lang="en-US" sz="4933" spc="-49" dirty="0">
                <a:latin typeface="Roboto"/>
              </a:rPr>
              <a:t>“</a:t>
            </a:r>
            <a:r>
              <a:rPr lang="en-US" sz="4933" spc="-49" dirty="0" err="1">
                <a:latin typeface="Roboto"/>
              </a:rPr>
              <a:t>Hanya</a:t>
            </a:r>
            <a:r>
              <a:rPr lang="en-US" sz="4933" spc="-49" dirty="0">
                <a:latin typeface="Roboto"/>
              </a:rPr>
              <a:t> Allah yang </a:t>
            </a:r>
            <a:r>
              <a:rPr lang="en-US" sz="4933" spc="-49" dirty="0" err="1">
                <a:latin typeface="Roboto"/>
              </a:rPr>
              <a:t>lebih</a:t>
            </a:r>
            <a:r>
              <a:rPr lang="en-US" sz="4933" spc="-49" dirty="0">
                <a:latin typeface="Roboto"/>
              </a:rPr>
              <a:t> </a:t>
            </a:r>
            <a:r>
              <a:rPr lang="en-US" sz="4933" spc="-49" dirty="0" err="1">
                <a:latin typeface="Roboto"/>
              </a:rPr>
              <a:t>mengetahui</a:t>
            </a:r>
            <a:r>
              <a:rPr lang="en-US" sz="4933" spc="-49" dirty="0">
                <a:latin typeface="Roboto"/>
              </a:rPr>
              <a:t> </a:t>
            </a:r>
            <a:r>
              <a:rPr lang="en-US" sz="4933" spc="-49" dirty="0" err="1">
                <a:latin typeface="Roboto"/>
              </a:rPr>
              <a:t>kebenaran</a:t>
            </a:r>
            <a:r>
              <a:rPr lang="en-US" sz="4933" spc="-49" dirty="0">
                <a:latin typeface="Roboto"/>
              </a:rPr>
              <a:t> yang </a:t>
            </a:r>
            <a:r>
              <a:rPr lang="en-US" sz="4933" spc="-49" dirty="0" err="1">
                <a:latin typeface="Roboto"/>
              </a:rPr>
              <a:t>sesungguhnya</a:t>
            </a:r>
            <a:r>
              <a:rPr lang="en-US" sz="4933" spc="-49" dirty="0">
                <a:latin typeface="Roboto"/>
              </a:rPr>
              <a:t>”</a:t>
            </a:r>
          </a:p>
        </p:txBody>
      </p:sp>
    </p:spTree>
  </p:cSld>
  <p:clrMapOvr>
    <a:masterClrMapping/>
  </p:clrMapOvr>
  <p:transition spd="slow">
    <p:randomBar dir="vert"/>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F49CBC-D709-4297-9E9C-0419163DCA1B}"/>
              </a:ext>
            </a:extLst>
          </p:cNvPr>
          <p:cNvSpPr>
            <a:spLocks noGrp="1"/>
          </p:cNvSpPr>
          <p:nvPr>
            <p:ph type="title"/>
          </p:nvPr>
        </p:nvSpPr>
        <p:spPr/>
        <p:txBody>
          <a:bodyPr/>
          <a:lstStyle/>
          <a:p>
            <a:r>
              <a:rPr lang="en-US" b="1" dirty="0"/>
              <a:t>References</a:t>
            </a:r>
          </a:p>
        </p:txBody>
      </p:sp>
      <p:sp>
        <p:nvSpPr>
          <p:cNvPr id="3" name="Content Placeholder 2">
            <a:extLst>
              <a:ext uri="{FF2B5EF4-FFF2-40B4-BE49-F238E27FC236}">
                <a16:creationId xmlns:a16="http://schemas.microsoft.com/office/drawing/2014/main" id="{FB9115E1-74EF-4306-A377-0700FC02148E}"/>
              </a:ext>
            </a:extLst>
          </p:cNvPr>
          <p:cNvSpPr>
            <a:spLocks noGrp="1"/>
          </p:cNvSpPr>
          <p:nvPr>
            <p:ph idx="1"/>
          </p:nvPr>
        </p:nvSpPr>
        <p:spPr/>
        <p:txBody>
          <a:bodyPr>
            <a:normAutofit/>
          </a:bodyPr>
          <a:lstStyle/>
          <a:p>
            <a:pPr>
              <a:lnSpc>
                <a:spcPct val="107000"/>
              </a:lnSpc>
              <a:spcAft>
                <a:spcPts val="800"/>
              </a:spcAft>
            </a:pPr>
            <a:r>
              <a:rPr lang="en-US" sz="2400" dirty="0">
                <a:effectLst/>
                <a:latin typeface="Calibri" panose="020F0502020204030204" pitchFamily="34" charset="0"/>
                <a:ea typeface="Calibri" panose="020F0502020204030204" pitchFamily="34" charset="0"/>
                <a:cs typeface="Times New Roman" panose="02020603050405020304" pitchFamily="18" charset="0"/>
              </a:rPr>
              <a:t>[</a:t>
            </a:r>
            <a:r>
              <a:rPr lang="en-US" sz="2400" dirty="0" err="1">
                <a:effectLst/>
                <a:latin typeface="Calibri" panose="020F0502020204030204" pitchFamily="34" charset="0"/>
                <a:ea typeface="Calibri" panose="020F0502020204030204" pitchFamily="34" charset="0"/>
                <a:cs typeface="Times New Roman" panose="02020603050405020304" pitchFamily="18" charset="0"/>
              </a:rPr>
              <a:t>Disalin</a:t>
            </a:r>
            <a:r>
              <a:rPr lang="en-US" sz="2400" dirty="0">
                <a:effectLst/>
                <a:latin typeface="Calibri" panose="020F0502020204030204" pitchFamily="34" charset="0"/>
                <a:ea typeface="Calibri" panose="020F0502020204030204" pitchFamily="34" charset="0"/>
                <a:cs typeface="Times New Roman" panose="02020603050405020304" pitchFamily="18" charset="0"/>
              </a:rPr>
              <a:t> </a:t>
            </a:r>
            <a:r>
              <a:rPr lang="en-US" sz="2400" dirty="0" err="1">
                <a:effectLst/>
                <a:latin typeface="Calibri" panose="020F0502020204030204" pitchFamily="34" charset="0"/>
                <a:ea typeface="Calibri" panose="020F0502020204030204" pitchFamily="34" charset="0"/>
                <a:cs typeface="Times New Roman" panose="02020603050405020304" pitchFamily="18" charset="0"/>
              </a:rPr>
              <a:t>dari</a:t>
            </a:r>
            <a:r>
              <a:rPr lang="en-US" sz="2400" dirty="0">
                <a:effectLst/>
                <a:latin typeface="Calibri" panose="020F0502020204030204" pitchFamily="34" charset="0"/>
                <a:ea typeface="Calibri" panose="020F0502020204030204" pitchFamily="34" charset="0"/>
                <a:cs typeface="Times New Roman" panose="02020603050405020304" pitchFamily="18" charset="0"/>
              </a:rPr>
              <a:t> kitab At-Tauhid </a:t>
            </a:r>
            <a:r>
              <a:rPr lang="en-US" sz="2400" dirty="0" err="1">
                <a:effectLst/>
                <a:latin typeface="Calibri" panose="020F0502020204030204" pitchFamily="34" charset="0"/>
                <a:ea typeface="Calibri" panose="020F0502020204030204" pitchFamily="34" charset="0"/>
                <a:cs typeface="Times New Roman" panose="02020603050405020304" pitchFamily="18" charset="0"/>
              </a:rPr>
              <a:t>Lish</a:t>
            </a:r>
            <a:r>
              <a:rPr lang="en-US" sz="2400" dirty="0">
                <a:effectLst/>
                <a:latin typeface="Calibri" panose="020F0502020204030204" pitchFamily="34" charset="0"/>
                <a:ea typeface="Calibri" panose="020F0502020204030204" pitchFamily="34" charset="0"/>
                <a:cs typeface="Times New Roman" panose="02020603050405020304" pitchFamily="18" charset="0"/>
              </a:rPr>
              <a:t> </a:t>
            </a:r>
            <a:r>
              <a:rPr lang="en-US" sz="2400" dirty="0" err="1">
                <a:effectLst/>
                <a:latin typeface="Calibri" panose="020F0502020204030204" pitchFamily="34" charset="0"/>
                <a:ea typeface="Calibri" panose="020F0502020204030204" pitchFamily="34" charset="0"/>
                <a:cs typeface="Times New Roman" panose="02020603050405020304" pitchFamily="18" charset="0"/>
              </a:rPr>
              <a:t>Shaffil</a:t>
            </a:r>
            <a:r>
              <a:rPr lang="en-US" sz="2400" dirty="0">
                <a:effectLst/>
                <a:latin typeface="Calibri" panose="020F0502020204030204" pitchFamily="34" charset="0"/>
                <a:ea typeface="Calibri" panose="020F0502020204030204" pitchFamily="34" charset="0"/>
                <a:cs typeface="Times New Roman" panose="02020603050405020304" pitchFamily="18" charset="0"/>
              </a:rPr>
              <a:t> </a:t>
            </a:r>
            <a:r>
              <a:rPr lang="en-US" sz="2400" dirty="0" err="1">
                <a:effectLst/>
                <a:latin typeface="Calibri" panose="020F0502020204030204" pitchFamily="34" charset="0"/>
                <a:ea typeface="Calibri" panose="020F0502020204030204" pitchFamily="34" charset="0"/>
                <a:cs typeface="Times New Roman" panose="02020603050405020304" pitchFamily="18" charset="0"/>
              </a:rPr>
              <a:t>Awwal</a:t>
            </a:r>
            <a:r>
              <a:rPr lang="en-US" sz="2400" dirty="0">
                <a:effectLst/>
                <a:latin typeface="Calibri" panose="020F0502020204030204" pitchFamily="34" charset="0"/>
                <a:ea typeface="Calibri" panose="020F0502020204030204" pitchFamily="34" charset="0"/>
                <a:cs typeface="Times New Roman" panose="02020603050405020304" pitchFamily="18" charset="0"/>
              </a:rPr>
              <a:t> Al-Ali, </a:t>
            </a:r>
            <a:r>
              <a:rPr lang="en-US" sz="2400" dirty="0" err="1">
                <a:effectLst/>
                <a:latin typeface="Calibri" panose="020F0502020204030204" pitchFamily="34" charset="0"/>
                <a:ea typeface="Calibri" panose="020F0502020204030204" pitchFamily="34" charset="0"/>
                <a:cs typeface="Times New Roman" panose="02020603050405020304" pitchFamily="18" charset="0"/>
              </a:rPr>
              <a:t>Edisi</a:t>
            </a:r>
            <a:r>
              <a:rPr lang="en-US" sz="2400" dirty="0">
                <a:effectLst/>
                <a:latin typeface="Calibri" panose="020F0502020204030204" pitchFamily="34" charset="0"/>
                <a:ea typeface="Calibri" panose="020F0502020204030204" pitchFamily="34" charset="0"/>
                <a:cs typeface="Times New Roman" panose="02020603050405020304" pitchFamily="18" charset="0"/>
              </a:rPr>
              <a:t> Indonesia Kitab Tauhid 1, </a:t>
            </a:r>
            <a:r>
              <a:rPr lang="en-US" sz="2400" dirty="0" err="1">
                <a:effectLst/>
                <a:latin typeface="Calibri" panose="020F0502020204030204" pitchFamily="34" charset="0"/>
                <a:ea typeface="Calibri" panose="020F0502020204030204" pitchFamily="34" charset="0"/>
                <a:cs typeface="Times New Roman" panose="02020603050405020304" pitchFamily="18" charset="0"/>
              </a:rPr>
              <a:t>Penulis</a:t>
            </a:r>
            <a:r>
              <a:rPr lang="en-US" sz="2400" dirty="0">
                <a:effectLst/>
                <a:latin typeface="Calibri" panose="020F0502020204030204" pitchFamily="34" charset="0"/>
                <a:ea typeface="Calibri" panose="020F0502020204030204" pitchFamily="34" charset="0"/>
                <a:cs typeface="Times New Roman" panose="02020603050405020304" pitchFamily="18" charset="0"/>
              </a:rPr>
              <a:t> </a:t>
            </a:r>
            <a:r>
              <a:rPr lang="en-US" sz="2400" dirty="0" err="1">
                <a:effectLst/>
                <a:latin typeface="Calibri" panose="020F0502020204030204" pitchFamily="34" charset="0"/>
                <a:ea typeface="Calibri" panose="020F0502020204030204" pitchFamily="34" charset="0"/>
                <a:cs typeface="Times New Roman" panose="02020603050405020304" pitchFamily="18" charset="0"/>
              </a:rPr>
              <a:t>Syaikh</a:t>
            </a:r>
            <a:r>
              <a:rPr lang="en-US" sz="2400" dirty="0">
                <a:effectLst/>
                <a:latin typeface="Calibri" panose="020F0502020204030204" pitchFamily="34" charset="0"/>
                <a:ea typeface="Calibri" panose="020F0502020204030204" pitchFamily="34" charset="0"/>
                <a:cs typeface="Times New Roman" panose="02020603050405020304" pitchFamily="18" charset="0"/>
              </a:rPr>
              <a:t> Dr </a:t>
            </a:r>
            <a:r>
              <a:rPr lang="en-US" sz="2400" dirty="0" err="1">
                <a:effectLst/>
                <a:latin typeface="Calibri" panose="020F0502020204030204" pitchFamily="34" charset="0"/>
                <a:ea typeface="Calibri" panose="020F0502020204030204" pitchFamily="34" charset="0"/>
                <a:cs typeface="Times New Roman" panose="02020603050405020304" pitchFamily="18" charset="0"/>
              </a:rPr>
              <a:t>Shalih</a:t>
            </a:r>
            <a:r>
              <a:rPr lang="en-US" sz="2400" dirty="0">
                <a:effectLst/>
                <a:latin typeface="Calibri" panose="020F0502020204030204" pitchFamily="34" charset="0"/>
                <a:ea typeface="Calibri" panose="020F0502020204030204" pitchFamily="34" charset="0"/>
                <a:cs typeface="Times New Roman" panose="02020603050405020304" pitchFamily="18" charset="0"/>
              </a:rPr>
              <a:t> bin </a:t>
            </a:r>
            <a:r>
              <a:rPr lang="en-US" sz="2400" dirty="0" err="1">
                <a:effectLst/>
                <a:latin typeface="Calibri" panose="020F0502020204030204" pitchFamily="34" charset="0"/>
                <a:ea typeface="Calibri" panose="020F0502020204030204" pitchFamily="34" charset="0"/>
                <a:cs typeface="Times New Roman" panose="02020603050405020304" pitchFamily="18" charset="0"/>
              </a:rPr>
              <a:t>Fauzan</a:t>
            </a:r>
            <a:r>
              <a:rPr lang="en-US" sz="2400" dirty="0">
                <a:effectLst/>
                <a:latin typeface="Calibri" panose="020F0502020204030204" pitchFamily="34" charset="0"/>
                <a:ea typeface="Calibri" panose="020F0502020204030204" pitchFamily="34" charset="0"/>
                <a:cs typeface="Times New Roman" panose="02020603050405020304" pitchFamily="18" charset="0"/>
              </a:rPr>
              <a:t> bin Abdullah bin </a:t>
            </a:r>
            <a:r>
              <a:rPr lang="en-US" sz="2400" dirty="0" err="1">
                <a:effectLst/>
                <a:latin typeface="Calibri" panose="020F0502020204030204" pitchFamily="34" charset="0"/>
                <a:ea typeface="Calibri" panose="020F0502020204030204" pitchFamily="34" charset="0"/>
                <a:cs typeface="Times New Roman" panose="02020603050405020304" pitchFamily="18" charset="0"/>
              </a:rPr>
              <a:t>Fauzan</a:t>
            </a:r>
            <a:r>
              <a:rPr lang="en-US" sz="2400" dirty="0">
                <a:effectLst/>
                <a:latin typeface="Calibri" panose="020F0502020204030204" pitchFamily="34" charset="0"/>
                <a:ea typeface="Calibri" panose="020F0502020204030204" pitchFamily="34" charset="0"/>
                <a:cs typeface="Times New Roman" panose="02020603050405020304" pitchFamily="18" charset="0"/>
              </a:rPr>
              <a:t>, </a:t>
            </a:r>
            <a:r>
              <a:rPr lang="en-US" sz="2400" dirty="0" err="1">
                <a:effectLst/>
                <a:latin typeface="Calibri" panose="020F0502020204030204" pitchFamily="34" charset="0"/>
                <a:ea typeface="Calibri" panose="020F0502020204030204" pitchFamily="34" charset="0"/>
                <a:cs typeface="Times New Roman" panose="02020603050405020304" pitchFamily="18" charset="0"/>
              </a:rPr>
              <a:t>Penerjemah</a:t>
            </a:r>
            <a:r>
              <a:rPr lang="en-US" sz="2400" dirty="0">
                <a:effectLst/>
                <a:latin typeface="Calibri" panose="020F0502020204030204" pitchFamily="34" charset="0"/>
                <a:ea typeface="Calibri" panose="020F0502020204030204" pitchFamily="34" charset="0"/>
                <a:cs typeface="Times New Roman" panose="02020603050405020304" pitchFamily="18" charset="0"/>
              </a:rPr>
              <a:t> </a:t>
            </a:r>
            <a:r>
              <a:rPr lang="en-US" sz="2400" dirty="0" err="1">
                <a:effectLst/>
                <a:latin typeface="Calibri" panose="020F0502020204030204" pitchFamily="34" charset="0"/>
                <a:ea typeface="Calibri" panose="020F0502020204030204" pitchFamily="34" charset="0"/>
                <a:cs typeface="Times New Roman" panose="02020603050405020304" pitchFamily="18" charset="0"/>
              </a:rPr>
              <a:t>Agus</a:t>
            </a:r>
            <a:r>
              <a:rPr lang="en-US" sz="2400" dirty="0">
                <a:effectLst/>
                <a:latin typeface="Calibri" panose="020F0502020204030204" pitchFamily="34" charset="0"/>
                <a:ea typeface="Calibri" panose="020F0502020204030204" pitchFamily="34" charset="0"/>
                <a:cs typeface="Times New Roman" panose="02020603050405020304" pitchFamily="18" charset="0"/>
              </a:rPr>
              <a:t> Hasan </a:t>
            </a:r>
            <a:r>
              <a:rPr lang="en-US" sz="2400" dirty="0" err="1">
                <a:effectLst/>
                <a:latin typeface="Calibri" panose="020F0502020204030204" pitchFamily="34" charset="0"/>
                <a:ea typeface="Calibri" panose="020F0502020204030204" pitchFamily="34" charset="0"/>
                <a:cs typeface="Times New Roman" panose="02020603050405020304" pitchFamily="18" charset="0"/>
              </a:rPr>
              <a:t>Bashori</a:t>
            </a:r>
            <a:r>
              <a:rPr lang="en-US" sz="2400" dirty="0">
                <a:effectLst/>
                <a:latin typeface="Calibri" panose="020F0502020204030204" pitchFamily="34" charset="0"/>
                <a:ea typeface="Calibri" panose="020F0502020204030204" pitchFamily="34" charset="0"/>
                <a:cs typeface="Times New Roman" panose="02020603050405020304" pitchFamily="18" charset="0"/>
              </a:rPr>
              <a:t> Lc, </a:t>
            </a:r>
            <a:r>
              <a:rPr lang="en-US" sz="2400" dirty="0" err="1">
                <a:effectLst/>
                <a:latin typeface="Calibri" panose="020F0502020204030204" pitchFamily="34" charset="0"/>
                <a:ea typeface="Calibri" panose="020F0502020204030204" pitchFamily="34" charset="0"/>
                <a:cs typeface="Times New Roman" panose="02020603050405020304" pitchFamily="18" charset="0"/>
              </a:rPr>
              <a:t>Penerbit</a:t>
            </a:r>
            <a:r>
              <a:rPr lang="en-US" sz="2400" dirty="0">
                <a:effectLst/>
                <a:latin typeface="Calibri" panose="020F0502020204030204" pitchFamily="34" charset="0"/>
                <a:ea typeface="Calibri" panose="020F0502020204030204" pitchFamily="34" charset="0"/>
                <a:cs typeface="Times New Roman" panose="02020603050405020304" pitchFamily="18" charset="0"/>
              </a:rPr>
              <a:t> </a:t>
            </a:r>
            <a:r>
              <a:rPr lang="en-US" sz="2400" dirty="0" err="1">
                <a:effectLst/>
                <a:latin typeface="Calibri" panose="020F0502020204030204" pitchFamily="34" charset="0"/>
                <a:ea typeface="Calibri" panose="020F0502020204030204" pitchFamily="34" charset="0"/>
                <a:cs typeface="Times New Roman" panose="02020603050405020304" pitchFamily="18" charset="0"/>
              </a:rPr>
              <a:t>Darul</a:t>
            </a:r>
            <a:r>
              <a:rPr lang="en-US" sz="2400" dirty="0">
                <a:effectLst/>
                <a:latin typeface="Calibri" panose="020F0502020204030204" pitchFamily="34" charset="0"/>
                <a:ea typeface="Calibri" panose="020F0502020204030204" pitchFamily="34" charset="0"/>
                <a:cs typeface="Times New Roman" panose="02020603050405020304" pitchFamily="18" charset="0"/>
              </a:rPr>
              <a:t> </a:t>
            </a:r>
            <a:r>
              <a:rPr lang="en-US" sz="2400" dirty="0" err="1">
                <a:effectLst/>
                <a:latin typeface="Calibri" panose="020F0502020204030204" pitchFamily="34" charset="0"/>
                <a:ea typeface="Calibri" panose="020F0502020204030204" pitchFamily="34" charset="0"/>
                <a:cs typeface="Times New Roman" panose="02020603050405020304" pitchFamily="18" charset="0"/>
              </a:rPr>
              <a:t>Haq</a:t>
            </a:r>
            <a:r>
              <a:rPr lang="en-US" sz="2400" dirty="0">
                <a:effectLst/>
                <a:latin typeface="Calibri" panose="020F050202020403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n-US" sz="2400" dirty="0" err="1">
                <a:effectLst/>
                <a:latin typeface="Calibri" panose="020F0502020204030204" pitchFamily="34" charset="0"/>
                <a:ea typeface="Calibri" panose="020F0502020204030204" pitchFamily="34" charset="0"/>
                <a:cs typeface="Times New Roman" panose="02020603050405020304" pitchFamily="18" charset="0"/>
              </a:rPr>
              <a:t>Referensi</a:t>
            </a:r>
            <a:r>
              <a:rPr lang="en-US" sz="2400" dirty="0">
                <a:effectLst/>
                <a:latin typeface="Calibri" panose="020F0502020204030204" pitchFamily="34" charset="0"/>
                <a:ea typeface="Calibri" panose="020F0502020204030204" pitchFamily="34" charset="0"/>
                <a:cs typeface="Times New Roman" panose="02020603050405020304" pitchFamily="18" charset="0"/>
              </a:rPr>
              <a:t> : </a:t>
            </a:r>
            <a:r>
              <a:rPr lang="en-US" sz="24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2"/>
              </a:rPr>
              <a:t>https://almanhaj.or.id/2101-makna-syahadatain-rukun-syarat-konsekuensi-dan-yang-membatalkannya.html</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2400" dirty="0">
                <a:effectLst/>
                <a:latin typeface="Calibri" panose="020F0502020204030204" pitchFamily="34" charset="0"/>
                <a:ea typeface="Calibri" panose="020F0502020204030204" pitchFamily="34" charset="0"/>
                <a:cs typeface="Times New Roman" panose="02020603050405020304" pitchFamily="18" charset="0"/>
              </a:rPr>
              <a:t>https://www.alquran-sunnah.com/artikel/pilihan/10-pembatal-islam.html#kedua-murtad-dari-islam</a:t>
            </a:r>
            <a:endParaRPr lang="en-US" sz="3600" dirty="0"/>
          </a:p>
        </p:txBody>
      </p:sp>
    </p:spTree>
    <p:extLst>
      <p:ext uri="{BB962C8B-B14F-4D97-AF65-F5344CB8AC3E}">
        <p14:creationId xmlns:p14="http://schemas.microsoft.com/office/powerpoint/2010/main" val="29389554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199673-040A-43C2-A298-8E9DA5E53031}"/>
              </a:ext>
            </a:extLst>
          </p:cNvPr>
          <p:cNvSpPr>
            <a:spLocks noGrp="1"/>
          </p:cNvSpPr>
          <p:nvPr>
            <p:ph type="title"/>
          </p:nvPr>
        </p:nvSpPr>
        <p:spPr>
          <a:xfrm>
            <a:off x="955766" y="5937079"/>
            <a:ext cx="10515600" cy="527694"/>
          </a:xfrm>
        </p:spPr>
        <p:txBody>
          <a:bodyPr>
            <a:normAutofit fontScale="90000"/>
          </a:bodyPr>
          <a:lstStyle/>
          <a:p>
            <a:pPr algn="ctr"/>
            <a:r>
              <a:rPr lang="en-US" sz="3200" b="1" dirty="0"/>
              <a:t>JAZAKUMULLAHU KHAIRAN</a:t>
            </a:r>
          </a:p>
        </p:txBody>
      </p:sp>
      <p:sp>
        <p:nvSpPr>
          <p:cNvPr id="3" name="Content Placeholder 2">
            <a:extLst>
              <a:ext uri="{FF2B5EF4-FFF2-40B4-BE49-F238E27FC236}">
                <a16:creationId xmlns:a16="http://schemas.microsoft.com/office/drawing/2014/main" id="{0DB30D2B-59E7-4A23-9030-DDEE46F770DD}"/>
              </a:ext>
            </a:extLst>
          </p:cNvPr>
          <p:cNvSpPr>
            <a:spLocks noGrp="1"/>
          </p:cNvSpPr>
          <p:nvPr>
            <p:ph idx="1"/>
          </p:nvPr>
        </p:nvSpPr>
        <p:spPr>
          <a:xfrm>
            <a:off x="838200" y="2297950"/>
            <a:ext cx="10515600" cy="1605026"/>
          </a:xfrm>
        </p:spPr>
        <p:txBody>
          <a:bodyPr>
            <a:noAutofit/>
          </a:bodyPr>
          <a:lstStyle/>
          <a:p>
            <a:pPr algn="r" fontAlgn="base"/>
            <a:r>
              <a:rPr lang="ar-AE" sz="2400" b="0" i="0" dirty="0">
                <a:effectLst/>
                <a:latin typeface="Helvetica Neue"/>
              </a:rPr>
              <a:t>إِذَا مَاتَ الْإِنْسَانُ انْقَطَعَ عَمَلُهُ إِلَّا مِنْ ثَلَاثٍ: صَدَقَةٍ جَارِيَةٍ، أَوْ عِلْمٍ يُنْتَفَعُ بِهِ، أَوْ وَلَدٍ صَالِحٍ يَدْعُو لَهُ</a:t>
            </a:r>
          </a:p>
          <a:p>
            <a:pPr algn="l" fontAlgn="base"/>
            <a:r>
              <a:rPr lang="ar-AE" sz="2400" b="0" i="1" dirty="0">
                <a:effectLst/>
                <a:latin typeface="inherit"/>
              </a:rPr>
              <a:t> “</a:t>
            </a:r>
            <a:r>
              <a:rPr lang="en-US" sz="2400" b="0" i="1" dirty="0">
                <a:effectLst/>
                <a:latin typeface="inherit"/>
              </a:rPr>
              <a:t>Jika </a:t>
            </a:r>
            <a:r>
              <a:rPr lang="en-US" sz="2400" b="0" i="1" dirty="0" err="1">
                <a:effectLst/>
                <a:latin typeface="inherit"/>
              </a:rPr>
              <a:t>seorang</a:t>
            </a:r>
            <a:r>
              <a:rPr lang="en-US" sz="2400" b="0" i="1" dirty="0">
                <a:effectLst/>
                <a:latin typeface="inherit"/>
              </a:rPr>
              <a:t> </a:t>
            </a:r>
            <a:r>
              <a:rPr lang="en-US" sz="2400" b="0" i="1" dirty="0" err="1">
                <a:effectLst/>
                <a:latin typeface="inherit"/>
              </a:rPr>
              <a:t>manusia</a:t>
            </a:r>
            <a:r>
              <a:rPr lang="en-US" sz="2400" b="0" i="1" dirty="0">
                <a:effectLst/>
                <a:latin typeface="inherit"/>
              </a:rPr>
              <a:t> </a:t>
            </a:r>
            <a:r>
              <a:rPr lang="en-US" sz="2400" b="0" i="1" dirty="0" err="1">
                <a:effectLst/>
                <a:latin typeface="inherit"/>
              </a:rPr>
              <a:t>meninggal</a:t>
            </a:r>
            <a:r>
              <a:rPr lang="en-US" sz="2400" b="0" i="1" dirty="0">
                <a:effectLst/>
                <a:latin typeface="inherit"/>
              </a:rPr>
              <a:t>, </a:t>
            </a:r>
            <a:r>
              <a:rPr lang="en-US" sz="2400" b="0" i="1" dirty="0" err="1">
                <a:effectLst/>
                <a:latin typeface="inherit"/>
              </a:rPr>
              <a:t>terputuslah</a:t>
            </a:r>
            <a:r>
              <a:rPr lang="en-US" sz="2400" b="0" i="1" dirty="0">
                <a:effectLst/>
                <a:latin typeface="inherit"/>
              </a:rPr>
              <a:t> </a:t>
            </a:r>
            <a:r>
              <a:rPr lang="en-US" sz="2400" b="0" i="1" dirty="0" err="1">
                <a:effectLst/>
                <a:latin typeface="inherit"/>
              </a:rPr>
              <a:t>amalnya</a:t>
            </a:r>
            <a:r>
              <a:rPr lang="en-US" sz="2400" b="0" i="1" dirty="0">
                <a:effectLst/>
                <a:latin typeface="inherit"/>
              </a:rPr>
              <a:t>, </a:t>
            </a:r>
            <a:r>
              <a:rPr lang="en-US" sz="2400" b="0" i="1" dirty="0" err="1">
                <a:effectLst/>
                <a:latin typeface="inherit"/>
              </a:rPr>
              <a:t>kecuali</a:t>
            </a:r>
            <a:r>
              <a:rPr lang="en-US" sz="2400" b="0" i="1" dirty="0">
                <a:effectLst/>
                <a:latin typeface="inherit"/>
              </a:rPr>
              <a:t> </a:t>
            </a:r>
            <a:r>
              <a:rPr lang="en-US" sz="2400" b="0" i="1" dirty="0" err="1">
                <a:effectLst/>
                <a:latin typeface="inherit"/>
              </a:rPr>
              <a:t>dari</a:t>
            </a:r>
            <a:r>
              <a:rPr lang="en-US" sz="2400" b="0" i="1" dirty="0">
                <a:effectLst/>
                <a:latin typeface="inherit"/>
              </a:rPr>
              <a:t> </a:t>
            </a:r>
            <a:r>
              <a:rPr lang="en-US" sz="2400" b="0" i="1" dirty="0" err="1">
                <a:effectLst/>
                <a:latin typeface="inherit"/>
              </a:rPr>
              <a:t>tiga</a:t>
            </a:r>
            <a:r>
              <a:rPr lang="en-US" sz="2400" b="0" i="1" dirty="0">
                <a:effectLst/>
                <a:latin typeface="inherit"/>
              </a:rPr>
              <a:t> </a:t>
            </a:r>
            <a:r>
              <a:rPr lang="en-US" sz="2400" b="0" i="1" dirty="0" err="1">
                <a:effectLst/>
                <a:latin typeface="inherit"/>
              </a:rPr>
              <a:t>hal</a:t>
            </a:r>
            <a:r>
              <a:rPr lang="en-US" sz="2400" b="0" i="1" dirty="0">
                <a:effectLst/>
                <a:latin typeface="inherit"/>
              </a:rPr>
              <a:t>: </a:t>
            </a:r>
            <a:r>
              <a:rPr lang="en-US" sz="2400" b="0" i="1" dirty="0" err="1">
                <a:effectLst/>
                <a:latin typeface="inherit"/>
              </a:rPr>
              <a:t>sedekah</a:t>
            </a:r>
            <a:r>
              <a:rPr lang="en-US" sz="2400" b="0" i="1" dirty="0">
                <a:effectLst/>
                <a:latin typeface="inherit"/>
              </a:rPr>
              <a:t> </a:t>
            </a:r>
            <a:r>
              <a:rPr lang="en-US" sz="2400" b="0" i="1" dirty="0" err="1">
                <a:effectLst/>
                <a:latin typeface="inherit"/>
              </a:rPr>
              <a:t>jariyah</a:t>
            </a:r>
            <a:r>
              <a:rPr lang="en-US" sz="2400" b="0" i="1" dirty="0">
                <a:effectLst/>
                <a:latin typeface="inherit"/>
              </a:rPr>
              <a:t>, </a:t>
            </a:r>
            <a:r>
              <a:rPr lang="en-US" sz="2400" b="0" i="1" dirty="0" err="1">
                <a:effectLst/>
                <a:latin typeface="inherit"/>
              </a:rPr>
              <a:t>ilmu</a:t>
            </a:r>
            <a:r>
              <a:rPr lang="en-US" sz="2400" b="0" i="1" dirty="0">
                <a:effectLst/>
                <a:latin typeface="inherit"/>
              </a:rPr>
              <a:t> yang </a:t>
            </a:r>
            <a:r>
              <a:rPr lang="en-US" sz="2400" b="0" i="1" dirty="0" err="1">
                <a:effectLst/>
                <a:latin typeface="inherit"/>
              </a:rPr>
              <a:t>bermanfaat</a:t>
            </a:r>
            <a:r>
              <a:rPr lang="en-US" sz="2400" b="0" i="1" dirty="0">
                <a:effectLst/>
                <a:latin typeface="inherit"/>
              </a:rPr>
              <a:t>, </a:t>
            </a:r>
            <a:r>
              <a:rPr lang="en-US" sz="2400" b="0" i="1" dirty="0" err="1">
                <a:effectLst/>
                <a:latin typeface="inherit"/>
              </a:rPr>
              <a:t>atau</a:t>
            </a:r>
            <a:r>
              <a:rPr lang="en-US" sz="2400" b="0" i="1" dirty="0">
                <a:effectLst/>
                <a:latin typeface="inherit"/>
              </a:rPr>
              <a:t> </a:t>
            </a:r>
            <a:r>
              <a:rPr lang="en-US" sz="2400" b="0" i="1" dirty="0" err="1">
                <a:effectLst/>
                <a:latin typeface="inherit"/>
              </a:rPr>
              <a:t>anak</a:t>
            </a:r>
            <a:r>
              <a:rPr lang="en-US" sz="2400" b="0" i="1" dirty="0">
                <a:effectLst/>
                <a:latin typeface="inherit"/>
              </a:rPr>
              <a:t> </a:t>
            </a:r>
            <a:r>
              <a:rPr lang="en-US" sz="2400" b="0" i="1" dirty="0" err="1">
                <a:effectLst/>
                <a:latin typeface="inherit"/>
              </a:rPr>
              <a:t>shalih</a:t>
            </a:r>
            <a:r>
              <a:rPr lang="en-US" sz="2400" b="0" i="1" dirty="0">
                <a:effectLst/>
                <a:latin typeface="inherit"/>
              </a:rPr>
              <a:t> yang </a:t>
            </a:r>
            <a:r>
              <a:rPr lang="en-US" sz="2400" b="0" i="1" dirty="0" err="1">
                <a:effectLst/>
                <a:latin typeface="inherit"/>
              </a:rPr>
              <a:t>berdoa</a:t>
            </a:r>
            <a:r>
              <a:rPr lang="en-US" sz="2400" b="0" i="1" dirty="0">
                <a:effectLst/>
                <a:latin typeface="inherit"/>
              </a:rPr>
              <a:t> </a:t>
            </a:r>
            <a:r>
              <a:rPr lang="en-US" sz="2400" b="0" i="1" dirty="0" err="1">
                <a:effectLst/>
                <a:latin typeface="inherit"/>
              </a:rPr>
              <a:t>untuknya</a:t>
            </a:r>
            <a:r>
              <a:rPr lang="en-US" sz="2400" b="0" i="1" dirty="0">
                <a:effectLst/>
                <a:latin typeface="inherit"/>
              </a:rPr>
              <a:t>” (</a:t>
            </a:r>
            <a:r>
              <a:rPr lang="en-US" sz="2400" b="0" i="0" dirty="0">
                <a:effectLst/>
                <a:latin typeface="Helvetica Neue"/>
              </a:rPr>
              <a:t>HR. Muslim).</a:t>
            </a:r>
            <a:r>
              <a:rPr lang="en-US" sz="2400" b="1" i="0" dirty="0">
                <a:effectLst/>
                <a:latin typeface="inherit"/>
              </a:rPr>
              <a:t> </a:t>
            </a:r>
            <a:endParaRPr lang="en-US" sz="2400" b="0" i="0" dirty="0">
              <a:effectLst/>
              <a:latin typeface="Helvetica Neue"/>
            </a:endParaRPr>
          </a:p>
        </p:txBody>
      </p:sp>
      <p:sp>
        <p:nvSpPr>
          <p:cNvPr id="7" name="TextBox 6">
            <a:extLst>
              <a:ext uri="{FF2B5EF4-FFF2-40B4-BE49-F238E27FC236}">
                <a16:creationId xmlns:a16="http://schemas.microsoft.com/office/drawing/2014/main" id="{4ABA08B3-C5E6-4F7B-BDAC-2507B35AFAD3}"/>
              </a:ext>
            </a:extLst>
          </p:cNvPr>
          <p:cNvSpPr txBox="1"/>
          <p:nvPr/>
        </p:nvSpPr>
        <p:spPr>
          <a:xfrm>
            <a:off x="617221" y="3998087"/>
            <a:ext cx="10736579" cy="1938992"/>
          </a:xfrm>
          <a:prstGeom prst="rect">
            <a:avLst/>
          </a:prstGeom>
          <a:noFill/>
        </p:spPr>
        <p:txBody>
          <a:bodyPr wrap="square">
            <a:spAutoFit/>
          </a:bodyPr>
          <a:lstStyle/>
          <a:p>
            <a:pPr algn="just"/>
            <a:r>
              <a:rPr lang="en-US" sz="2400" b="1" i="0" dirty="0">
                <a:solidFill>
                  <a:srgbClr val="040C28"/>
                </a:solidFill>
                <a:effectLst/>
                <a:latin typeface="Google Sans"/>
              </a:rPr>
              <a:t>DOA KAFARATUL MAJELIS:</a:t>
            </a:r>
            <a:r>
              <a:rPr lang="en-US" sz="2400" b="0" i="0" dirty="0">
                <a:solidFill>
                  <a:srgbClr val="040C28"/>
                </a:solidFill>
                <a:effectLst/>
                <a:latin typeface="Google Sans"/>
              </a:rPr>
              <a:t> </a:t>
            </a:r>
            <a:r>
              <a:rPr lang="en-US" sz="2400" b="0" i="0" dirty="0" err="1">
                <a:solidFill>
                  <a:srgbClr val="040C28"/>
                </a:solidFill>
                <a:effectLst/>
                <a:latin typeface="Google Sans"/>
              </a:rPr>
              <a:t>Subhaanakallaahumma</a:t>
            </a:r>
            <a:r>
              <a:rPr lang="en-US" sz="2400" b="0" i="0" dirty="0">
                <a:solidFill>
                  <a:srgbClr val="040C28"/>
                </a:solidFill>
                <a:effectLst/>
                <a:latin typeface="Google Sans"/>
              </a:rPr>
              <a:t> </a:t>
            </a:r>
            <a:r>
              <a:rPr lang="en-US" sz="2400" b="0" i="0" dirty="0" err="1">
                <a:solidFill>
                  <a:srgbClr val="040C28"/>
                </a:solidFill>
                <a:effectLst/>
                <a:latin typeface="Google Sans"/>
              </a:rPr>
              <a:t>wa</a:t>
            </a:r>
            <a:r>
              <a:rPr lang="en-US" sz="2400" b="0" i="0" dirty="0">
                <a:solidFill>
                  <a:srgbClr val="040C28"/>
                </a:solidFill>
                <a:effectLst/>
                <a:latin typeface="Google Sans"/>
              </a:rPr>
              <a:t> </a:t>
            </a:r>
            <a:r>
              <a:rPr lang="en-US" sz="2400" b="0" i="0" dirty="0" err="1">
                <a:solidFill>
                  <a:srgbClr val="040C28"/>
                </a:solidFill>
                <a:effectLst/>
                <a:latin typeface="Google Sans"/>
              </a:rPr>
              <a:t>bihamdika</a:t>
            </a:r>
            <a:r>
              <a:rPr lang="en-US" sz="2400" b="0" i="0" dirty="0">
                <a:solidFill>
                  <a:srgbClr val="040C28"/>
                </a:solidFill>
                <a:effectLst/>
                <a:latin typeface="Google Sans"/>
              </a:rPr>
              <a:t>, </a:t>
            </a:r>
            <a:r>
              <a:rPr lang="en-US" sz="2400" b="0" i="0" dirty="0" err="1">
                <a:solidFill>
                  <a:srgbClr val="040C28"/>
                </a:solidFill>
                <a:effectLst/>
                <a:latin typeface="Google Sans"/>
              </a:rPr>
              <a:t>asyhadu</a:t>
            </a:r>
            <a:r>
              <a:rPr lang="en-US" sz="2400" b="0" i="0" dirty="0">
                <a:solidFill>
                  <a:srgbClr val="040C28"/>
                </a:solidFill>
                <a:effectLst/>
                <a:latin typeface="Google Sans"/>
              </a:rPr>
              <a:t> al-</a:t>
            </a:r>
            <a:r>
              <a:rPr lang="en-US" sz="2400" b="0" i="0" dirty="0" err="1">
                <a:solidFill>
                  <a:srgbClr val="040C28"/>
                </a:solidFill>
                <a:effectLst/>
                <a:latin typeface="Google Sans"/>
              </a:rPr>
              <a:t>laa</a:t>
            </a:r>
            <a:r>
              <a:rPr lang="en-US" sz="2400" b="0" i="0" dirty="0">
                <a:solidFill>
                  <a:srgbClr val="040C28"/>
                </a:solidFill>
                <a:effectLst/>
                <a:latin typeface="Google Sans"/>
              </a:rPr>
              <a:t> </a:t>
            </a:r>
            <a:r>
              <a:rPr lang="en-US" sz="2400" b="0" i="0" dirty="0" err="1">
                <a:solidFill>
                  <a:srgbClr val="040C28"/>
                </a:solidFill>
                <a:effectLst/>
                <a:latin typeface="Google Sans"/>
              </a:rPr>
              <a:t>ilaaha</a:t>
            </a:r>
            <a:r>
              <a:rPr lang="en-US" sz="2400" b="0" i="0" dirty="0">
                <a:solidFill>
                  <a:srgbClr val="040C28"/>
                </a:solidFill>
                <a:effectLst/>
                <a:latin typeface="Google Sans"/>
              </a:rPr>
              <a:t> </a:t>
            </a:r>
            <a:r>
              <a:rPr lang="en-US" sz="2400" b="0" i="0" dirty="0" err="1">
                <a:solidFill>
                  <a:srgbClr val="040C28"/>
                </a:solidFill>
                <a:effectLst/>
                <a:latin typeface="Google Sans"/>
              </a:rPr>
              <a:t>illaa</a:t>
            </a:r>
            <a:r>
              <a:rPr lang="en-US" sz="2400" b="0" i="0" dirty="0">
                <a:solidFill>
                  <a:srgbClr val="040C28"/>
                </a:solidFill>
                <a:effectLst/>
                <a:latin typeface="Google Sans"/>
              </a:rPr>
              <a:t> anta, </a:t>
            </a:r>
            <a:r>
              <a:rPr lang="en-US" sz="2400" b="0" i="0" dirty="0" err="1">
                <a:solidFill>
                  <a:srgbClr val="040C28"/>
                </a:solidFill>
                <a:effectLst/>
                <a:latin typeface="Google Sans"/>
              </a:rPr>
              <a:t>astaghfiruka</a:t>
            </a:r>
            <a:r>
              <a:rPr lang="en-US" sz="2400" b="0" i="0" dirty="0">
                <a:solidFill>
                  <a:srgbClr val="040C28"/>
                </a:solidFill>
                <a:effectLst/>
                <a:latin typeface="Google Sans"/>
              </a:rPr>
              <a:t>, </a:t>
            </a:r>
            <a:r>
              <a:rPr lang="en-US" sz="2400" b="0" i="0" dirty="0" err="1">
                <a:solidFill>
                  <a:srgbClr val="040C28"/>
                </a:solidFill>
                <a:effectLst/>
                <a:latin typeface="Google Sans"/>
              </a:rPr>
              <a:t>wa</a:t>
            </a:r>
            <a:r>
              <a:rPr lang="en-US" sz="2400" b="0" i="0" dirty="0">
                <a:solidFill>
                  <a:srgbClr val="040C28"/>
                </a:solidFill>
                <a:effectLst/>
                <a:latin typeface="Google Sans"/>
              </a:rPr>
              <a:t> </a:t>
            </a:r>
            <a:r>
              <a:rPr lang="en-US" sz="2400" b="0" i="0" dirty="0" err="1">
                <a:solidFill>
                  <a:srgbClr val="040C28"/>
                </a:solidFill>
                <a:effectLst/>
                <a:latin typeface="Google Sans"/>
              </a:rPr>
              <a:t>atuubu</a:t>
            </a:r>
            <a:r>
              <a:rPr lang="en-US" sz="2400" b="0" i="0" dirty="0">
                <a:solidFill>
                  <a:srgbClr val="040C28"/>
                </a:solidFill>
                <a:effectLst/>
                <a:latin typeface="Google Sans"/>
              </a:rPr>
              <a:t> </a:t>
            </a:r>
            <a:r>
              <a:rPr lang="en-US" sz="2400" b="0" i="0" dirty="0" err="1">
                <a:solidFill>
                  <a:srgbClr val="040C28"/>
                </a:solidFill>
                <a:effectLst/>
                <a:latin typeface="Google Sans"/>
              </a:rPr>
              <a:t>ilaik</a:t>
            </a:r>
            <a:r>
              <a:rPr lang="en-US" sz="2400" b="0" i="0" dirty="0">
                <a:solidFill>
                  <a:srgbClr val="202124"/>
                </a:solidFill>
                <a:effectLst/>
                <a:latin typeface="Google Sans"/>
              </a:rPr>
              <a:t>. </a:t>
            </a:r>
          </a:p>
          <a:p>
            <a:pPr algn="just"/>
            <a:r>
              <a:rPr lang="en-US" sz="2400" b="1" i="0" dirty="0" err="1">
                <a:solidFill>
                  <a:srgbClr val="202124"/>
                </a:solidFill>
                <a:effectLst/>
                <a:latin typeface="Google Sans"/>
              </a:rPr>
              <a:t>Artinya</a:t>
            </a:r>
            <a:r>
              <a:rPr lang="en-US" sz="2400" b="1" i="0" dirty="0">
                <a:solidFill>
                  <a:srgbClr val="202124"/>
                </a:solidFill>
                <a:effectLst/>
                <a:latin typeface="Google Sans"/>
              </a:rPr>
              <a:t>, </a:t>
            </a:r>
            <a:r>
              <a:rPr lang="en-US" sz="2400" b="0" i="0" dirty="0">
                <a:solidFill>
                  <a:srgbClr val="202124"/>
                </a:solidFill>
                <a:effectLst/>
                <a:latin typeface="Google Sans"/>
              </a:rPr>
              <a:t>“</a:t>
            </a:r>
            <a:r>
              <a:rPr lang="en-US" sz="2400" b="0" i="0" dirty="0" err="1">
                <a:solidFill>
                  <a:srgbClr val="202124"/>
                </a:solidFill>
                <a:effectLst/>
                <a:latin typeface="Google Sans"/>
              </a:rPr>
              <a:t>Maha</a:t>
            </a:r>
            <a:r>
              <a:rPr lang="en-US" sz="2400" b="0" i="0" dirty="0">
                <a:solidFill>
                  <a:srgbClr val="202124"/>
                </a:solidFill>
                <a:effectLst/>
                <a:latin typeface="Google Sans"/>
              </a:rPr>
              <a:t> </a:t>
            </a:r>
            <a:r>
              <a:rPr lang="en-US" sz="2400" b="0" i="0" dirty="0" err="1">
                <a:solidFill>
                  <a:srgbClr val="202124"/>
                </a:solidFill>
                <a:effectLst/>
                <a:latin typeface="Google Sans"/>
              </a:rPr>
              <a:t>Suci</a:t>
            </a:r>
            <a:r>
              <a:rPr lang="en-US" sz="2400" b="0" i="0" dirty="0">
                <a:solidFill>
                  <a:srgbClr val="202124"/>
                </a:solidFill>
                <a:effectLst/>
                <a:latin typeface="Google Sans"/>
              </a:rPr>
              <a:t> </a:t>
            </a:r>
            <a:r>
              <a:rPr lang="en-US" sz="2400" b="0" i="0" dirty="0" err="1">
                <a:solidFill>
                  <a:srgbClr val="202124"/>
                </a:solidFill>
                <a:effectLst/>
                <a:latin typeface="Google Sans"/>
              </a:rPr>
              <a:t>Engkau</a:t>
            </a:r>
            <a:r>
              <a:rPr lang="en-US" sz="2400" b="0" i="0" dirty="0">
                <a:solidFill>
                  <a:srgbClr val="202124"/>
                </a:solidFill>
                <a:effectLst/>
                <a:latin typeface="Google Sans"/>
              </a:rPr>
              <a:t> </a:t>
            </a:r>
            <a:r>
              <a:rPr lang="en-US" sz="2400" b="0" i="0" dirty="0" err="1">
                <a:solidFill>
                  <a:srgbClr val="202124"/>
                </a:solidFill>
                <a:effectLst/>
                <a:latin typeface="Google Sans"/>
              </a:rPr>
              <a:t>ya</a:t>
            </a:r>
            <a:r>
              <a:rPr lang="en-US" sz="2400" b="0" i="0" dirty="0">
                <a:solidFill>
                  <a:srgbClr val="202124"/>
                </a:solidFill>
                <a:effectLst/>
                <a:latin typeface="Google Sans"/>
              </a:rPr>
              <a:t> Allah, </a:t>
            </a:r>
            <a:r>
              <a:rPr lang="en-US" sz="2400" b="0" i="0" dirty="0" err="1">
                <a:solidFill>
                  <a:srgbClr val="202124"/>
                </a:solidFill>
                <a:effectLst/>
                <a:latin typeface="Google Sans"/>
              </a:rPr>
              <a:t>aku</a:t>
            </a:r>
            <a:r>
              <a:rPr lang="en-US" sz="2400" b="0" i="0" dirty="0">
                <a:solidFill>
                  <a:srgbClr val="202124"/>
                </a:solidFill>
                <a:effectLst/>
                <a:latin typeface="Google Sans"/>
              </a:rPr>
              <a:t> </a:t>
            </a:r>
            <a:r>
              <a:rPr lang="en-US" sz="2400" b="0" i="0" dirty="0" err="1">
                <a:solidFill>
                  <a:srgbClr val="202124"/>
                </a:solidFill>
                <a:effectLst/>
                <a:latin typeface="Google Sans"/>
              </a:rPr>
              <a:t>memuji</a:t>
            </a:r>
            <a:r>
              <a:rPr lang="en-US" sz="2400" b="0" i="0" dirty="0">
                <a:solidFill>
                  <a:srgbClr val="202124"/>
                </a:solidFill>
                <a:effectLst/>
                <a:latin typeface="Google Sans"/>
              </a:rPr>
              <a:t>-Mu. Aku </a:t>
            </a:r>
            <a:r>
              <a:rPr lang="en-US" sz="2400" b="0" i="0" dirty="0" err="1">
                <a:solidFill>
                  <a:srgbClr val="202124"/>
                </a:solidFill>
                <a:effectLst/>
                <a:latin typeface="Google Sans"/>
              </a:rPr>
              <a:t>bersaksi</a:t>
            </a:r>
            <a:r>
              <a:rPr lang="en-US" sz="2400" b="0" i="0" dirty="0">
                <a:solidFill>
                  <a:srgbClr val="202124"/>
                </a:solidFill>
                <a:effectLst/>
                <a:latin typeface="Google Sans"/>
              </a:rPr>
              <a:t> </a:t>
            </a:r>
            <a:r>
              <a:rPr lang="en-US" sz="2400" b="0" i="0" dirty="0" err="1">
                <a:solidFill>
                  <a:srgbClr val="202124"/>
                </a:solidFill>
                <a:effectLst/>
                <a:latin typeface="Google Sans"/>
              </a:rPr>
              <a:t>bahwa</a:t>
            </a:r>
            <a:r>
              <a:rPr lang="en-US" sz="2400" b="0" i="0" dirty="0">
                <a:solidFill>
                  <a:srgbClr val="202124"/>
                </a:solidFill>
                <a:effectLst/>
                <a:latin typeface="Google Sans"/>
              </a:rPr>
              <a:t> </a:t>
            </a:r>
            <a:r>
              <a:rPr lang="en-US" sz="2400" b="0" i="0" dirty="0" err="1">
                <a:solidFill>
                  <a:srgbClr val="202124"/>
                </a:solidFill>
                <a:effectLst/>
                <a:latin typeface="Google Sans"/>
              </a:rPr>
              <a:t>tidak</a:t>
            </a:r>
            <a:r>
              <a:rPr lang="en-US" sz="2400" b="0" i="0" dirty="0">
                <a:solidFill>
                  <a:srgbClr val="202124"/>
                </a:solidFill>
                <a:effectLst/>
                <a:latin typeface="Google Sans"/>
              </a:rPr>
              <a:t> </a:t>
            </a:r>
            <a:r>
              <a:rPr lang="en-US" sz="2400" b="0" i="0" dirty="0" err="1">
                <a:solidFill>
                  <a:srgbClr val="202124"/>
                </a:solidFill>
                <a:effectLst/>
                <a:latin typeface="Google Sans"/>
              </a:rPr>
              <a:t>ada</a:t>
            </a:r>
            <a:r>
              <a:rPr lang="en-US" sz="2400" b="0" i="0" dirty="0">
                <a:solidFill>
                  <a:srgbClr val="202124"/>
                </a:solidFill>
                <a:effectLst/>
                <a:latin typeface="Google Sans"/>
              </a:rPr>
              <a:t> </a:t>
            </a:r>
            <a:r>
              <a:rPr lang="en-US" sz="2400" b="0" i="0" dirty="0" err="1">
                <a:solidFill>
                  <a:srgbClr val="202124"/>
                </a:solidFill>
                <a:effectLst/>
                <a:latin typeface="Google Sans"/>
              </a:rPr>
              <a:t>sesembahan</a:t>
            </a:r>
            <a:r>
              <a:rPr lang="en-US" sz="2400" b="0" i="0" dirty="0">
                <a:solidFill>
                  <a:srgbClr val="202124"/>
                </a:solidFill>
                <a:effectLst/>
                <a:latin typeface="Google Sans"/>
              </a:rPr>
              <a:t> yang </a:t>
            </a:r>
            <a:r>
              <a:rPr lang="en-US" sz="2400" b="0" i="0" dirty="0" err="1">
                <a:solidFill>
                  <a:srgbClr val="202124"/>
                </a:solidFill>
                <a:effectLst/>
                <a:latin typeface="Google Sans"/>
              </a:rPr>
              <a:t>berhak</a:t>
            </a:r>
            <a:r>
              <a:rPr lang="en-US" sz="2400" b="0" i="0" dirty="0">
                <a:solidFill>
                  <a:srgbClr val="202124"/>
                </a:solidFill>
                <a:effectLst/>
                <a:latin typeface="Google Sans"/>
              </a:rPr>
              <a:t> </a:t>
            </a:r>
            <a:r>
              <a:rPr lang="en-US" sz="2400" b="0" i="0" dirty="0" err="1">
                <a:solidFill>
                  <a:srgbClr val="202124"/>
                </a:solidFill>
                <a:effectLst/>
                <a:latin typeface="Google Sans"/>
              </a:rPr>
              <a:t>disembah</a:t>
            </a:r>
            <a:r>
              <a:rPr lang="en-US" sz="2400" b="0" i="0" dirty="0">
                <a:solidFill>
                  <a:srgbClr val="202124"/>
                </a:solidFill>
                <a:effectLst/>
                <a:latin typeface="Google Sans"/>
              </a:rPr>
              <a:t> </a:t>
            </a:r>
            <a:r>
              <a:rPr lang="en-US" sz="2400" b="0" i="0" dirty="0" err="1">
                <a:solidFill>
                  <a:srgbClr val="202124"/>
                </a:solidFill>
                <a:effectLst/>
                <a:latin typeface="Google Sans"/>
              </a:rPr>
              <a:t>kecuali</a:t>
            </a:r>
            <a:r>
              <a:rPr lang="en-US" sz="2400" b="0" i="0" dirty="0">
                <a:solidFill>
                  <a:srgbClr val="202124"/>
                </a:solidFill>
                <a:effectLst/>
                <a:latin typeface="Google Sans"/>
              </a:rPr>
              <a:t> </a:t>
            </a:r>
            <a:r>
              <a:rPr lang="en-US" sz="2400" b="0" i="0" dirty="0" err="1">
                <a:solidFill>
                  <a:srgbClr val="202124"/>
                </a:solidFill>
                <a:effectLst/>
                <a:latin typeface="Google Sans"/>
              </a:rPr>
              <a:t>Engkau</a:t>
            </a:r>
            <a:r>
              <a:rPr lang="en-US" sz="2400" b="0" i="0" dirty="0">
                <a:solidFill>
                  <a:srgbClr val="202124"/>
                </a:solidFill>
                <a:effectLst/>
                <a:latin typeface="Google Sans"/>
              </a:rPr>
              <a:t>, </a:t>
            </a:r>
            <a:r>
              <a:rPr lang="en-US" sz="2400" b="0" i="0" dirty="0" err="1">
                <a:solidFill>
                  <a:srgbClr val="202124"/>
                </a:solidFill>
                <a:effectLst/>
                <a:latin typeface="Google Sans"/>
              </a:rPr>
              <a:t>aku</a:t>
            </a:r>
            <a:r>
              <a:rPr lang="en-US" sz="2400" b="0" i="0" dirty="0">
                <a:solidFill>
                  <a:srgbClr val="202124"/>
                </a:solidFill>
                <a:effectLst/>
                <a:latin typeface="Google Sans"/>
              </a:rPr>
              <a:t> </a:t>
            </a:r>
            <a:r>
              <a:rPr lang="en-US" sz="2400" b="0" i="0" dirty="0" err="1">
                <a:solidFill>
                  <a:srgbClr val="202124"/>
                </a:solidFill>
                <a:effectLst/>
                <a:latin typeface="Google Sans"/>
              </a:rPr>
              <a:t>minta</a:t>
            </a:r>
            <a:r>
              <a:rPr lang="en-US" sz="2400" b="0" i="0" dirty="0">
                <a:solidFill>
                  <a:srgbClr val="202124"/>
                </a:solidFill>
                <a:effectLst/>
                <a:latin typeface="Google Sans"/>
              </a:rPr>
              <a:t> </a:t>
            </a:r>
            <a:r>
              <a:rPr lang="en-US" sz="2400" b="0" i="0" dirty="0" err="1">
                <a:solidFill>
                  <a:srgbClr val="202124"/>
                </a:solidFill>
                <a:effectLst/>
                <a:latin typeface="Google Sans"/>
              </a:rPr>
              <a:t>ampun</a:t>
            </a:r>
            <a:r>
              <a:rPr lang="en-US" sz="2400" b="0" i="0" dirty="0">
                <a:solidFill>
                  <a:srgbClr val="202124"/>
                </a:solidFill>
                <a:effectLst/>
                <a:latin typeface="Google Sans"/>
              </a:rPr>
              <a:t> dan </a:t>
            </a:r>
            <a:r>
              <a:rPr lang="en-US" sz="2400" b="0" i="0" dirty="0" err="1">
                <a:solidFill>
                  <a:srgbClr val="202124"/>
                </a:solidFill>
                <a:effectLst/>
                <a:latin typeface="Google Sans"/>
              </a:rPr>
              <a:t>bertobat</a:t>
            </a:r>
            <a:r>
              <a:rPr lang="en-US" sz="2400" b="0" i="0" dirty="0">
                <a:solidFill>
                  <a:srgbClr val="202124"/>
                </a:solidFill>
                <a:effectLst/>
                <a:latin typeface="Google Sans"/>
              </a:rPr>
              <a:t> </a:t>
            </a:r>
            <a:r>
              <a:rPr lang="en-US" sz="2400" b="0" i="0" dirty="0" err="1">
                <a:solidFill>
                  <a:srgbClr val="202124"/>
                </a:solidFill>
                <a:effectLst/>
                <a:latin typeface="Google Sans"/>
              </a:rPr>
              <a:t>kepada</a:t>
            </a:r>
            <a:r>
              <a:rPr lang="en-US" sz="2400" b="0" i="0" dirty="0">
                <a:solidFill>
                  <a:srgbClr val="202124"/>
                </a:solidFill>
                <a:effectLst/>
                <a:latin typeface="Google Sans"/>
              </a:rPr>
              <a:t>-Mu.”</a:t>
            </a:r>
            <a:endParaRPr lang="en-US" sz="2400" dirty="0"/>
          </a:p>
        </p:txBody>
      </p:sp>
      <p:pic>
        <p:nvPicPr>
          <p:cNvPr id="12290" name="Picture 2" descr="Al-Qur'an Diturunkan pada Bulan Ramadhan, Bagaimana Sejarahnya?">
            <a:extLst>
              <a:ext uri="{FF2B5EF4-FFF2-40B4-BE49-F238E27FC236}">
                <a16:creationId xmlns:a16="http://schemas.microsoft.com/office/drawing/2014/main" id="{6E83D468-C75A-464C-A196-4592FF8DE5B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95916" y="393227"/>
            <a:ext cx="3035300" cy="17048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0756719"/>
      </p:ext>
    </p:extLst>
  </p:cSld>
  <p:clrMapOvr>
    <a:masterClrMapping/>
  </p:clrMapOvr>
  <p:transition spd="slow">
    <p:randomBar dir="ver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4"/>
          <p:cNvSpPr txBox="1"/>
          <p:nvPr/>
        </p:nvSpPr>
        <p:spPr>
          <a:xfrm>
            <a:off x="2345528" y="4572354"/>
            <a:ext cx="7500944" cy="274627"/>
          </a:xfrm>
          <a:prstGeom prst="rect">
            <a:avLst/>
          </a:prstGeom>
        </p:spPr>
        <p:txBody>
          <a:bodyPr lIns="0" tIns="0" rIns="0" bIns="0" rtlCol="0" anchor="t">
            <a:spAutoFit/>
          </a:bodyPr>
          <a:lstStyle/>
          <a:p>
            <a:pPr algn="ctr">
              <a:lnSpc>
                <a:spcPts val="2333"/>
              </a:lnSpc>
              <a:spcBef>
                <a:spcPct val="0"/>
              </a:spcBef>
            </a:pPr>
            <a:r>
              <a:rPr lang="en-US" sz="1666" spc="166">
                <a:solidFill>
                  <a:srgbClr val="FFFFFF"/>
                </a:solidFill>
                <a:latin typeface="Roboto"/>
              </a:rPr>
              <a:t>PANDU PRASODJO, M.PD.</a:t>
            </a:r>
          </a:p>
        </p:txBody>
      </p:sp>
      <p:pic>
        <p:nvPicPr>
          <p:cNvPr id="1026" name="Picture 2" descr="Memahami Kalimat Syahadat - dakwatuna.com">
            <a:extLst>
              <a:ext uri="{FF2B5EF4-FFF2-40B4-BE49-F238E27FC236}">
                <a16:creationId xmlns:a16="http://schemas.microsoft.com/office/drawing/2014/main" id="{274D3F03-2867-477A-88B3-CEF55C2C316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4152" b="50069"/>
          <a:stretch/>
        </p:blipFill>
        <p:spPr bwMode="auto">
          <a:xfrm>
            <a:off x="2545778" y="2185462"/>
            <a:ext cx="7100443" cy="1828446"/>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Memahami Kalimat Syahadat - dakwatuna.com">
            <a:extLst>
              <a:ext uri="{FF2B5EF4-FFF2-40B4-BE49-F238E27FC236}">
                <a16:creationId xmlns:a16="http://schemas.microsoft.com/office/drawing/2014/main" id="{5C9AB5D2-1A47-430D-9185-FAB33ECF751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51830" b="9049"/>
          <a:stretch/>
        </p:blipFill>
        <p:spPr bwMode="auto">
          <a:xfrm>
            <a:off x="2545778" y="4406546"/>
            <a:ext cx="7100443" cy="1562454"/>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BD356818-8441-45FC-BF47-4C86D71F9FF1}"/>
              </a:ext>
            </a:extLst>
          </p:cNvPr>
          <p:cNvSpPr/>
          <p:nvPr/>
        </p:nvSpPr>
        <p:spPr>
          <a:xfrm>
            <a:off x="2545778" y="4178300"/>
            <a:ext cx="7100443" cy="4571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9" name="Title 1">
            <a:extLst>
              <a:ext uri="{FF2B5EF4-FFF2-40B4-BE49-F238E27FC236}">
                <a16:creationId xmlns:a16="http://schemas.microsoft.com/office/drawing/2014/main" id="{E3E08D25-A4B6-4689-8FAB-D70A1ABFAF4B}"/>
              </a:ext>
            </a:extLst>
          </p:cNvPr>
          <p:cNvSpPr txBox="1">
            <a:spLocks/>
          </p:cNvSpPr>
          <p:nvPr/>
        </p:nvSpPr>
        <p:spPr>
          <a:xfrm>
            <a:off x="1981199" y="1097878"/>
            <a:ext cx="8229600" cy="774700"/>
          </a:xfrm>
          <a:prstGeom prst="rect">
            <a:avLst/>
          </a:prstGeom>
          <a:solidFill>
            <a:schemeClr val="accent1">
              <a:lumMod val="50000"/>
            </a:schemeClr>
          </a:solidFill>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en-US" b="1" dirty="0">
                <a:solidFill>
                  <a:srgbClr val="FFFF00"/>
                </a:solidFill>
              </a:rPr>
              <a:t>SYAHADATAIN</a:t>
            </a:r>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1026"/>
                                        </p:tgtEl>
                                        <p:attrNameLst>
                                          <p:attrName>style.visibility</p:attrName>
                                        </p:attrNameLst>
                                      </p:cBhvr>
                                      <p:to>
                                        <p:strVal val="visible"/>
                                      </p:to>
                                    </p:set>
                                    <p:animEffect transition="in" filter="fade">
                                      <p:cBhvr>
                                        <p:cTn id="14" dur="500"/>
                                        <p:tgtEl>
                                          <p:spTgt spid="1026"/>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fade">
                                      <p:cBhvr>
                                        <p:cTn id="19" dur="500"/>
                                        <p:tgtEl>
                                          <p:spTgt spid="2"/>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nodeType="click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barn(inVertical)">
                                      <p:cBhvr>
                                        <p:cTn id="2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9"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a:extLst>
              <a:ext uri="{FF2B5EF4-FFF2-40B4-BE49-F238E27FC236}">
                <a16:creationId xmlns:a16="http://schemas.microsoft.com/office/drawing/2014/main" id="{5C440A2E-E379-4E7A-8C56-31F6B86D2773}"/>
              </a:ext>
            </a:extLst>
          </p:cNvPr>
          <p:cNvSpPr>
            <a:spLocks noGrp="1"/>
          </p:cNvSpPr>
          <p:nvPr>
            <p:ph type="title"/>
          </p:nvPr>
        </p:nvSpPr>
        <p:spPr>
          <a:xfrm>
            <a:off x="1981200" y="1135063"/>
            <a:ext cx="8229600" cy="774700"/>
          </a:xfrm>
          <a:solidFill>
            <a:schemeClr val="accent1">
              <a:lumMod val="50000"/>
            </a:schemeClr>
          </a:solidFill>
        </p:spPr>
        <p:txBody>
          <a:bodyPr/>
          <a:lstStyle/>
          <a:p>
            <a:pPr algn="ctr" eaLnBrk="1" hangingPunct="1"/>
            <a:r>
              <a:rPr lang="en-US" altLang="en-US" b="1" dirty="0">
                <a:solidFill>
                  <a:srgbClr val="FFFF00"/>
                </a:solidFill>
              </a:rPr>
              <a:t>MAKNA SYAHADATAIN</a:t>
            </a:r>
          </a:p>
        </p:txBody>
      </p:sp>
      <p:graphicFrame>
        <p:nvGraphicFramePr>
          <p:cNvPr id="12318" name="Group 30">
            <a:extLst>
              <a:ext uri="{FF2B5EF4-FFF2-40B4-BE49-F238E27FC236}">
                <a16:creationId xmlns:a16="http://schemas.microsoft.com/office/drawing/2014/main" id="{6CB7B654-1EE6-482E-B23D-50FAD3355412}"/>
              </a:ext>
            </a:extLst>
          </p:cNvPr>
          <p:cNvGraphicFramePr>
            <a:graphicFrameLocks noGrp="1"/>
          </p:cNvGraphicFramePr>
          <p:nvPr>
            <p:extLst>
              <p:ext uri="{D42A27DB-BD31-4B8C-83A1-F6EECF244321}">
                <p14:modId xmlns:p14="http://schemas.microsoft.com/office/powerpoint/2010/main" val="3735887199"/>
              </p:ext>
            </p:extLst>
          </p:nvPr>
        </p:nvGraphicFramePr>
        <p:xfrm>
          <a:off x="1200150" y="2239963"/>
          <a:ext cx="9791700" cy="4008438"/>
        </p:xfrm>
        <a:graphic>
          <a:graphicData uri="http://schemas.openxmlformats.org/drawingml/2006/table">
            <a:tbl>
              <a:tblPr>
                <a:tableStyleId>{5940675A-B579-460E-94D1-54222C63F5DA}</a:tableStyleId>
              </a:tblPr>
              <a:tblGrid>
                <a:gridCol w="2751137">
                  <a:extLst>
                    <a:ext uri="{9D8B030D-6E8A-4147-A177-3AD203B41FA5}">
                      <a16:colId xmlns:a16="http://schemas.microsoft.com/office/drawing/2014/main" val="20000"/>
                    </a:ext>
                  </a:extLst>
                </a:gridCol>
                <a:gridCol w="2796547">
                  <a:extLst>
                    <a:ext uri="{9D8B030D-6E8A-4147-A177-3AD203B41FA5}">
                      <a16:colId xmlns:a16="http://schemas.microsoft.com/office/drawing/2014/main" val="20001"/>
                    </a:ext>
                  </a:extLst>
                </a:gridCol>
                <a:gridCol w="4244016">
                  <a:extLst>
                    <a:ext uri="{9D8B030D-6E8A-4147-A177-3AD203B41FA5}">
                      <a16:colId xmlns:a16="http://schemas.microsoft.com/office/drawing/2014/main" val="20002"/>
                    </a:ext>
                  </a:extLst>
                </a:gridCol>
              </a:tblGrid>
              <a:tr h="499136">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d-ID" sz="2400" b="1" u="none" strike="noStrike" cap="none" normalizeH="0" baseline="0">
                          <a:ln>
                            <a:noFill/>
                          </a:ln>
                          <a:solidFill>
                            <a:schemeClr val="tx1"/>
                          </a:solidFill>
                          <a:effectLst/>
                        </a:rPr>
                        <a:t>Kata</a:t>
                      </a:r>
                      <a:endParaRPr kumimoji="0" lang="en-US" sz="2800" b="0" i="0" u="none" strike="noStrike" cap="none" normalizeH="0" baseline="0">
                        <a:ln>
                          <a:noFill/>
                        </a:ln>
                        <a:solidFill>
                          <a:schemeClr val="tx1"/>
                        </a:solidFill>
                        <a:effectLst/>
                        <a:latin typeface="Times New Roman" pitchFamily="18" charset="0"/>
                        <a:ea typeface="Times New Roman" pitchFamily="18" charset="0"/>
                        <a:cs typeface="Tahoma" pitchFamily="34" charset="0"/>
                      </a:endParaRPr>
                    </a:p>
                  </a:txBody>
                  <a:tcPr marL="68580" marR="68580" marT="0" marB="0"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d-ID" sz="2400" b="1" u="none" strike="noStrike" cap="none" normalizeH="0" baseline="0">
                          <a:ln>
                            <a:noFill/>
                          </a:ln>
                          <a:solidFill>
                            <a:schemeClr val="tx1"/>
                          </a:solidFill>
                          <a:effectLst/>
                        </a:rPr>
                        <a:t>Makna</a:t>
                      </a:r>
                      <a:endParaRPr kumimoji="0" lang="en-US" sz="2800" b="0" i="0" u="none" strike="noStrike" cap="none" normalizeH="0" baseline="0">
                        <a:ln>
                          <a:noFill/>
                        </a:ln>
                        <a:solidFill>
                          <a:schemeClr val="tx1"/>
                        </a:solidFill>
                        <a:effectLst/>
                        <a:latin typeface="Times New Roman" pitchFamily="18" charset="0"/>
                        <a:ea typeface="Times New Roman" pitchFamily="18" charset="0"/>
                        <a:cs typeface="Tahoma" pitchFamily="34" charset="0"/>
                      </a:endParaRPr>
                    </a:p>
                  </a:txBody>
                  <a:tcPr marL="68580" marR="68580" marT="0" marB="0"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d-ID" sz="2400" b="1" u="none" strike="noStrike" cap="none" normalizeH="0" baseline="0">
                          <a:ln>
                            <a:noFill/>
                          </a:ln>
                          <a:solidFill>
                            <a:schemeClr val="tx1"/>
                          </a:solidFill>
                          <a:effectLst/>
                        </a:rPr>
                        <a:t>Fungsi</a:t>
                      </a:r>
                      <a:endParaRPr kumimoji="0" lang="en-US" sz="2800" b="0" i="0" u="none" strike="noStrike" cap="none" normalizeH="0" baseline="0">
                        <a:ln>
                          <a:noFill/>
                        </a:ln>
                        <a:solidFill>
                          <a:schemeClr val="tx1"/>
                        </a:solidFill>
                        <a:effectLst/>
                        <a:latin typeface="Times New Roman" pitchFamily="18" charset="0"/>
                        <a:ea typeface="Times New Roman" pitchFamily="18" charset="0"/>
                        <a:cs typeface="Tahoma" pitchFamily="34" charset="0"/>
                      </a:endParaRPr>
                    </a:p>
                  </a:txBody>
                  <a:tcPr marL="68580" marR="68580" marT="0" marB="0" horzOverflow="overflow"/>
                </a:tc>
                <a:extLst>
                  <a:ext uri="{0D108BD9-81ED-4DB2-BD59-A6C34878D82A}">
                    <a16:rowId xmlns:a16="http://schemas.microsoft.com/office/drawing/2014/main" val="10000"/>
                  </a:ext>
                </a:extLst>
              </a:tr>
              <a:tr h="499136">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d-ID" sz="2400" b="0" u="none" strike="noStrike" cap="none" normalizeH="0" baseline="0">
                          <a:ln>
                            <a:noFill/>
                          </a:ln>
                          <a:solidFill>
                            <a:schemeClr val="tx1"/>
                          </a:solidFill>
                          <a:effectLst/>
                        </a:rPr>
                        <a:t>La (</a:t>
                      </a:r>
                      <a:r>
                        <a:rPr kumimoji="0" lang="ar-SA" sz="2400" b="0" u="none" strike="noStrike" cap="none" normalizeH="0" baseline="0">
                          <a:ln>
                            <a:noFill/>
                          </a:ln>
                          <a:solidFill>
                            <a:schemeClr val="tx1"/>
                          </a:solidFill>
                          <a:effectLst/>
                        </a:rPr>
                        <a:t>لا</a:t>
                      </a:r>
                      <a:r>
                        <a:rPr kumimoji="0" lang="id-ID" sz="2400" b="0" u="none" strike="noStrike" cap="none" normalizeH="0" baseline="0">
                          <a:ln>
                            <a:noFill/>
                          </a:ln>
                          <a:solidFill>
                            <a:schemeClr val="tx1"/>
                          </a:solidFill>
                          <a:effectLst/>
                        </a:rPr>
                        <a:t>)</a:t>
                      </a:r>
                      <a:endParaRPr kumimoji="0" lang="en-US" sz="2800" b="0" i="0" u="none" strike="noStrike" cap="none" normalizeH="0" baseline="0">
                        <a:ln>
                          <a:noFill/>
                        </a:ln>
                        <a:solidFill>
                          <a:schemeClr val="tx1"/>
                        </a:solidFill>
                        <a:effectLst/>
                        <a:latin typeface="Times New Roman" pitchFamily="18" charset="0"/>
                        <a:cs typeface="Times New Roman" pitchFamily="18" charset="0"/>
                      </a:endParaRPr>
                    </a:p>
                  </a:txBody>
                  <a:tcPr marL="68580" marR="68580" marT="0" marB="0"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d-ID" sz="2400" b="0" u="none" strike="noStrike" cap="none" normalizeH="0" baseline="0">
                          <a:ln>
                            <a:noFill/>
                          </a:ln>
                          <a:solidFill>
                            <a:schemeClr val="tx1"/>
                          </a:solidFill>
                          <a:effectLst/>
                        </a:rPr>
                        <a:t>Tiada/ Tidak</a:t>
                      </a:r>
                      <a:endParaRPr kumimoji="0" lang="en-US" sz="2800" b="0" i="0" u="none" strike="noStrike" cap="none" normalizeH="0" baseline="0">
                        <a:ln>
                          <a:noFill/>
                        </a:ln>
                        <a:solidFill>
                          <a:schemeClr val="tx1"/>
                        </a:solidFill>
                        <a:effectLst/>
                        <a:latin typeface="Times New Roman" pitchFamily="18" charset="0"/>
                        <a:ea typeface="Times New Roman" pitchFamily="18" charset="0"/>
                        <a:cs typeface="Tahoma" pitchFamily="34" charset="0"/>
                      </a:endParaRPr>
                    </a:p>
                  </a:txBody>
                  <a:tcPr marL="68580" marR="68580" marT="0" marB="0"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d-ID" sz="2400" b="0" u="none" strike="noStrike" cap="none" normalizeH="0" baseline="0">
                          <a:ln>
                            <a:noFill/>
                          </a:ln>
                          <a:solidFill>
                            <a:schemeClr val="tx1"/>
                          </a:solidFill>
                          <a:effectLst/>
                        </a:rPr>
                        <a:t>Nafi (</a:t>
                      </a:r>
                      <a:r>
                        <a:rPr kumimoji="0" lang="ar-SA" sz="2400" b="0" u="none" strike="noStrike" cap="none" normalizeH="0" baseline="0">
                          <a:ln>
                            <a:noFill/>
                          </a:ln>
                          <a:solidFill>
                            <a:schemeClr val="tx1"/>
                          </a:solidFill>
                          <a:effectLst/>
                        </a:rPr>
                        <a:t>النفي</a:t>
                      </a:r>
                      <a:r>
                        <a:rPr kumimoji="0" lang="id-ID" sz="2400" b="0" u="none" strike="noStrike" cap="none" normalizeH="0" baseline="0">
                          <a:ln>
                            <a:noFill/>
                          </a:ln>
                          <a:solidFill>
                            <a:schemeClr val="tx1"/>
                          </a:solidFill>
                          <a:effectLst/>
                        </a:rPr>
                        <a:t>): Peniadaan</a:t>
                      </a:r>
                      <a:endParaRPr kumimoji="0" lang="en-US" sz="2800" b="0" i="0" u="none" strike="noStrike" cap="none" normalizeH="0" baseline="0">
                        <a:ln>
                          <a:noFill/>
                        </a:ln>
                        <a:solidFill>
                          <a:schemeClr val="tx1"/>
                        </a:solidFill>
                        <a:effectLst/>
                        <a:latin typeface="Times New Roman" pitchFamily="18" charset="0"/>
                        <a:cs typeface="Times New Roman" pitchFamily="18" charset="0"/>
                      </a:endParaRPr>
                    </a:p>
                  </a:txBody>
                  <a:tcPr marL="68580" marR="68580" marT="0" marB="0" horzOverflow="overflow"/>
                </a:tc>
                <a:extLst>
                  <a:ext uri="{0D108BD9-81ED-4DB2-BD59-A6C34878D82A}">
                    <a16:rowId xmlns:a16="http://schemas.microsoft.com/office/drawing/2014/main" val="10001"/>
                  </a:ext>
                </a:extLst>
              </a:tr>
              <a:tr h="996734">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d-ID" sz="2400" b="0" u="none" strike="noStrike" cap="none" normalizeH="0" baseline="0">
                          <a:ln>
                            <a:noFill/>
                          </a:ln>
                          <a:solidFill>
                            <a:schemeClr val="tx1"/>
                          </a:solidFill>
                          <a:effectLst/>
                        </a:rPr>
                        <a:t>Ilaha (</a:t>
                      </a:r>
                      <a:r>
                        <a:rPr kumimoji="0" lang="ar-SA" sz="2400" b="0" u="none" strike="noStrike" cap="none" normalizeH="0" baseline="0">
                          <a:ln>
                            <a:noFill/>
                          </a:ln>
                          <a:solidFill>
                            <a:schemeClr val="tx1"/>
                          </a:solidFill>
                          <a:effectLst/>
                        </a:rPr>
                        <a:t>إله</a:t>
                      </a:r>
                      <a:r>
                        <a:rPr kumimoji="0" lang="id-ID" sz="2400" b="0" u="none" strike="noStrike" cap="none" normalizeH="0" baseline="0">
                          <a:ln>
                            <a:noFill/>
                          </a:ln>
                          <a:solidFill>
                            <a:schemeClr val="tx1"/>
                          </a:solidFill>
                          <a:effectLst/>
                        </a:rPr>
                        <a:t>)</a:t>
                      </a:r>
                      <a:endParaRPr kumimoji="0" lang="en-US" sz="2800" b="0" i="0" u="none" strike="noStrike" cap="none" normalizeH="0" baseline="0">
                        <a:ln>
                          <a:noFill/>
                        </a:ln>
                        <a:solidFill>
                          <a:schemeClr val="tx1"/>
                        </a:solidFill>
                        <a:effectLst/>
                        <a:latin typeface="Times New Roman" pitchFamily="18" charset="0"/>
                        <a:cs typeface="Times New Roman" pitchFamily="18" charset="0"/>
                      </a:endParaRPr>
                    </a:p>
                  </a:txBody>
                  <a:tcPr marL="68580" marR="68580" marT="0" marB="0"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d-ID" sz="2400" b="0" u="none" strike="noStrike" cap="none" normalizeH="0" baseline="0">
                          <a:ln>
                            <a:noFill/>
                          </a:ln>
                          <a:solidFill>
                            <a:schemeClr val="tx1"/>
                          </a:solidFill>
                          <a:effectLst/>
                        </a:rPr>
                        <a:t>Tuhan (yang disembah)</a:t>
                      </a:r>
                      <a:endParaRPr kumimoji="0" lang="en-US" sz="2800" b="0" i="0" u="none" strike="noStrike" cap="none" normalizeH="0" baseline="0">
                        <a:ln>
                          <a:noFill/>
                        </a:ln>
                        <a:solidFill>
                          <a:schemeClr val="tx1"/>
                        </a:solidFill>
                        <a:effectLst/>
                        <a:latin typeface="Times New Roman" pitchFamily="18" charset="0"/>
                        <a:ea typeface="Times New Roman" pitchFamily="18" charset="0"/>
                        <a:cs typeface="Tahoma" pitchFamily="34" charset="0"/>
                      </a:endParaRPr>
                    </a:p>
                  </a:txBody>
                  <a:tcPr marL="68580" marR="68580" marT="0" marB="0"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d-ID" sz="2400" b="0" u="none" strike="noStrike" cap="none" normalizeH="0" baseline="0">
                          <a:ln>
                            <a:noFill/>
                          </a:ln>
                          <a:solidFill>
                            <a:schemeClr val="tx1"/>
                          </a:solidFill>
                          <a:effectLst/>
                        </a:rPr>
                        <a:t>Manfa (</a:t>
                      </a:r>
                      <a:r>
                        <a:rPr kumimoji="0" lang="ar-SA" sz="2400" b="0" u="none" strike="noStrike" cap="none" normalizeH="0" baseline="0">
                          <a:ln>
                            <a:noFill/>
                          </a:ln>
                          <a:solidFill>
                            <a:schemeClr val="tx1"/>
                          </a:solidFill>
                          <a:effectLst/>
                        </a:rPr>
                        <a:t>المنفى</a:t>
                      </a:r>
                      <a:r>
                        <a:rPr kumimoji="0" lang="id-ID" sz="2400" b="0" u="none" strike="noStrike" cap="none" normalizeH="0" baseline="0">
                          <a:ln>
                            <a:noFill/>
                          </a:ln>
                          <a:solidFill>
                            <a:schemeClr val="tx1"/>
                          </a:solidFill>
                          <a:effectLst/>
                        </a:rPr>
                        <a:t>): yang dinafikan/ ditiadakan.</a:t>
                      </a:r>
                      <a:endParaRPr kumimoji="0" lang="en-US" sz="2800" b="0" i="0" u="none" strike="noStrike" cap="none" normalizeH="0" baseline="0">
                        <a:ln>
                          <a:noFill/>
                        </a:ln>
                        <a:solidFill>
                          <a:schemeClr val="tx1"/>
                        </a:solidFill>
                        <a:effectLst/>
                        <a:latin typeface="Times New Roman" pitchFamily="18" charset="0"/>
                        <a:cs typeface="Times New Roman" pitchFamily="18" charset="0"/>
                      </a:endParaRPr>
                    </a:p>
                  </a:txBody>
                  <a:tcPr marL="68580" marR="68580" marT="0" marB="0" horzOverflow="overflow"/>
                </a:tc>
                <a:extLst>
                  <a:ext uri="{0D108BD9-81ED-4DB2-BD59-A6C34878D82A}">
                    <a16:rowId xmlns:a16="http://schemas.microsoft.com/office/drawing/2014/main" val="10002"/>
                  </a:ext>
                </a:extLst>
              </a:tr>
              <a:tr h="101669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d-ID" sz="2400" b="0" u="none" strike="noStrike" cap="none" normalizeH="0" baseline="0">
                          <a:ln>
                            <a:noFill/>
                          </a:ln>
                          <a:solidFill>
                            <a:schemeClr val="tx1"/>
                          </a:solidFill>
                          <a:effectLst/>
                        </a:rPr>
                        <a:t>Illa (</a:t>
                      </a:r>
                      <a:r>
                        <a:rPr kumimoji="0" lang="ar-SA" sz="2400" b="0" u="none" strike="noStrike" cap="none" normalizeH="0" baseline="0">
                          <a:ln>
                            <a:noFill/>
                          </a:ln>
                          <a:solidFill>
                            <a:schemeClr val="tx1"/>
                          </a:solidFill>
                          <a:effectLst/>
                        </a:rPr>
                        <a:t>إلا</a:t>
                      </a:r>
                      <a:r>
                        <a:rPr kumimoji="0" lang="id-ID" sz="2400" b="0" u="none" strike="noStrike" cap="none" normalizeH="0" baseline="0">
                          <a:ln>
                            <a:noFill/>
                          </a:ln>
                          <a:solidFill>
                            <a:schemeClr val="tx1"/>
                          </a:solidFill>
                          <a:effectLst/>
                        </a:rPr>
                        <a:t>)</a:t>
                      </a:r>
                      <a:endParaRPr kumimoji="0" lang="en-US" sz="2800" b="0" i="0" u="none" strike="noStrike" cap="none" normalizeH="0" baseline="0">
                        <a:ln>
                          <a:noFill/>
                        </a:ln>
                        <a:solidFill>
                          <a:schemeClr val="tx1"/>
                        </a:solidFill>
                        <a:effectLst/>
                        <a:latin typeface="Times New Roman" pitchFamily="18" charset="0"/>
                        <a:cs typeface="Times New Roman" pitchFamily="18" charset="0"/>
                      </a:endParaRPr>
                    </a:p>
                  </a:txBody>
                  <a:tcPr marL="68580" marR="68580" marT="0" marB="0"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d-ID" sz="2400" b="0" u="none" strike="noStrike" cap="none" normalizeH="0" baseline="0">
                          <a:ln>
                            <a:noFill/>
                          </a:ln>
                          <a:solidFill>
                            <a:schemeClr val="tx1"/>
                          </a:solidFill>
                          <a:effectLst/>
                        </a:rPr>
                        <a:t>Kecuali</a:t>
                      </a:r>
                      <a:endParaRPr kumimoji="0" lang="en-US" sz="2800" b="0" i="0" u="none" strike="noStrike" cap="none" normalizeH="0" baseline="0">
                        <a:ln>
                          <a:noFill/>
                        </a:ln>
                        <a:solidFill>
                          <a:schemeClr val="tx1"/>
                        </a:solidFill>
                        <a:effectLst/>
                        <a:latin typeface="Times New Roman" pitchFamily="18" charset="0"/>
                        <a:ea typeface="Times New Roman" pitchFamily="18" charset="0"/>
                        <a:cs typeface="Tahoma" pitchFamily="34" charset="0"/>
                      </a:endParaRPr>
                    </a:p>
                  </a:txBody>
                  <a:tcPr marL="68580" marR="68580" marT="0" marB="0"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d-ID" sz="2400" b="0" u="none" strike="noStrike" cap="none" normalizeH="0" baseline="0">
                          <a:ln>
                            <a:noFill/>
                          </a:ln>
                          <a:solidFill>
                            <a:schemeClr val="tx1"/>
                          </a:solidFill>
                          <a:effectLst/>
                        </a:rPr>
                        <a:t>Adatul Istisna’ (</a:t>
                      </a:r>
                      <a:r>
                        <a:rPr kumimoji="0" lang="ar-SA" sz="2400" b="0" u="none" strike="noStrike" cap="none" normalizeH="0" baseline="0">
                          <a:ln>
                            <a:noFill/>
                          </a:ln>
                          <a:solidFill>
                            <a:schemeClr val="tx1"/>
                          </a:solidFill>
                          <a:effectLst/>
                        </a:rPr>
                        <a:t>أداة الإستثناء</a:t>
                      </a:r>
                      <a:r>
                        <a:rPr kumimoji="0" lang="id-ID" sz="2400" b="0" u="none" strike="noStrike" cap="none" normalizeH="0" baseline="0">
                          <a:ln>
                            <a:noFill/>
                          </a:ln>
                          <a:solidFill>
                            <a:schemeClr val="tx1"/>
                          </a:solidFill>
                          <a:effectLst/>
                        </a:rPr>
                        <a:t>): pengecualian.</a:t>
                      </a:r>
                      <a:endParaRPr kumimoji="0" lang="en-US" sz="2800" b="0" i="0" u="none" strike="noStrike" cap="none" normalizeH="0" baseline="0">
                        <a:ln>
                          <a:noFill/>
                        </a:ln>
                        <a:solidFill>
                          <a:schemeClr val="tx1"/>
                        </a:solidFill>
                        <a:effectLst/>
                        <a:latin typeface="Times New Roman" pitchFamily="18" charset="0"/>
                        <a:cs typeface="Times New Roman" pitchFamily="18" charset="0"/>
                      </a:endParaRPr>
                    </a:p>
                  </a:txBody>
                  <a:tcPr marL="68580" marR="68580" marT="0" marB="0" horzOverflow="overflow"/>
                </a:tc>
                <a:extLst>
                  <a:ext uri="{0D108BD9-81ED-4DB2-BD59-A6C34878D82A}">
                    <a16:rowId xmlns:a16="http://schemas.microsoft.com/office/drawing/2014/main" val="10003"/>
                  </a:ext>
                </a:extLst>
              </a:tr>
              <a:tr h="996734">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d-ID" sz="2400" b="0" u="none" strike="noStrike" cap="none" normalizeH="0" baseline="0">
                          <a:ln>
                            <a:noFill/>
                          </a:ln>
                          <a:solidFill>
                            <a:schemeClr val="tx1"/>
                          </a:solidFill>
                          <a:effectLst/>
                        </a:rPr>
                        <a:t>Allah (</a:t>
                      </a:r>
                      <a:r>
                        <a:rPr kumimoji="0" lang="ar-SA" sz="2400" b="0" u="none" strike="noStrike" cap="none" normalizeH="0" baseline="0">
                          <a:ln>
                            <a:noFill/>
                          </a:ln>
                          <a:solidFill>
                            <a:schemeClr val="tx1"/>
                          </a:solidFill>
                          <a:effectLst/>
                        </a:rPr>
                        <a:t>الله</a:t>
                      </a:r>
                      <a:r>
                        <a:rPr kumimoji="0" lang="id-ID" sz="2400" b="0" u="none" strike="noStrike" cap="none" normalizeH="0" baseline="0">
                          <a:ln>
                            <a:noFill/>
                          </a:ln>
                          <a:solidFill>
                            <a:schemeClr val="tx1"/>
                          </a:solidFill>
                          <a:effectLst/>
                        </a:rPr>
                        <a:t>)</a:t>
                      </a:r>
                      <a:endParaRPr kumimoji="0" lang="en-US" sz="2800" b="0" i="0" u="none" strike="noStrike" cap="none" normalizeH="0" baseline="0">
                        <a:ln>
                          <a:noFill/>
                        </a:ln>
                        <a:solidFill>
                          <a:schemeClr val="tx1"/>
                        </a:solidFill>
                        <a:effectLst/>
                        <a:latin typeface="Times New Roman" pitchFamily="18" charset="0"/>
                        <a:cs typeface="Times New Roman" pitchFamily="18" charset="0"/>
                      </a:endParaRPr>
                    </a:p>
                  </a:txBody>
                  <a:tcPr marL="68580" marR="68580" marT="0" marB="0"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d-ID" sz="2400" b="0" u="none" strike="noStrike" cap="none" normalizeH="0" baseline="0">
                          <a:ln>
                            <a:noFill/>
                          </a:ln>
                          <a:solidFill>
                            <a:schemeClr val="tx1"/>
                          </a:solidFill>
                          <a:effectLst/>
                        </a:rPr>
                        <a:t>Allah SWT</a:t>
                      </a:r>
                      <a:endParaRPr kumimoji="0" lang="en-US" sz="2800" b="0" i="0" u="none" strike="noStrike" cap="none" normalizeH="0" baseline="0">
                        <a:ln>
                          <a:noFill/>
                        </a:ln>
                        <a:solidFill>
                          <a:schemeClr val="tx1"/>
                        </a:solidFill>
                        <a:effectLst/>
                        <a:latin typeface="Times New Roman" pitchFamily="18" charset="0"/>
                        <a:ea typeface="Times New Roman" pitchFamily="18" charset="0"/>
                        <a:cs typeface="Tahoma" pitchFamily="34" charset="0"/>
                      </a:endParaRPr>
                    </a:p>
                  </a:txBody>
                  <a:tcPr marL="68580" marR="68580" marT="0" marB="0"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d-ID" sz="2400" b="0" u="none" strike="noStrike" cap="none" normalizeH="0" baseline="0" dirty="0">
                          <a:ln>
                            <a:noFill/>
                          </a:ln>
                          <a:solidFill>
                            <a:schemeClr val="tx1"/>
                          </a:solidFill>
                          <a:effectLst/>
                        </a:rPr>
                        <a:t>Al-Mustasna (</a:t>
                      </a:r>
                      <a:r>
                        <a:rPr kumimoji="0" lang="ar-SA" sz="2400" b="0" u="none" strike="noStrike" cap="none" normalizeH="0" baseline="0" dirty="0">
                          <a:ln>
                            <a:noFill/>
                          </a:ln>
                          <a:solidFill>
                            <a:schemeClr val="tx1"/>
                          </a:solidFill>
                          <a:effectLst/>
                        </a:rPr>
                        <a:t>المستثناء</a:t>
                      </a:r>
                      <a:r>
                        <a:rPr kumimoji="0" lang="id-ID" sz="2400" b="0" u="none" strike="noStrike" cap="none" normalizeH="0" baseline="0" dirty="0">
                          <a:ln>
                            <a:noFill/>
                          </a:ln>
                          <a:solidFill>
                            <a:schemeClr val="tx1"/>
                          </a:solidFill>
                          <a:effectLst/>
                        </a:rPr>
                        <a:t>) :yang dikecualikan</a:t>
                      </a:r>
                      <a:endParaRPr kumimoji="0" lang="en-US" sz="2800" b="0" i="0" u="none" strike="noStrike" cap="none" normalizeH="0" baseline="0" dirty="0">
                        <a:ln>
                          <a:noFill/>
                        </a:ln>
                        <a:solidFill>
                          <a:schemeClr val="tx1"/>
                        </a:solidFill>
                        <a:effectLst/>
                        <a:latin typeface="Times New Roman" pitchFamily="18" charset="0"/>
                        <a:cs typeface="Times New Roman" pitchFamily="18" charset="0"/>
                      </a:endParaRPr>
                    </a:p>
                  </a:txBody>
                  <a:tcPr marL="68580" marR="68580" marT="0" marB="0" horzOverflow="overflow"/>
                </a:tc>
                <a:extLst>
                  <a:ext uri="{0D108BD9-81ED-4DB2-BD59-A6C34878D82A}">
                    <a16:rowId xmlns:a16="http://schemas.microsoft.com/office/drawing/2014/main" val="10004"/>
                  </a:ext>
                </a:extLst>
              </a:tr>
            </a:tbl>
          </a:graphicData>
        </a:graphic>
      </p:graphicFrame>
    </p:spTree>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a:extLst>
              <a:ext uri="{FF2B5EF4-FFF2-40B4-BE49-F238E27FC236}">
                <a16:creationId xmlns:a16="http://schemas.microsoft.com/office/drawing/2014/main" id="{E3A52D13-D2D7-4137-B61A-28E5A45F936C}"/>
              </a:ext>
            </a:extLst>
          </p:cNvPr>
          <p:cNvSpPr>
            <a:spLocks noGrp="1"/>
          </p:cNvSpPr>
          <p:nvPr>
            <p:ph type="title"/>
          </p:nvPr>
        </p:nvSpPr>
        <p:spPr>
          <a:xfrm>
            <a:off x="723900" y="941389"/>
            <a:ext cx="5397500" cy="5654675"/>
          </a:xfrm>
        </p:spPr>
        <p:txBody>
          <a:bodyPr>
            <a:normAutofit/>
          </a:bodyPr>
          <a:lstStyle/>
          <a:p>
            <a:pPr eaLnBrk="1" hangingPunct="1"/>
            <a:r>
              <a:rPr lang="en-US" altLang="en-US" sz="3000" b="1" i="1" dirty="0">
                <a:solidFill>
                  <a:srgbClr val="FF0000"/>
                </a:solidFill>
              </a:rPr>
              <a:t>“Ahad…Ahad…!”</a:t>
            </a:r>
            <a:br>
              <a:rPr lang="en-US" altLang="en-US" sz="3000" dirty="0"/>
            </a:br>
            <a:r>
              <a:rPr lang="en-US" altLang="en-US" sz="3000" i="1" dirty="0" err="1"/>
              <a:t>Hanya</a:t>
            </a:r>
            <a:r>
              <a:rPr lang="en-US" altLang="en-US" sz="3000" i="1" dirty="0"/>
              <a:t> </a:t>
            </a:r>
            <a:r>
              <a:rPr lang="en-US" altLang="en-US" sz="3000" i="1" dirty="0" err="1"/>
              <a:t>itulah</a:t>
            </a:r>
            <a:r>
              <a:rPr lang="en-US" altLang="en-US" sz="3000" i="1" dirty="0"/>
              <a:t> yang </a:t>
            </a:r>
            <a:r>
              <a:rPr lang="en-US" altLang="en-US" sz="3000" i="1" dirty="0" err="1"/>
              <a:t>terucap</a:t>
            </a:r>
            <a:r>
              <a:rPr lang="en-US" altLang="en-US" sz="3000" i="1" dirty="0"/>
              <a:t> </a:t>
            </a:r>
            <a:r>
              <a:rPr lang="en-US" altLang="en-US" sz="3000" i="1" dirty="0" err="1"/>
              <a:t>dari</a:t>
            </a:r>
            <a:r>
              <a:rPr lang="en-US" altLang="en-US" sz="3000" i="1" dirty="0"/>
              <a:t> </a:t>
            </a:r>
            <a:r>
              <a:rPr lang="en-US" altLang="en-US" sz="3000" i="1" dirty="0" err="1"/>
              <a:t>lidah</a:t>
            </a:r>
            <a:r>
              <a:rPr lang="en-US" altLang="en-US" sz="3000" i="1" dirty="0"/>
              <a:t> </a:t>
            </a:r>
            <a:r>
              <a:rPr lang="en-US" altLang="en-US" sz="3000" i="1" dirty="0" err="1"/>
              <a:t>suci</a:t>
            </a:r>
            <a:r>
              <a:rPr lang="en-US" altLang="en-US" sz="3000" i="1" dirty="0"/>
              <a:t> </a:t>
            </a:r>
            <a:r>
              <a:rPr lang="en-US" altLang="en-US" sz="3000" i="1" dirty="0" err="1"/>
              <a:t>seorang</a:t>
            </a:r>
            <a:r>
              <a:rPr lang="en-US" altLang="en-US" sz="3000" i="1" dirty="0"/>
              <a:t> hamba. </a:t>
            </a:r>
            <a:r>
              <a:rPr lang="en-US" altLang="en-US" sz="3000" i="1" dirty="0" err="1"/>
              <a:t>Saat</a:t>
            </a:r>
            <a:r>
              <a:rPr lang="en-US" altLang="en-US" sz="3000" i="1" dirty="0"/>
              <a:t> </a:t>
            </a:r>
            <a:r>
              <a:rPr lang="en-US" altLang="en-US" sz="3000" i="1" dirty="0" err="1"/>
              <a:t>bumi</a:t>
            </a:r>
            <a:r>
              <a:rPr lang="en-US" altLang="en-US" sz="3000" i="1" dirty="0"/>
              <a:t> </a:t>
            </a:r>
            <a:r>
              <a:rPr lang="en-US" altLang="en-US" sz="3000" i="1" dirty="0" err="1"/>
              <a:t>padang</a:t>
            </a:r>
            <a:r>
              <a:rPr lang="en-US" altLang="en-US" sz="3000" i="1" dirty="0"/>
              <a:t> </a:t>
            </a:r>
            <a:r>
              <a:rPr lang="en-US" altLang="en-US" sz="3000" i="1" dirty="0" err="1"/>
              <a:t>pasir</a:t>
            </a:r>
            <a:r>
              <a:rPr lang="en-US" altLang="en-US" sz="3000" i="1" dirty="0"/>
              <a:t> kala </a:t>
            </a:r>
            <a:r>
              <a:rPr lang="en-US" altLang="en-US" sz="3000" i="1" dirty="0" err="1"/>
              <a:t>itu</a:t>
            </a:r>
            <a:r>
              <a:rPr lang="en-US" altLang="en-US" sz="3000" i="1" dirty="0"/>
              <a:t> </a:t>
            </a:r>
            <a:r>
              <a:rPr lang="en-US" altLang="en-US" sz="3000" i="1" dirty="0" err="1"/>
              <a:t>telah</a:t>
            </a:r>
            <a:r>
              <a:rPr lang="en-US" altLang="en-US" sz="3000" i="1" dirty="0"/>
              <a:t> </a:t>
            </a:r>
            <a:r>
              <a:rPr lang="en-US" altLang="en-US" sz="3000" i="1" dirty="0" err="1"/>
              <a:t>berubah</a:t>
            </a:r>
            <a:r>
              <a:rPr lang="en-US" altLang="en-US" sz="3000" i="1" dirty="0"/>
              <a:t> </a:t>
            </a:r>
            <a:r>
              <a:rPr lang="en-US" altLang="en-US" sz="3000" i="1" dirty="0" err="1"/>
              <a:t>laksana</a:t>
            </a:r>
            <a:r>
              <a:rPr lang="en-US" altLang="en-US" sz="3000" i="1" dirty="0"/>
              <a:t> </a:t>
            </a:r>
            <a:r>
              <a:rPr lang="en-US" altLang="en-US" sz="3000" i="1" dirty="0" err="1"/>
              <a:t>neraka</a:t>
            </a:r>
            <a:r>
              <a:rPr lang="en-US" altLang="en-US" sz="3000" i="1" dirty="0"/>
              <a:t> </a:t>
            </a:r>
            <a:r>
              <a:rPr lang="en-US" altLang="en-US" sz="3000" i="1" dirty="0" err="1"/>
              <a:t>jahanam</a:t>
            </a:r>
            <a:r>
              <a:rPr lang="en-US" altLang="en-US" sz="3000" i="1" dirty="0"/>
              <a:t>, </a:t>
            </a:r>
            <a:r>
              <a:rPr lang="en-US" altLang="en-US" sz="3000" i="1" dirty="0" err="1"/>
              <a:t>ketika</a:t>
            </a:r>
            <a:r>
              <a:rPr lang="en-US" altLang="en-US" sz="3000" i="1" dirty="0"/>
              <a:t> </a:t>
            </a:r>
            <a:r>
              <a:rPr lang="en-US" altLang="en-US" sz="3000" i="1" dirty="0" err="1"/>
              <a:t>kaum</a:t>
            </a:r>
            <a:r>
              <a:rPr lang="en-US" altLang="en-US" sz="3000" i="1" dirty="0"/>
              <a:t> kafir </a:t>
            </a:r>
            <a:r>
              <a:rPr lang="en-US" altLang="en-US" sz="3000" i="1" dirty="0" err="1"/>
              <a:t>Quraisy</a:t>
            </a:r>
            <a:r>
              <a:rPr lang="en-US" altLang="en-US" sz="3000" i="1" dirty="0"/>
              <a:t> </a:t>
            </a:r>
            <a:r>
              <a:rPr lang="en-US" altLang="en-US" sz="3000" i="1" dirty="0" err="1"/>
              <a:t>menyiksanya</a:t>
            </a:r>
            <a:r>
              <a:rPr lang="en-US" altLang="en-US" sz="3000" i="1" dirty="0"/>
              <a:t> dan </a:t>
            </a:r>
            <a:r>
              <a:rPr lang="en-US" altLang="en-US" sz="3000" i="1" dirty="0" err="1"/>
              <a:t>memaksanya</a:t>
            </a:r>
            <a:r>
              <a:rPr lang="en-US" altLang="en-US" sz="3000" i="1" dirty="0"/>
              <a:t> </a:t>
            </a:r>
            <a:r>
              <a:rPr lang="en-US" altLang="en-US" sz="3000" i="1" dirty="0" err="1"/>
              <a:t>untuk</a:t>
            </a:r>
            <a:r>
              <a:rPr lang="en-US" altLang="en-US" sz="3000" i="1" dirty="0"/>
              <a:t> </a:t>
            </a:r>
            <a:r>
              <a:rPr lang="en-US" altLang="en-US" sz="3000" i="1" dirty="0" err="1"/>
              <a:t>mengatakan</a:t>
            </a:r>
            <a:r>
              <a:rPr lang="en-US" altLang="en-US" sz="3000" i="1" dirty="0"/>
              <a:t> </a:t>
            </a:r>
            <a:r>
              <a:rPr lang="en-US" altLang="en-US" sz="3000" i="1" dirty="0" err="1"/>
              <a:t>Latta</a:t>
            </a:r>
            <a:r>
              <a:rPr lang="en-US" altLang="en-US" sz="3000" i="1" dirty="0"/>
              <a:t> dan Uzza’, </a:t>
            </a:r>
            <a:r>
              <a:rPr lang="en-US" altLang="en-US" sz="3000" i="1" dirty="0" err="1"/>
              <a:t>tuhan</a:t>
            </a:r>
            <a:r>
              <a:rPr lang="en-US" altLang="en-US" sz="3000" i="1" dirty="0"/>
              <a:t> yang </a:t>
            </a:r>
            <a:r>
              <a:rPr lang="en-US" altLang="en-US" sz="3000" i="1" dirty="0" err="1"/>
              <a:t>mereka</a:t>
            </a:r>
            <a:r>
              <a:rPr lang="en-US" altLang="en-US" sz="3000" i="1" dirty="0"/>
              <a:t> </a:t>
            </a:r>
            <a:r>
              <a:rPr lang="en-US" altLang="en-US" sz="3000" i="1" dirty="0" err="1"/>
              <a:t>yakini</a:t>
            </a:r>
            <a:r>
              <a:rPr lang="en-US" altLang="en-US" sz="3000" i="1" dirty="0"/>
              <a:t>, </a:t>
            </a:r>
            <a:r>
              <a:rPr lang="en-US" altLang="en-US" sz="3000" i="1" dirty="0" err="1"/>
              <a:t>tak</a:t>
            </a:r>
            <a:r>
              <a:rPr lang="en-US" altLang="en-US" sz="3000" i="1" dirty="0"/>
              <a:t> </a:t>
            </a:r>
            <a:r>
              <a:rPr lang="en-US" altLang="en-US" sz="3000" i="1" dirty="0" err="1"/>
              <a:t>satu</a:t>
            </a:r>
            <a:r>
              <a:rPr lang="en-US" altLang="en-US" sz="3000" i="1" dirty="0"/>
              <a:t> </a:t>
            </a:r>
            <a:r>
              <a:rPr lang="en-US" altLang="en-US" sz="3000" i="1" dirty="0" err="1"/>
              <a:t>patah</a:t>
            </a:r>
            <a:r>
              <a:rPr lang="en-US" altLang="en-US" sz="3000" i="1" dirty="0"/>
              <a:t> </a:t>
            </a:r>
            <a:r>
              <a:rPr lang="en-US" altLang="en-US" sz="3000" i="1" dirty="0" err="1"/>
              <a:t>katapun</a:t>
            </a:r>
            <a:r>
              <a:rPr lang="en-US" altLang="en-US" sz="3000" i="1" dirty="0"/>
              <a:t> yang </a:t>
            </a:r>
            <a:r>
              <a:rPr lang="en-US" altLang="en-US" sz="3000" i="1" dirty="0" err="1"/>
              <a:t>terucap</a:t>
            </a:r>
            <a:r>
              <a:rPr lang="en-US" altLang="en-US" sz="3000" i="1" dirty="0"/>
              <a:t>, </a:t>
            </a:r>
            <a:r>
              <a:rPr lang="en-US" altLang="en-US" sz="3000" i="1" dirty="0" err="1"/>
              <a:t>kecuali</a:t>
            </a:r>
            <a:r>
              <a:rPr lang="en-US" altLang="en-US" sz="3000" i="1" dirty="0"/>
              <a:t> </a:t>
            </a:r>
            <a:r>
              <a:rPr lang="en-US" altLang="en-US" sz="3000" i="1" dirty="0" err="1"/>
              <a:t>pengakuan</a:t>
            </a:r>
            <a:r>
              <a:rPr lang="en-US" altLang="en-US" sz="3000" i="1" dirty="0"/>
              <a:t> </a:t>
            </a:r>
            <a:r>
              <a:rPr lang="en-US" altLang="en-US" sz="3000" i="1" dirty="0" err="1"/>
              <a:t>keesaan</a:t>
            </a:r>
            <a:r>
              <a:rPr lang="en-US" altLang="en-US" sz="3000" i="1" dirty="0"/>
              <a:t> Allah </a:t>
            </a:r>
            <a:r>
              <a:rPr lang="en-US" altLang="en-US" sz="3000" i="1" dirty="0" err="1"/>
              <a:t>saja</a:t>
            </a:r>
            <a:r>
              <a:rPr lang="en-US" altLang="en-US" sz="3000" i="1" dirty="0"/>
              <a:t>.</a:t>
            </a:r>
          </a:p>
        </p:txBody>
      </p:sp>
      <p:pic>
        <p:nvPicPr>
          <p:cNvPr id="4" name="Picture 3">
            <a:extLst>
              <a:ext uri="{FF2B5EF4-FFF2-40B4-BE49-F238E27FC236}">
                <a16:creationId xmlns:a16="http://schemas.microsoft.com/office/drawing/2014/main" id="{B40070E7-D456-4C5A-8A82-2B9372931873}"/>
              </a:ext>
            </a:extLst>
          </p:cNvPr>
          <p:cNvPicPr>
            <a:picLocks noChangeAspect="1"/>
          </p:cNvPicPr>
          <p:nvPr/>
        </p:nvPicPr>
        <p:blipFill rotWithShape="1">
          <a:blip r:embed="rId2">
            <a:extLst>
              <a:ext uri="{28A0092B-C50C-407E-A947-70E740481C1C}">
                <a14:useLocalDpi xmlns:a14="http://schemas.microsoft.com/office/drawing/2010/main" val="0"/>
              </a:ext>
            </a:extLst>
          </a:blip>
          <a:srcRect l="17526" r="29859"/>
          <a:stretch/>
        </p:blipFill>
        <p:spPr>
          <a:xfrm>
            <a:off x="6794500" y="12700"/>
            <a:ext cx="5397500" cy="683888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E225F1E8-0CE2-4A67-9A62-2F41DA212226}"/>
              </a:ext>
            </a:extLst>
          </p:cNvPr>
          <p:cNvSpPr>
            <a:spLocks noGrp="1" noChangeArrowheads="1"/>
          </p:cNvSpPr>
          <p:nvPr>
            <p:ph type="title"/>
          </p:nvPr>
        </p:nvSpPr>
        <p:spPr>
          <a:xfrm>
            <a:off x="1981200" y="857251"/>
            <a:ext cx="8229600" cy="1000125"/>
          </a:xfrm>
          <a:solidFill>
            <a:schemeClr val="accent1">
              <a:lumMod val="50000"/>
            </a:schemeClr>
          </a:solidFill>
        </p:spPr>
        <p:txBody>
          <a:bodyPr/>
          <a:lstStyle/>
          <a:p>
            <a:pPr algn="ctr" eaLnBrk="1" hangingPunct="1"/>
            <a:r>
              <a:rPr lang="ar-SA" altLang="en-US" sz="5400" b="1" dirty="0">
                <a:solidFill>
                  <a:srgbClr val="FFFF00"/>
                </a:solidFill>
              </a:rPr>
              <a:t>مَعْنَى الشَّهَادَةِ</a:t>
            </a:r>
            <a:endParaRPr lang="en-US" altLang="en-US" sz="5400" b="1" dirty="0">
              <a:solidFill>
                <a:srgbClr val="FFFF00"/>
              </a:solidFill>
            </a:endParaRPr>
          </a:p>
        </p:txBody>
      </p:sp>
      <p:sp>
        <p:nvSpPr>
          <p:cNvPr id="4099" name="Rectangle 3">
            <a:extLst>
              <a:ext uri="{FF2B5EF4-FFF2-40B4-BE49-F238E27FC236}">
                <a16:creationId xmlns:a16="http://schemas.microsoft.com/office/drawing/2014/main" id="{D0A3E94F-66E0-41F7-8177-29E817B8D71B}"/>
              </a:ext>
            </a:extLst>
          </p:cNvPr>
          <p:cNvSpPr>
            <a:spLocks noGrp="1" noChangeArrowheads="1"/>
          </p:cNvSpPr>
          <p:nvPr>
            <p:ph type="body" idx="1"/>
          </p:nvPr>
        </p:nvSpPr>
        <p:spPr>
          <a:xfrm>
            <a:off x="4238625" y="2214563"/>
            <a:ext cx="2986088" cy="3124200"/>
          </a:xfrm>
        </p:spPr>
        <p:txBody>
          <a:bodyPr/>
          <a:lstStyle/>
          <a:p>
            <a:pPr algn="r" eaLnBrk="1" hangingPunct="1">
              <a:buFontTx/>
              <a:buNone/>
            </a:pPr>
            <a:r>
              <a:rPr lang="ar-SA" altLang="en-US" dirty="0">
                <a:hlinkClick r:id="rId2" action="ppaction://hlinksldjump"/>
              </a:rPr>
              <a:t>اَلْمَدْخَلُ إَلَى اْلإِسْلاَمِ</a:t>
            </a:r>
            <a:endParaRPr lang="en-US" altLang="en-US" dirty="0"/>
          </a:p>
          <a:p>
            <a:pPr algn="r" eaLnBrk="1" hangingPunct="1">
              <a:buFontTx/>
              <a:buNone/>
            </a:pPr>
            <a:r>
              <a:rPr lang="ar-SA" altLang="en-US" dirty="0">
                <a:hlinkClick r:id="rId3" action="ppaction://hlinksldjump"/>
              </a:rPr>
              <a:t>خَلاَصَةُ تَعَالِيْمِ اْلإِسْلاَمِ</a:t>
            </a:r>
            <a:endParaRPr lang="en-US" altLang="en-US" dirty="0"/>
          </a:p>
          <a:p>
            <a:pPr algn="r" eaLnBrk="1" hangingPunct="1">
              <a:buFontTx/>
              <a:buNone/>
            </a:pPr>
            <a:r>
              <a:rPr lang="ar-SA" altLang="en-US" dirty="0">
                <a:hlinkClick r:id="rId4" action="ppaction://hlinksldjump"/>
              </a:rPr>
              <a:t>أَسَاسُ اْلاِنْقِلاَبِ</a:t>
            </a:r>
            <a:endParaRPr lang="en-US" altLang="en-US" dirty="0"/>
          </a:p>
          <a:p>
            <a:pPr algn="r" eaLnBrk="1" hangingPunct="1">
              <a:buFontTx/>
              <a:buNone/>
            </a:pPr>
            <a:r>
              <a:rPr lang="ar-SA" altLang="en-US" dirty="0">
                <a:hlinkClick r:id="rId5" action="ppaction://hlinksldjump"/>
              </a:rPr>
              <a:t>حَقِيْقَةُ دَعْوَةِ الرُّسُلِ</a:t>
            </a:r>
            <a:endParaRPr lang="en-US" altLang="en-US" dirty="0"/>
          </a:p>
          <a:p>
            <a:pPr algn="r" eaLnBrk="1" hangingPunct="1">
              <a:buFontTx/>
              <a:buNone/>
            </a:pPr>
            <a:r>
              <a:rPr lang="ar-SA" altLang="en-US" dirty="0">
                <a:hlinkClick r:id="rId6" action="ppaction://hlinksldjump"/>
              </a:rPr>
              <a:t>فَضَائِلُ عَظِيْمَةٍ</a:t>
            </a:r>
            <a:endParaRPr lang="en-US" altLang="en-US" dirty="0"/>
          </a:p>
        </p:txBody>
      </p:sp>
      <p:sp>
        <p:nvSpPr>
          <p:cNvPr id="4100" name="Rectangle 4">
            <a:extLst>
              <a:ext uri="{FF2B5EF4-FFF2-40B4-BE49-F238E27FC236}">
                <a16:creationId xmlns:a16="http://schemas.microsoft.com/office/drawing/2014/main" id="{4A9BFED1-294F-4ED9-8F0B-6CEBEB24E38D}"/>
              </a:ext>
            </a:extLst>
          </p:cNvPr>
          <p:cNvSpPr>
            <a:spLocks noChangeArrowheads="1"/>
          </p:cNvSpPr>
          <p:nvPr/>
        </p:nvSpPr>
        <p:spPr bwMode="auto">
          <a:xfrm>
            <a:off x="7643813" y="3048000"/>
            <a:ext cx="2667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ar-SA" altLang="en-US" sz="3600" dirty="0">
                <a:latin typeface="Calibri" panose="020F0502020204030204" pitchFamily="34" charset="0"/>
              </a:rPr>
              <a:t>أَهَمِّيَّةُ الشَّهَادَتَيْنِ</a:t>
            </a:r>
            <a:endParaRPr lang="en-US" altLang="en-US" sz="3600" dirty="0">
              <a:latin typeface="Calibri" panose="020F0502020204030204" pitchFamily="34" charset="0"/>
            </a:endParaRPr>
          </a:p>
        </p:txBody>
      </p:sp>
      <p:sp>
        <p:nvSpPr>
          <p:cNvPr id="4101" name="Line 11">
            <a:extLst>
              <a:ext uri="{FF2B5EF4-FFF2-40B4-BE49-F238E27FC236}">
                <a16:creationId xmlns:a16="http://schemas.microsoft.com/office/drawing/2014/main" id="{34541F4E-AF9E-42B1-AC1B-536C9D58C9CF}"/>
              </a:ext>
            </a:extLst>
          </p:cNvPr>
          <p:cNvSpPr>
            <a:spLocks noChangeShapeType="1"/>
          </p:cNvSpPr>
          <p:nvPr/>
        </p:nvSpPr>
        <p:spPr bwMode="auto">
          <a:xfrm>
            <a:off x="7096125" y="2514600"/>
            <a:ext cx="533400" cy="1143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02" name="Line 12">
            <a:extLst>
              <a:ext uri="{FF2B5EF4-FFF2-40B4-BE49-F238E27FC236}">
                <a16:creationId xmlns:a16="http://schemas.microsoft.com/office/drawing/2014/main" id="{EA191BF7-8C15-4994-BCCD-492E2CD66C4E}"/>
              </a:ext>
            </a:extLst>
          </p:cNvPr>
          <p:cNvSpPr>
            <a:spLocks noChangeShapeType="1"/>
          </p:cNvSpPr>
          <p:nvPr/>
        </p:nvSpPr>
        <p:spPr bwMode="auto">
          <a:xfrm>
            <a:off x="7172325" y="3124200"/>
            <a:ext cx="4572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03" name="Line 13">
            <a:extLst>
              <a:ext uri="{FF2B5EF4-FFF2-40B4-BE49-F238E27FC236}">
                <a16:creationId xmlns:a16="http://schemas.microsoft.com/office/drawing/2014/main" id="{96E5DFE5-43F9-4833-8FF1-B95D8B9B07D6}"/>
              </a:ext>
            </a:extLst>
          </p:cNvPr>
          <p:cNvSpPr>
            <a:spLocks noChangeShapeType="1"/>
          </p:cNvSpPr>
          <p:nvPr/>
        </p:nvSpPr>
        <p:spPr bwMode="auto">
          <a:xfrm>
            <a:off x="7172325" y="3657600"/>
            <a:ext cx="457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04" name="Line 14">
            <a:extLst>
              <a:ext uri="{FF2B5EF4-FFF2-40B4-BE49-F238E27FC236}">
                <a16:creationId xmlns:a16="http://schemas.microsoft.com/office/drawing/2014/main" id="{59E9FC8E-9243-416A-B090-4BDF69883B78}"/>
              </a:ext>
            </a:extLst>
          </p:cNvPr>
          <p:cNvSpPr>
            <a:spLocks noChangeShapeType="1"/>
          </p:cNvSpPr>
          <p:nvPr/>
        </p:nvSpPr>
        <p:spPr bwMode="auto">
          <a:xfrm flipH="1">
            <a:off x="7172325" y="3657600"/>
            <a:ext cx="4572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05" name="Line 15">
            <a:extLst>
              <a:ext uri="{FF2B5EF4-FFF2-40B4-BE49-F238E27FC236}">
                <a16:creationId xmlns:a16="http://schemas.microsoft.com/office/drawing/2014/main" id="{66E66863-7465-46BE-8656-9B353A54E049}"/>
              </a:ext>
            </a:extLst>
          </p:cNvPr>
          <p:cNvSpPr>
            <a:spLocks noChangeShapeType="1"/>
          </p:cNvSpPr>
          <p:nvPr/>
        </p:nvSpPr>
        <p:spPr bwMode="auto">
          <a:xfrm flipH="1">
            <a:off x="7172325" y="3657600"/>
            <a:ext cx="457200" cy="1143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06" name="TextBox 11">
            <a:extLst>
              <a:ext uri="{FF2B5EF4-FFF2-40B4-BE49-F238E27FC236}">
                <a16:creationId xmlns:a16="http://schemas.microsoft.com/office/drawing/2014/main" id="{3A0016D5-D416-4972-861C-7554E28DB74F}"/>
              </a:ext>
            </a:extLst>
          </p:cNvPr>
          <p:cNvSpPr txBox="1">
            <a:spLocks noChangeArrowheads="1"/>
          </p:cNvSpPr>
          <p:nvPr/>
        </p:nvSpPr>
        <p:spPr bwMode="auto">
          <a:xfrm>
            <a:off x="1314192" y="2116833"/>
            <a:ext cx="3358883" cy="477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500" dirty="0">
                <a:latin typeface="Calibri" panose="020F0502020204030204" pitchFamily="34" charset="0"/>
              </a:rPr>
              <a:t>(</a:t>
            </a:r>
            <a:r>
              <a:rPr lang="en-US" altLang="en-US" sz="2500" dirty="0" err="1">
                <a:latin typeface="Calibri" panose="020F0502020204030204" pitchFamily="34" charset="0"/>
              </a:rPr>
              <a:t>Pintu</a:t>
            </a:r>
            <a:r>
              <a:rPr lang="en-US" altLang="en-US" sz="2500" dirty="0">
                <a:latin typeface="Calibri" panose="020F0502020204030204" pitchFamily="34" charset="0"/>
              </a:rPr>
              <a:t> Masuk Islam)</a:t>
            </a:r>
          </a:p>
        </p:txBody>
      </p:sp>
      <p:sp>
        <p:nvSpPr>
          <p:cNvPr id="4107" name="TextBox 12">
            <a:extLst>
              <a:ext uri="{FF2B5EF4-FFF2-40B4-BE49-F238E27FC236}">
                <a16:creationId xmlns:a16="http://schemas.microsoft.com/office/drawing/2014/main" id="{D61ECC47-87ED-4D8B-9DD4-FA232F452BA6}"/>
              </a:ext>
            </a:extLst>
          </p:cNvPr>
          <p:cNvSpPr txBox="1">
            <a:spLocks noChangeArrowheads="1"/>
          </p:cNvSpPr>
          <p:nvPr/>
        </p:nvSpPr>
        <p:spPr bwMode="auto">
          <a:xfrm>
            <a:off x="1286076" y="2694834"/>
            <a:ext cx="3478797" cy="477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500" dirty="0">
                <a:latin typeface="Calibri" panose="020F0502020204030204" pitchFamily="34" charset="0"/>
              </a:rPr>
              <a:t>(</a:t>
            </a:r>
            <a:r>
              <a:rPr lang="en-US" altLang="en-US" sz="2500" dirty="0" err="1">
                <a:latin typeface="Calibri" panose="020F0502020204030204" pitchFamily="34" charset="0"/>
              </a:rPr>
              <a:t>Intisari</a:t>
            </a:r>
            <a:r>
              <a:rPr lang="en-US" altLang="en-US" sz="2500" dirty="0">
                <a:latin typeface="Calibri" panose="020F0502020204030204" pitchFamily="34" charset="0"/>
              </a:rPr>
              <a:t> </a:t>
            </a:r>
            <a:r>
              <a:rPr lang="en-US" altLang="en-US" sz="2500" dirty="0" err="1">
                <a:latin typeface="Calibri" panose="020F0502020204030204" pitchFamily="34" charset="0"/>
              </a:rPr>
              <a:t>Ajaran</a:t>
            </a:r>
            <a:r>
              <a:rPr lang="en-US" altLang="en-US" sz="2500" dirty="0">
                <a:latin typeface="Calibri" panose="020F0502020204030204" pitchFamily="34" charset="0"/>
              </a:rPr>
              <a:t> Islam)</a:t>
            </a:r>
          </a:p>
        </p:txBody>
      </p:sp>
      <p:sp>
        <p:nvSpPr>
          <p:cNvPr id="4108" name="TextBox 13">
            <a:extLst>
              <a:ext uri="{FF2B5EF4-FFF2-40B4-BE49-F238E27FC236}">
                <a16:creationId xmlns:a16="http://schemas.microsoft.com/office/drawing/2014/main" id="{D5A11499-08FB-44FB-8D1D-E1CE08E97B56}"/>
              </a:ext>
            </a:extLst>
          </p:cNvPr>
          <p:cNvSpPr txBox="1">
            <a:spLocks noChangeArrowheads="1"/>
          </p:cNvSpPr>
          <p:nvPr/>
        </p:nvSpPr>
        <p:spPr bwMode="auto">
          <a:xfrm>
            <a:off x="1286076" y="3216763"/>
            <a:ext cx="4012065" cy="477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500" dirty="0">
                <a:latin typeface="Calibri" panose="020F0502020204030204" pitchFamily="34" charset="0"/>
              </a:rPr>
              <a:t>(</a:t>
            </a:r>
            <a:r>
              <a:rPr lang="en-US" altLang="en-US" sz="2500" dirty="0" err="1">
                <a:latin typeface="Calibri" panose="020F0502020204030204" pitchFamily="34" charset="0"/>
              </a:rPr>
              <a:t>Titik</a:t>
            </a:r>
            <a:r>
              <a:rPr lang="en-US" altLang="en-US" sz="2500" dirty="0">
                <a:latin typeface="Calibri" panose="020F0502020204030204" pitchFamily="34" charset="0"/>
              </a:rPr>
              <a:t> </a:t>
            </a:r>
            <a:r>
              <a:rPr lang="en-US" altLang="en-US" sz="2500" dirty="0" err="1">
                <a:latin typeface="Calibri" panose="020F0502020204030204" pitchFamily="34" charset="0"/>
              </a:rPr>
              <a:t>Tolak</a:t>
            </a:r>
            <a:r>
              <a:rPr lang="en-US" altLang="en-US" sz="2500" dirty="0">
                <a:latin typeface="Calibri" panose="020F0502020204030204" pitchFamily="34" charset="0"/>
              </a:rPr>
              <a:t> </a:t>
            </a:r>
            <a:r>
              <a:rPr lang="en-US" altLang="en-US" sz="2500" dirty="0" err="1">
                <a:latin typeface="Calibri" panose="020F0502020204030204" pitchFamily="34" charset="0"/>
              </a:rPr>
              <a:t>Perubahan</a:t>
            </a:r>
            <a:r>
              <a:rPr lang="en-US" altLang="en-US" sz="2500" dirty="0">
                <a:latin typeface="Calibri" panose="020F0502020204030204" pitchFamily="34" charset="0"/>
              </a:rPr>
              <a:t>)</a:t>
            </a:r>
          </a:p>
        </p:txBody>
      </p:sp>
      <p:sp>
        <p:nvSpPr>
          <p:cNvPr id="4109" name="TextBox 14">
            <a:extLst>
              <a:ext uri="{FF2B5EF4-FFF2-40B4-BE49-F238E27FC236}">
                <a16:creationId xmlns:a16="http://schemas.microsoft.com/office/drawing/2014/main" id="{087C1120-4E9D-4A86-8FB1-EF72578AB48E}"/>
              </a:ext>
            </a:extLst>
          </p:cNvPr>
          <p:cNvSpPr txBox="1">
            <a:spLocks noChangeArrowheads="1"/>
          </p:cNvSpPr>
          <p:nvPr/>
        </p:nvSpPr>
        <p:spPr bwMode="auto">
          <a:xfrm>
            <a:off x="1286076" y="3747285"/>
            <a:ext cx="3604094" cy="477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500" dirty="0">
                <a:latin typeface="Calibri" panose="020F0502020204030204" pitchFamily="34" charset="0"/>
              </a:rPr>
              <a:t>(</a:t>
            </a:r>
            <a:r>
              <a:rPr lang="en-US" altLang="en-US" sz="2500" dirty="0" err="1">
                <a:latin typeface="Calibri" panose="020F0502020204030204" pitchFamily="34" charset="0"/>
              </a:rPr>
              <a:t>Hakikat</a:t>
            </a:r>
            <a:r>
              <a:rPr lang="en-US" altLang="en-US" sz="2500" dirty="0">
                <a:latin typeface="Calibri" panose="020F0502020204030204" pitchFamily="34" charset="0"/>
              </a:rPr>
              <a:t> </a:t>
            </a:r>
            <a:r>
              <a:rPr lang="en-US" altLang="en-US" sz="2500" dirty="0" err="1">
                <a:latin typeface="Calibri" panose="020F0502020204030204" pitchFamily="34" charset="0"/>
              </a:rPr>
              <a:t>Dakwah</a:t>
            </a:r>
            <a:r>
              <a:rPr lang="en-US" altLang="en-US" sz="2500" dirty="0">
                <a:latin typeface="Calibri" panose="020F0502020204030204" pitchFamily="34" charset="0"/>
              </a:rPr>
              <a:t> Rasul)</a:t>
            </a:r>
          </a:p>
        </p:txBody>
      </p:sp>
      <p:sp>
        <p:nvSpPr>
          <p:cNvPr id="4110" name="TextBox 15">
            <a:extLst>
              <a:ext uri="{FF2B5EF4-FFF2-40B4-BE49-F238E27FC236}">
                <a16:creationId xmlns:a16="http://schemas.microsoft.com/office/drawing/2014/main" id="{6C155B86-9B1F-4016-8E95-4D98F1A65C3E}"/>
              </a:ext>
            </a:extLst>
          </p:cNvPr>
          <p:cNvSpPr txBox="1">
            <a:spLocks noChangeArrowheads="1"/>
          </p:cNvSpPr>
          <p:nvPr/>
        </p:nvSpPr>
        <p:spPr bwMode="auto">
          <a:xfrm>
            <a:off x="1287013" y="4218963"/>
            <a:ext cx="3675179" cy="477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500" dirty="0">
                <a:latin typeface="Calibri" panose="020F0502020204030204" pitchFamily="34" charset="0"/>
              </a:rPr>
              <a:t>(</a:t>
            </a:r>
            <a:r>
              <a:rPr lang="en-US" altLang="en-US" sz="2500" dirty="0" err="1">
                <a:latin typeface="Calibri" panose="020F0502020204030204" pitchFamily="34" charset="0"/>
              </a:rPr>
              <a:t>Keutamaan</a:t>
            </a:r>
            <a:r>
              <a:rPr lang="en-US" altLang="en-US" sz="2500" dirty="0">
                <a:latin typeface="Calibri" panose="020F0502020204030204" pitchFamily="34" charset="0"/>
              </a:rPr>
              <a:t> yang </a:t>
            </a:r>
            <a:r>
              <a:rPr lang="en-US" altLang="en-US" sz="2500" dirty="0" err="1">
                <a:latin typeface="Calibri" panose="020F0502020204030204" pitchFamily="34" charset="0"/>
              </a:rPr>
              <a:t>Besar</a:t>
            </a:r>
            <a:r>
              <a:rPr lang="en-US" altLang="en-US" sz="2500" dirty="0">
                <a:latin typeface="Calibri" panose="020F0502020204030204" pitchFamily="34" charset="0"/>
              </a:rPr>
              <a:t>)</a:t>
            </a:r>
          </a:p>
        </p:txBody>
      </p:sp>
      <p:sp>
        <p:nvSpPr>
          <p:cNvPr id="4111" name="TextBox 16">
            <a:extLst>
              <a:ext uri="{FF2B5EF4-FFF2-40B4-BE49-F238E27FC236}">
                <a16:creationId xmlns:a16="http://schemas.microsoft.com/office/drawing/2014/main" id="{16F94B62-CD0F-44E8-9173-E61A53895A72}"/>
              </a:ext>
            </a:extLst>
          </p:cNvPr>
          <p:cNvSpPr txBox="1">
            <a:spLocks noChangeArrowheads="1"/>
          </p:cNvSpPr>
          <p:nvPr/>
        </p:nvSpPr>
        <p:spPr bwMode="auto">
          <a:xfrm>
            <a:off x="7608889" y="3857626"/>
            <a:ext cx="3460164" cy="477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500" dirty="0">
                <a:latin typeface="Calibri" panose="020F0502020204030204" pitchFamily="34" charset="0"/>
              </a:rPr>
              <a:t>(</a:t>
            </a:r>
            <a:r>
              <a:rPr lang="en-US" altLang="en-US" sz="2500" dirty="0" err="1">
                <a:latin typeface="Calibri" panose="020F0502020204030204" pitchFamily="34" charset="0"/>
              </a:rPr>
              <a:t>Urgensi</a:t>
            </a:r>
            <a:r>
              <a:rPr lang="en-US" altLang="en-US" sz="2500" dirty="0">
                <a:latin typeface="Calibri" panose="020F0502020204030204" pitchFamily="34" charset="0"/>
              </a:rPr>
              <a:t> </a:t>
            </a:r>
            <a:r>
              <a:rPr lang="en-US" altLang="en-US" sz="2500" dirty="0" err="1">
                <a:latin typeface="Calibri" panose="020F0502020204030204" pitchFamily="34" charset="0"/>
              </a:rPr>
              <a:t>Syahadatain</a:t>
            </a:r>
            <a:r>
              <a:rPr lang="en-US" altLang="en-US" sz="2500" dirty="0">
                <a:latin typeface="Calibri" panose="020F0502020204030204" pitchFamily="34" charset="0"/>
              </a:rPr>
              <a:t>)</a:t>
            </a:r>
          </a:p>
        </p:txBody>
      </p:sp>
      <p:sp>
        <p:nvSpPr>
          <p:cNvPr id="16" name="Action Button: Forward or Next 15">
            <a:hlinkClick r:id="rId7" action="ppaction://hlinksldjump" highlightClick="1"/>
            <a:extLst>
              <a:ext uri="{FF2B5EF4-FFF2-40B4-BE49-F238E27FC236}">
                <a16:creationId xmlns:a16="http://schemas.microsoft.com/office/drawing/2014/main" id="{79C4B668-7CB5-458A-BFC5-CE58EF5DC8E0}"/>
              </a:ext>
            </a:extLst>
          </p:cNvPr>
          <p:cNvSpPr/>
          <p:nvPr/>
        </p:nvSpPr>
        <p:spPr>
          <a:xfrm>
            <a:off x="9810750" y="6072188"/>
            <a:ext cx="285750" cy="285750"/>
          </a:xfrm>
          <a:prstGeom prst="actionButtonForwardNex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Tree>
  </p:cSld>
  <p:clrMapOvr>
    <a:masterClrMapping/>
  </p:clrMapOvr>
  <p:transition spd="slow">
    <p:randomBar dir="ver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a:extLst>
              <a:ext uri="{FF2B5EF4-FFF2-40B4-BE49-F238E27FC236}">
                <a16:creationId xmlns:a16="http://schemas.microsoft.com/office/drawing/2014/main" id="{9D76B45D-1961-451A-82BD-0B38BA2C5389}"/>
              </a:ext>
            </a:extLst>
          </p:cNvPr>
          <p:cNvSpPr>
            <a:spLocks noGrp="1"/>
          </p:cNvSpPr>
          <p:nvPr>
            <p:ph type="title"/>
          </p:nvPr>
        </p:nvSpPr>
        <p:spPr>
          <a:xfrm>
            <a:off x="1981200" y="1020764"/>
            <a:ext cx="8229600" cy="917575"/>
          </a:xfrm>
          <a:solidFill>
            <a:schemeClr val="accent1">
              <a:lumMod val="50000"/>
            </a:schemeClr>
          </a:solidFill>
        </p:spPr>
        <p:txBody>
          <a:bodyPr/>
          <a:lstStyle/>
          <a:p>
            <a:pPr algn="ctr" eaLnBrk="1" hangingPunct="1"/>
            <a:r>
              <a:rPr lang="ar-SA" altLang="en-US" b="1">
                <a:solidFill>
                  <a:srgbClr val="FFFF00"/>
                </a:solidFill>
              </a:rPr>
              <a:t>اَلْمَدْخَلُ إَلَى اْلإِسْلاَمِ</a:t>
            </a:r>
            <a:endParaRPr lang="en-US" altLang="en-US" b="1">
              <a:solidFill>
                <a:srgbClr val="FFFF00"/>
              </a:solidFill>
            </a:endParaRPr>
          </a:p>
        </p:txBody>
      </p:sp>
      <p:sp>
        <p:nvSpPr>
          <p:cNvPr id="5123" name="Content Placeholder 2">
            <a:extLst>
              <a:ext uri="{FF2B5EF4-FFF2-40B4-BE49-F238E27FC236}">
                <a16:creationId xmlns:a16="http://schemas.microsoft.com/office/drawing/2014/main" id="{A370A458-0876-47FC-B510-2870F34712C0}"/>
              </a:ext>
            </a:extLst>
          </p:cNvPr>
          <p:cNvSpPr>
            <a:spLocks noGrp="1"/>
          </p:cNvSpPr>
          <p:nvPr>
            <p:ph idx="1"/>
          </p:nvPr>
        </p:nvSpPr>
        <p:spPr/>
        <p:txBody>
          <a:bodyPr/>
          <a:lstStyle/>
          <a:p>
            <a:pPr eaLnBrk="1" hangingPunct="1"/>
            <a:r>
              <a:rPr lang="en-US" altLang="en-US" dirty="0" err="1"/>
              <a:t>Sahnya</a:t>
            </a:r>
            <a:r>
              <a:rPr lang="en-US" altLang="en-US" dirty="0"/>
              <a:t> </a:t>
            </a:r>
            <a:r>
              <a:rPr lang="en-US" altLang="en-US" dirty="0" err="1"/>
              <a:t>iman</a:t>
            </a:r>
            <a:r>
              <a:rPr lang="en-US" altLang="en-US" dirty="0"/>
              <a:t> </a:t>
            </a:r>
            <a:r>
              <a:rPr lang="en-US" altLang="en-US" dirty="0" err="1"/>
              <a:t>seseorang</a:t>
            </a:r>
            <a:r>
              <a:rPr lang="en-US" altLang="en-US" dirty="0"/>
              <a:t> </a:t>
            </a:r>
            <a:r>
              <a:rPr lang="en-US" altLang="en-US" dirty="0" err="1"/>
              <a:t>adalah</a:t>
            </a:r>
            <a:r>
              <a:rPr lang="en-US" altLang="en-US" dirty="0"/>
              <a:t> </a:t>
            </a:r>
            <a:r>
              <a:rPr lang="en-US" altLang="en-US" dirty="0" err="1"/>
              <a:t>menyatakan</a:t>
            </a:r>
            <a:r>
              <a:rPr lang="en-US" altLang="en-US" dirty="0"/>
              <a:t> SYAHADATAIN</a:t>
            </a:r>
          </a:p>
          <a:p>
            <a:pPr eaLnBrk="1" hangingPunct="1"/>
            <a:r>
              <a:rPr lang="en-US" altLang="en-US" dirty="0" err="1"/>
              <a:t>Hakikat</a:t>
            </a:r>
            <a:r>
              <a:rPr lang="en-US" altLang="en-US" dirty="0"/>
              <a:t> SYAHADATAIN : </a:t>
            </a:r>
            <a:r>
              <a:rPr lang="en-US" altLang="en-US" dirty="0" err="1"/>
              <a:t>pembeda</a:t>
            </a:r>
            <a:r>
              <a:rPr lang="en-US" altLang="en-US" dirty="0"/>
              <a:t> MUSLIM &amp; KAFIR</a:t>
            </a:r>
          </a:p>
          <a:p>
            <a:pPr eaLnBrk="1" hangingPunct="1"/>
            <a:r>
              <a:rPr lang="en-US" altLang="en-US" dirty="0"/>
              <a:t>DOSA </a:t>
            </a:r>
            <a:r>
              <a:rPr lang="en-US" altLang="en-US" dirty="0" err="1"/>
              <a:t>akibat</a:t>
            </a:r>
            <a:r>
              <a:rPr lang="en-US" altLang="en-US" dirty="0"/>
              <a:t> </a:t>
            </a:r>
            <a:r>
              <a:rPr lang="en-US" altLang="en-US" dirty="0" err="1"/>
              <a:t>lalai</a:t>
            </a:r>
            <a:r>
              <a:rPr lang="en-US" altLang="en-US" dirty="0"/>
              <a:t> </a:t>
            </a:r>
            <a:r>
              <a:rPr lang="en-US" altLang="en-US" dirty="0" err="1"/>
              <a:t>dalam</a:t>
            </a:r>
            <a:r>
              <a:rPr lang="en-US" altLang="en-US" dirty="0"/>
              <a:t> </a:t>
            </a:r>
            <a:r>
              <a:rPr lang="en-US" altLang="en-US" dirty="0" err="1"/>
              <a:t>pemahaman</a:t>
            </a:r>
            <a:r>
              <a:rPr lang="en-US" altLang="en-US" dirty="0"/>
              <a:t> &amp; </a:t>
            </a:r>
            <a:r>
              <a:rPr lang="en-US" altLang="en-US" dirty="0" err="1"/>
              <a:t>pelaksanaan</a:t>
            </a:r>
            <a:r>
              <a:rPr lang="en-US" altLang="en-US" dirty="0"/>
              <a:t> SYAHADATAIN</a:t>
            </a:r>
          </a:p>
          <a:p>
            <a:pPr eaLnBrk="1" hangingPunct="1"/>
            <a:r>
              <a:rPr lang="en-US" altLang="en-US" dirty="0">
                <a:hlinkClick r:id="rId2" action="ppaction://hlinksldjump"/>
              </a:rPr>
              <a:t>FITRAH </a:t>
            </a:r>
            <a:r>
              <a:rPr lang="en-US" altLang="en-US" dirty="0" err="1">
                <a:hlinkClick r:id="rId2" action="ppaction://hlinksldjump"/>
              </a:rPr>
              <a:t>manusia</a:t>
            </a:r>
            <a:r>
              <a:rPr lang="en-US" altLang="en-US" dirty="0">
                <a:hlinkClick r:id="rId2" action="ppaction://hlinksldjump"/>
              </a:rPr>
              <a:t> </a:t>
            </a:r>
            <a:r>
              <a:rPr lang="en-US" altLang="en-US" dirty="0" err="1">
                <a:hlinkClick r:id="rId2" action="ppaction://hlinksldjump"/>
              </a:rPr>
              <a:t>mengakui</a:t>
            </a:r>
            <a:r>
              <a:rPr lang="en-US" altLang="en-US" dirty="0">
                <a:hlinkClick r:id="rId2" action="ppaction://hlinksldjump"/>
              </a:rPr>
              <a:t> KEESAAN Allah </a:t>
            </a:r>
            <a:r>
              <a:rPr lang="en-US" altLang="en-US" dirty="0" err="1">
                <a:hlinkClick r:id="rId2" action="ppaction://hlinksldjump"/>
              </a:rPr>
              <a:t>ta’ala</a:t>
            </a:r>
            <a:endParaRPr lang="en-US" altLang="en-US" dirty="0"/>
          </a:p>
        </p:txBody>
      </p:sp>
    </p:spTree>
  </p:cSld>
  <p:clrMapOvr>
    <a:masterClrMapping/>
  </p:clrMapOvr>
  <p:transition spd="slow">
    <p:randomBar dir="ver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a:extLst>
              <a:ext uri="{FF2B5EF4-FFF2-40B4-BE49-F238E27FC236}">
                <a16:creationId xmlns:a16="http://schemas.microsoft.com/office/drawing/2014/main" id="{B1A9D967-3F08-4918-A461-836E0C024803}"/>
              </a:ext>
            </a:extLst>
          </p:cNvPr>
          <p:cNvSpPr>
            <a:spLocks noGrp="1"/>
          </p:cNvSpPr>
          <p:nvPr>
            <p:ph type="title"/>
          </p:nvPr>
        </p:nvSpPr>
        <p:spPr>
          <a:xfrm>
            <a:off x="1981200" y="571501"/>
            <a:ext cx="8229600" cy="5572125"/>
          </a:xfrm>
        </p:spPr>
        <p:txBody>
          <a:bodyPr/>
          <a:lstStyle/>
          <a:p>
            <a:pPr eaLnBrk="1" hangingPunct="1"/>
            <a:r>
              <a:rPr lang="en-US" altLang="en-US" sz="2800" i="1"/>
              <a:t>“Dan (ingatlah) ketika Tuhanmu mengeluarkan keturunan anak-anak Adam dari sulbi mereka dan Allah mengambil kesaksian terhadap jiwa mereka (seraya berfirman): </a:t>
            </a:r>
            <a:r>
              <a:rPr lang="en-US" altLang="en-US" sz="2800" b="1" i="1"/>
              <a:t>“Bukankah Aku ini Tuhanmu?” </a:t>
            </a:r>
            <a:r>
              <a:rPr lang="en-US" altLang="en-US" sz="2800" i="1"/>
              <a:t>Mereka menjawab</a:t>
            </a:r>
            <a:r>
              <a:rPr lang="en-US" altLang="en-US" sz="2800" b="1" i="1"/>
              <a:t>:”Betul (Engkau Tuhan kami), kami menjadi saksi”.</a:t>
            </a:r>
            <a:r>
              <a:rPr lang="en-US" altLang="en-US" sz="2800" i="1"/>
              <a:t> (Kami lakukan yang demikian itu) agar hari kiamat kamu tidak mengatakan:”Sesungguhnya kami (bani Adam) adalah orang-orang yang lengah terhadap ini (keesaan Tuhan)”. </a:t>
            </a:r>
            <a:br>
              <a:rPr lang="en-US" altLang="en-US" sz="2800"/>
            </a:br>
            <a:r>
              <a:rPr lang="en-US" altLang="en-US" sz="2800"/>
              <a:t>(QS. Al A’raf (7): 172)</a:t>
            </a:r>
          </a:p>
        </p:txBody>
      </p:sp>
    </p:spTree>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a:extLst>
              <a:ext uri="{FF2B5EF4-FFF2-40B4-BE49-F238E27FC236}">
                <a16:creationId xmlns:a16="http://schemas.microsoft.com/office/drawing/2014/main" id="{7DCDC3BD-962D-44ED-8FE0-358D3AA1E6EC}"/>
              </a:ext>
            </a:extLst>
          </p:cNvPr>
          <p:cNvSpPr>
            <a:spLocks noGrp="1"/>
          </p:cNvSpPr>
          <p:nvPr>
            <p:ph type="title"/>
          </p:nvPr>
        </p:nvSpPr>
        <p:spPr>
          <a:xfrm>
            <a:off x="1981200" y="1081638"/>
            <a:ext cx="8229600" cy="846138"/>
          </a:xfrm>
          <a:solidFill>
            <a:schemeClr val="accent1">
              <a:lumMod val="50000"/>
            </a:schemeClr>
          </a:solidFill>
        </p:spPr>
        <p:txBody>
          <a:bodyPr/>
          <a:lstStyle/>
          <a:p>
            <a:pPr algn="ctr" eaLnBrk="1" hangingPunct="1"/>
            <a:r>
              <a:rPr lang="ar-SA" altLang="en-US" b="1">
                <a:solidFill>
                  <a:srgbClr val="FFFF00"/>
                </a:solidFill>
              </a:rPr>
              <a:t>خَلاَصَةُ تَعَالِيْمِ اْلإِسْلاَمِ</a:t>
            </a:r>
            <a:endParaRPr lang="en-US" altLang="en-US" b="1">
              <a:solidFill>
                <a:srgbClr val="FFFF00"/>
              </a:solidFill>
            </a:endParaRPr>
          </a:p>
        </p:txBody>
      </p:sp>
      <p:sp>
        <p:nvSpPr>
          <p:cNvPr id="3" name="Content Placeholder 2">
            <a:extLst>
              <a:ext uri="{FF2B5EF4-FFF2-40B4-BE49-F238E27FC236}">
                <a16:creationId xmlns:a16="http://schemas.microsoft.com/office/drawing/2014/main" id="{877B4307-9D15-423A-B163-FE257E0AFEFE}"/>
              </a:ext>
            </a:extLst>
          </p:cNvPr>
          <p:cNvSpPr>
            <a:spLocks noGrp="1"/>
          </p:cNvSpPr>
          <p:nvPr>
            <p:ph idx="1"/>
          </p:nvPr>
        </p:nvSpPr>
        <p:spPr>
          <a:xfrm>
            <a:off x="838200" y="2266030"/>
            <a:ext cx="10515600" cy="3944938"/>
          </a:xfrm>
        </p:spPr>
        <p:txBody>
          <a:bodyPr rtlCol="0">
            <a:normAutofit/>
          </a:bodyPr>
          <a:lstStyle/>
          <a:p>
            <a:pPr>
              <a:buNone/>
              <a:defRPr/>
            </a:pPr>
            <a:r>
              <a:rPr lang="en-US" dirty="0"/>
              <a:t>3 </a:t>
            </a:r>
            <a:r>
              <a:rPr lang="en-US" dirty="0" err="1"/>
              <a:t>Prinsip</a:t>
            </a:r>
            <a:r>
              <a:rPr lang="en-US" dirty="0"/>
              <a:t> SYAHADATAIN:</a:t>
            </a:r>
          </a:p>
          <a:p>
            <a:pPr marL="514350" indent="-514350">
              <a:buFont typeface="+mj-lt"/>
              <a:buAutoNum type="alphaLcParenR"/>
              <a:defRPr/>
            </a:pPr>
            <a:r>
              <a:rPr lang="en-US" b="1" dirty="0" err="1"/>
              <a:t>Laa</a:t>
            </a:r>
            <a:r>
              <a:rPr lang="en-US" b="1" dirty="0"/>
              <a:t> </a:t>
            </a:r>
            <a:r>
              <a:rPr lang="en-US" b="1" dirty="0" err="1"/>
              <a:t>ilaaha</a:t>
            </a:r>
            <a:r>
              <a:rPr lang="en-US" b="1" dirty="0"/>
              <a:t> </a:t>
            </a:r>
            <a:r>
              <a:rPr lang="en-US" b="1" dirty="0" err="1"/>
              <a:t>illa</a:t>
            </a:r>
            <a:r>
              <a:rPr lang="en-US" b="1" dirty="0"/>
              <a:t> Allah </a:t>
            </a:r>
            <a:r>
              <a:rPr lang="en-US" dirty="0"/>
              <a:t>: ibadah </a:t>
            </a:r>
            <a:r>
              <a:rPr lang="en-US" dirty="0" err="1"/>
              <a:t>kepada</a:t>
            </a:r>
            <a:r>
              <a:rPr lang="en-US" dirty="0"/>
              <a:t> Allah </a:t>
            </a:r>
            <a:r>
              <a:rPr lang="en-US" dirty="0" err="1"/>
              <a:t>saja</a:t>
            </a:r>
            <a:endParaRPr lang="en-US" dirty="0"/>
          </a:p>
          <a:p>
            <a:pPr marL="514350" indent="-514350">
              <a:buFont typeface="+mj-lt"/>
              <a:buAutoNum type="alphaLcParenR"/>
              <a:defRPr/>
            </a:pPr>
            <a:r>
              <a:rPr lang="en-US" b="1" dirty="0"/>
              <a:t>Muhammad </a:t>
            </a:r>
            <a:r>
              <a:rPr lang="en-US" b="1" dirty="0" err="1"/>
              <a:t>Rasulullah</a:t>
            </a:r>
            <a:r>
              <a:rPr lang="en-US" dirty="0"/>
              <a:t>: </a:t>
            </a:r>
            <a:r>
              <a:rPr lang="en-US" dirty="0" err="1"/>
              <a:t>dasar</a:t>
            </a:r>
            <a:r>
              <a:rPr lang="en-US" dirty="0"/>
              <a:t> CARA </a:t>
            </a:r>
            <a:r>
              <a:rPr lang="en-US" dirty="0" err="1"/>
              <a:t>penghambaan</a:t>
            </a:r>
            <a:r>
              <a:rPr lang="en-US" dirty="0"/>
              <a:t> </a:t>
            </a:r>
            <a:r>
              <a:rPr lang="en-US" dirty="0" err="1"/>
              <a:t>itu</a:t>
            </a:r>
            <a:r>
              <a:rPr lang="en-US" dirty="0"/>
              <a:t> </a:t>
            </a:r>
            <a:r>
              <a:rPr lang="en-US" dirty="0" err="1"/>
              <a:t>dari</a:t>
            </a:r>
            <a:r>
              <a:rPr lang="en-US" dirty="0"/>
              <a:t> Muhammad saw</a:t>
            </a:r>
          </a:p>
          <a:p>
            <a:pPr marL="514350" indent="-514350">
              <a:buFont typeface="+mj-lt"/>
              <a:buAutoNum type="alphaLcParenR"/>
              <a:defRPr/>
            </a:pPr>
            <a:r>
              <a:rPr lang="en-US" dirty="0" err="1"/>
              <a:t>Penghambaan</a:t>
            </a:r>
            <a:r>
              <a:rPr lang="en-US" dirty="0"/>
              <a:t> </a:t>
            </a:r>
            <a:r>
              <a:rPr lang="en-US" dirty="0" err="1"/>
              <a:t>kepada</a:t>
            </a:r>
            <a:r>
              <a:rPr lang="en-US" dirty="0"/>
              <a:t> Allah </a:t>
            </a:r>
            <a:r>
              <a:rPr lang="en-US" dirty="0" err="1"/>
              <a:t>ta’ala</a:t>
            </a:r>
            <a:r>
              <a:rPr lang="en-US" dirty="0"/>
              <a:t> </a:t>
            </a:r>
            <a:r>
              <a:rPr lang="en-US" dirty="0" err="1"/>
              <a:t>meliputi</a:t>
            </a:r>
            <a:r>
              <a:rPr lang="en-US" dirty="0"/>
              <a:t> </a:t>
            </a:r>
            <a:r>
              <a:rPr lang="en-US" dirty="0" err="1"/>
              <a:t>seluruh</a:t>
            </a:r>
            <a:r>
              <a:rPr lang="en-US" dirty="0"/>
              <a:t> </a:t>
            </a:r>
            <a:r>
              <a:rPr lang="en-US" dirty="0" err="1"/>
              <a:t>aspek</a:t>
            </a:r>
            <a:r>
              <a:rPr lang="en-US" dirty="0"/>
              <a:t> </a:t>
            </a:r>
            <a:r>
              <a:rPr lang="en-US" dirty="0" err="1"/>
              <a:t>kehidupan</a:t>
            </a:r>
            <a:endParaRPr lang="en-US" dirty="0"/>
          </a:p>
        </p:txBody>
      </p:sp>
    </p:spTree>
  </p:cSld>
  <p:clrMapOvr>
    <a:masterClrMapping/>
  </p:clrMapOvr>
  <p:transition spd="slow">
    <p:wip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1828</TotalTime>
  <Words>1525</Words>
  <Application>Microsoft Office PowerPoint</Application>
  <PresentationFormat>Widescreen</PresentationFormat>
  <Paragraphs>150</Paragraphs>
  <Slides>27</Slides>
  <Notes>2</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27</vt:i4>
      </vt:variant>
    </vt:vector>
  </HeadingPairs>
  <TitlesOfParts>
    <vt:vector size="39" baseType="lpstr">
      <vt:lpstr>STHupo</vt:lpstr>
      <vt:lpstr>Arial</vt:lpstr>
      <vt:lpstr>Bahnschrift Condensed</vt:lpstr>
      <vt:lpstr>Calibri</vt:lpstr>
      <vt:lpstr>Calibri Light</vt:lpstr>
      <vt:lpstr>Google Sans</vt:lpstr>
      <vt:lpstr>Helvetica Neue</vt:lpstr>
      <vt:lpstr>inherit</vt:lpstr>
      <vt:lpstr>Roboto</vt:lpstr>
      <vt:lpstr>Times New Roman</vt:lpstr>
      <vt:lpstr>Wingdings</vt:lpstr>
      <vt:lpstr>Office Theme</vt:lpstr>
      <vt:lpstr>PowerPoint Presentation</vt:lpstr>
      <vt:lpstr>PowerPoint Presentation</vt:lpstr>
      <vt:lpstr>PowerPoint Presentation</vt:lpstr>
      <vt:lpstr>MAKNA SYAHADATAIN</vt:lpstr>
      <vt:lpstr>“Ahad…Ahad…!” Hanya itulah yang terucap dari lidah suci seorang hamba. Saat bumi padang pasir kala itu telah berubah laksana neraka jahanam, ketika kaum kafir Quraisy menyiksanya dan memaksanya untuk mengatakan Latta dan Uzza’, tuhan yang mereka yakini, tak satu patah katapun yang terucap, kecuali pengakuan keesaan Allah saja.</vt:lpstr>
      <vt:lpstr>مَعْنَى الشَّهَادَةِ</vt:lpstr>
      <vt:lpstr>اَلْمَدْخَلُ إَلَى اْلإِسْلاَمِ</vt:lpstr>
      <vt:lpstr>“Dan (ingatlah) ketika Tuhanmu mengeluarkan keturunan anak-anak Adam dari sulbi mereka dan Allah mengambil kesaksian terhadap jiwa mereka (seraya berfirman): “Bukankah Aku ini Tuhanmu?” Mereka menjawab:”Betul (Engkau Tuhan kami), kami menjadi saksi”. (Kami lakukan yang demikian itu) agar hari kiamat kamu tidak mengatakan:”Sesungguhnya kami (bani Adam) adalah orang-orang yang lengah terhadap ini (keesaan Tuhan)”.  (QS. Al A’raf (7): 172)</vt:lpstr>
      <vt:lpstr>خَلاَصَةُ تَعَالِيْمِ اْلإِسْلاَمِ</vt:lpstr>
      <vt:lpstr>Firman Allah Subhanahu wata’ala  “Katakanlah:”Sesungguhnya sholatku, ibadatku, hidupku dan matiku hanyalah untuk Allah, Tuhan semesta alam”. (QS. Al An’am (6): 162)</vt:lpstr>
      <vt:lpstr>أَسَاسُ اْلاِنْقِلاَبِ</vt:lpstr>
      <vt:lpstr>حَقِيْقَةُ دَعْوَةِ الرُّسُلِ</vt:lpstr>
      <vt:lpstr>فَضَائِلُ عَظِيْمَةٍ</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References</vt:lpstr>
      <vt:lpstr>JAZAKUMULLAHU KHAIRAN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Hendy</dc:creator>
  <cp:lastModifiedBy>Reviewer</cp:lastModifiedBy>
  <cp:revision>104</cp:revision>
  <dcterms:created xsi:type="dcterms:W3CDTF">2019-10-17T04:58:05Z</dcterms:created>
  <dcterms:modified xsi:type="dcterms:W3CDTF">2024-08-30T09:49:41Z</dcterms:modified>
</cp:coreProperties>
</file>