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38DA-7941-4DEA-92E2-298BDAA4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Case Study</a:t>
            </a:r>
            <a:br>
              <a:rPr lang="en-ID" b="1" dirty="0"/>
            </a:br>
            <a:r>
              <a:rPr lang="en-ID" sz="3200" b="1" dirty="0"/>
              <a:t>Chapter 13</a:t>
            </a:r>
            <a:br>
              <a:rPr lang="en-ID" b="1" dirty="0"/>
            </a:br>
            <a:endParaRPr lang="en-ID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12707-ABCA-4269-83C7-C6D55C311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D" dirty="0"/>
          </a:p>
          <a:p>
            <a:r>
              <a:rPr lang="en-ID" dirty="0"/>
              <a:t>					Teknik </a:t>
            </a:r>
            <a:r>
              <a:rPr lang="en-ID" dirty="0" err="1"/>
              <a:t>Pemprograman</a:t>
            </a:r>
            <a:endParaRPr lang="en-ID" dirty="0"/>
          </a:p>
          <a:p>
            <a:r>
              <a:rPr lang="en-ID" dirty="0"/>
              <a:t>						</a:t>
            </a:r>
            <a:r>
              <a:rPr lang="en-ID" dirty="0" err="1"/>
              <a:t>Syaeful</a:t>
            </a:r>
            <a:r>
              <a:rPr lang="en-ID" dirty="0"/>
              <a:t> </a:t>
            </a:r>
            <a:r>
              <a:rPr lang="en-ID" dirty="0" err="1"/>
              <a:t>Anas</a:t>
            </a:r>
            <a:r>
              <a:rPr lang="en-ID" dirty="0"/>
              <a:t> </a:t>
            </a:r>
            <a:r>
              <a:rPr lang="en-ID" dirty="0" err="1"/>
              <a:t>Aklani</a:t>
            </a:r>
            <a:r>
              <a:rPr lang="en-ID" dirty="0"/>
              <a:t>, </a:t>
            </a:r>
            <a:r>
              <a:rPr lang="en-ID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15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38DC-2029-4B58-B32A-81ADFE5B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35" y="870155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C7352145-82EF-9943-C5F3-4C7BC6C1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1" y="2510083"/>
            <a:ext cx="4199634" cy="265310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157F863-9A1C-A8A8-23DF-E0534FF27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50" y="1763256"/>
            <a:ext cx="4989141" cy="49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7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559A99940D04A8A2D218443F53749" ma:contentTypeVersion="4" ma:contentTypeDescription="Create a new document." ma:contentTypeScope="" ma:versionID="118052c50dafa6edc16162a811fbc45a">
  <xsd:schema xmlns:xsd="http://www.w3.org/2001/XMLSchema" xmlns:xs="http://www.w3.org/2001/XMLSchema" xmlns:p="http://schemas.microsoft.com/office/2006/metadata/properties" xmlns:ns2="01a190c4-903f-47f0-a874-fa880b1360bb" targetNamespace="http://schemas.microsoft.com/office/2006/metadata/properties" ma:root="true" ma:fieldsID="2add3190386b903f1e9587ca4e25e57b" ns2:_="">
    <xsd:import namespace="01a190c4-903f-47f0-a874-fa880b136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190c4-903f-47f0-a874-fa880b136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8E6F5A-8C4C-4B32-99F9-522ABCB70F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A31D7F-2102-4C72-BE1A-74C1974FF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AE8CB-7296-4C3F-9E79-5235DD954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a190c4-903f-47f0-a874-fa880b136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Case Study Chapter 13 </vt:lpstr>
      <vt:lpstr>Buatlah Aplikasi Seperti contoh berikut ini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Syaeful Aklani</cp:lastModifiedBy>
  <cp:revision>50</cp:revision>
  <dcterms:created xsi:type="dcterms:W3CDTF">2019-10-17T04:58:05Z</dcterms:created>
  <dcterms:modified xsi:type="dcterms:W3CDTF">2024-12-04T13:00:20Z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0x010100271559A99940D04A8A2D218443F53749</vt:lpwstr>
  </property>
</Properties>
</file>