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p:scale>
          <a:sx n="33" d="100"/>
          <a:sy n="33" d="100"/>
        </p:scale>
        <p:origin x="2100" y="8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6C4BF6A-C909-45E1-ACE8-A2F7F59F49C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03" y="0"/>
            <a:ext cx="12186594" cy="6858000"/>
          </a:xfrm>
          <a:prstGeom prst="rect">
            <a:avLst/>
          </a:prstGeom>
        </p:spPr>
      </p:pic>
      <p:sp>
        <p:nvSpPr>
          <p:cNvPr id="2" name="Title 1">
            <a:extLst>
              <a:ext uri="{FF2B5EF4-FFF2-40B4-BE49-F238E27FC236}">
                <a16:creationId xmlns:a16="http://schemas.microsoft.com/office/drawing/2014/main" id="{AD8181D8-9946-4CD2-8940-091D71C8CC7E}"/>
              </a:ext>
            </a:extLst>
          </p:cNvPr>
          <p:cNvSpPr>
            <a:spLocks noGrp="1"/>
          </p:cNvSpPr>
          <p:nvPr>
            <p:ph type="ctrTitle"/>
          </p:nvPr>
        </p:nvSpPr>
        <p:spPr>
          <a:xfrm>
            <a:off x="1524000" y="1649413"/>
            <a:ext cx="9144000" cy="2387600"/>
          </a:xfrm>
        </p:spPr>
        <p:txBody>
          <a:bodyPr anchor="b"/>
          <a:lstStyle>
            <a:lvl1pPr algn="ctr">
              <a:defRPr sz="6000"/>
            </a:lvl1pPr>
          </a:lstStyle>
          <a:p>
            <a:r>
              <a:rPr lang="en-US" dirty="0"/>
              <a:t>Click to edit Master title style</a:t>
            </a:r>
            <a:endParaRPr lang="en-ID" dirty="0"/>
          </a:p>
        </p:txBody>
      </p:sp>
      <p:sp>
        <p:nvSpPr>
          <p:cNvPr id="3" name="Subtitle 2">
            <a:extLst>
              <a:ext uri="{FF2B5EF4-FFF2-40B4-BE49-F238E27FC236}">
                <a16:creationId xmlns:a16="http://schemas.microsoft.com/office/drawing/2014/main" id="{927210AA-AAA4-436E-8A41-638FF7699B6C}"/>
              </a:ext>
            </a:extLst>
          </p:cNvPr>
          <p:cNvSpPr>
            <a:spLocks noGrp="1"/>
          </p:cNvSpPr>
          <p:nvPr>
            <p:ph type="subTitle" idx="1"/>
          </p:nvPr>
        </p:nvSpPr>
        <p:spPr>
          <a:xfrm>
            <a:off x="1524000" y="41735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D" dirty="0"/>
          </a:p>
        </p:txBody>
      </p:sp>
      <p:sp>
        <p:nvSpPr>
          <p:cNvPr id="4" name="Date Placeholder 3">
            <a:extLst>
              <a:ext uri="{FF2B5EF4-FFF2-40B4-BE49-F238E27FC236}">
                <a16:creationId xmlns:a16="http://schemas.microsoft.com/office/drawing/2014/main" id="{E11A17F3-30FA-4279-B697-E7D417D1EF0C}"/>
              </a:ext>
            </a:extLst>
          </p:cNvPr>
          <p:cNvSpPr>
            <a:spLocks noGrp="1"/>
          </p:cNvSpPr>
          <p:nvPr>
            <p:ph type="dt" sz="half" idx="10"/>
          </p:nvPr>
        </p:nvSpPr>
        <p:spPr>
          <a:xfrm>
            <a:off x="838200" y="5978524"/>
            <a:ext cx="2743200" cy="365125"/>
          </a:xfrm>
        </p:spPr>
        <p:txBody>
          <a:bodyPr/>
          <a:lstStyle/>
          <a:p>
            <a:fld id="{3A9F8E58-A300-40EB-A5E7-A67043162A4A}" type="datetimeFigureOut">
              <a:rPr lang="en-ID" smtClean="0"/>
              <a:t>17/10/2019</a:t>
            </a:fld>
            <a:endParaRPr lang="en-ID"/>
          </a:p>
        </p:txBody>
      </p:sp>
      <p:sp>
        <p:nvSpPr>
          <p:cNvPr id="5" name="Footer Placeholder 4">
            <a:extLst>
              <a:ext uri="{FF2B5EF4-FFF2-40B4-BE49-F238E27FC236}">
                <a16:creationId xmlns:a16="http://schemas.microsoft.com/office/drawing/2014/main" id="{91257F3A-D45A-42FD-8297-19C9B208524C}"/>
              </a:ext>
            </a:extLst>
          </p:cNvPr>
          <p:cNvSpPr>
            <a:spLocks noGrp="1"/>
          </p:cNvSpPr>
          <p:nvPr>
            <p:ph type="ftr" sz="quarter" idx="11"/>
          </p:nvPr>
        </p:nvSpPr>
        <p:spPr>
          <a:xfrm>
            <a:off x="4038600" y="5978524"/>
            <a:ext cx="4114800" cy="365125"/>
          </a:xfrm>
        </p:spPr>
        <p:txBody>
          <a:bodyPr/>
          <a:lstStyle/>
          <a:p>
            <a:endParaRPr lang="en-ID" dirty="0"/>
          </a:p>
        </p:txBody>
      </p:sp>
      <p:sp>
        <p:nvSpPr>
          <p:cNvPr id="6" name="Slide Number Placeholder 5">
            <a:extLst>
              <a:ext uri="{FF2B5EF4-FFF2-40B4-BE49-F238E27FC236}">
                <a16:creationId xmlns:a16="http://schemas.microsoft.com/office/drawing/2014/main" id="{C1B8E42B-3FAD-4703-8807-7C9443E00117}"/>
              </a:ext>
            </a:extLst>
          </p:cNvPr>
          <p:cNvSpPr>
            <a:spLocks noGrp="1"/>
          </p:cNvSpPr>
          <p:nvPr>
            <p:ph type="sldNum" sz="quarter" idx="12"/>
          </p:nvPr>
        </p:nvSpPr>
        <p:spPr>
          <a:xfrm>
            <a:off x="8610600" y="5978524"/>
            <a:ext cx="2743200" cy="365125"/>
          </a:xfrm>
        </p:spPr>
        <p:txBody>
          <a:bodyPr/>
          <a:lstStyle/>
          <a:p>
            <a:fld id="{434AE045-B820-4685-9401-6FCCFB9EAE4B}" type="slidenum">
              <a:rPr lang="en-ID" smtClean="0"/>
              <a:t>‹#›</a:t>
            </a:fld>
            <a:endParaRPr lang="en-ID" dirty="0"/>
          </a:p>
        </p:txBody>
      </p:sp>
    </p:spTree>
    <p:extLst>
      <p:ext uri="{BB962C8B-B14F-4D97-AF65-F5344CB8AC3E}">
        <p14:creationId xmlns:p14="http://schemas.microsoft.com/office/powerpoint/2010/main" val="2338482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02D9F81-77AF-4883-9ACA-DE18BB8B174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03" y="0"/>
            <a:ext cx="12186594" cy="6858000"/>
          </a:xfrm>
          <a:prstGeom prst="rect">
            <a:avLst/>
          </a:prstGeom>
        </p:spPr>
      </p:pic>
      <p:sp>
        <p:nvSpPr>
          <p:cNvPr id="2" name="Title 1">
            <a:extLst>
              <a:ext uri="{FF2B5EF4-FFF2-40B4-BE49-F238E27FC236}">
                <a16:creationId xmlns:a16="http://schemas.microsoft.com/office/drawing/2014/main" id="{D03529AB-9B30-40A6-8EE8-501E2F262912}"/>
              </a:ext>
            </a:extLst>
          </p:cNvPr>
          <p:cNvSpPr>
            <a:spLocks noGrp="1"/>
          </p:cNvSpPr>
          <p:nvPr>
            <p:ph type="title"/>
          </p:nvPr>
        </p:nvSpPr>
        <p:spPr>
          <a:xfrm>
            <a:off x="838200" y="983456"/>
            <a:ext cx="10515600" cy="1325563"/>
          </a:xfrm>
        </p:spPr>
        <p:txBody>
          <a:bodyPr/>
          <a:lstStyle/>
          <a:p>
            <a:r>
              <a:rPr lang="en-US" dirty="0"/>
              <a:t>Click to edit Master title style</a:t>
            </a:r>
            <a:endParaRPr lang="en-ID" dirty="0"/>
          </a:p>
        </p:txBody>
      </p:sp>
      <p:sp>
        <p:nvSpPr>
          <p:cNvPr id="3" name="Vertical Text Placeholder 2">
            <a:extLst>
              <a:ext uri="{FF2B5EF4-FFF2-40B4-BE49-F238E27FC236}">
                <a16:creationId xmlns:a16="http://schemas.microsoft.com/office/drawing/2014/main" id="{4ABA1970-55B6-47D4-875D-6FDCF2082B80}"/>
              </a:ext>
            </a:extLst>
          </p:cNvPr>
          <p:cNvSpPr>
            <a:spLocks noGrp="1"/>
          </p:cNvSpPr>
          <p:nvPr>
            <p:ph type="body" orient="vert" idx="1"/>
          </p:nvPr>
        </p:nvSpPr>
        <p:spPr>
          <a:xfrm>
            <a:off x="838200" y="2421082"/>
            <a:ext cx="10515600" cy="355369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4" name="Date Placeholder 3">
            <a:extLst>
              <a:ext uri="{FF2B5EF4-FFF2-40B4-BE49-F238E27FC236}">
                <a16:creationId xmlns:a16="http://schemas.microsoft.com/office/drawing/2014/main" id="{001C8026-1BC2-40D0-80FA-0FD667AEF88A}"/>
              </a:ext>
            </a:extLst>
          </p:cNvPr>
          <p:cNvSpPr>
            <a:spLocks noGrp="1"/>
          </p:cNvSpPr>
          <p:nvPr>
            <p:ph type="dt" sz="half" idx="10"/>
          </p:nvPr>
        </p:nvSpPr>
        <p:spPr>
          <a:xfrm>
            <a:off x="838200" y="6086837"/>
            <a:ext cx="2743200" cy="365125"/>
          </a:xfrm>
        </p:spPr>
        <p:txBody>
          <a:bodyPr/>
          <a:lstStyle/>
          <a:p>
            <a:fld id="{3A9F8E58-A300-40EB-A5E7-A67043162A4A}" type="datetimeFigureOut">
              <a:rPr lang="en-ID" smtClean="0"/>
              <a:t>17/10/2019</a:t>
            </a:fld>
            <a:endParaRPr lang="en-ID" dirty="0"/>
          </a:p>
        </p:txBody>
      </p:sp>
      <p:sp>
        <p:nvSpPr>
          <p:cNvPr id="5" name="Footer Placeholder 4">
            <a:extLst>
              <a:ext uri="{FF2B5EF4-FFF2-40B4-BE49-F238E27FC236}">
                <a16:creationId xmlns:a16="http://schemas.microsoft.com/office/drawing/2014/main" id="{0505B1BA-C332-402F-B7EB-B3B658048F0E}"/>
              </a:ext>
            </a:extLst>
          </p:cNvPr>
          <p:cNvSpPr>
            <a:spLocks noGrp="1"/>
          </p:cNvSpPr>
          <p:nvPr>
            <p:ph type="ftr" sz="quarter" idx="11"/>
          </p:nvPr>
        </p:nvSpPr>
        <p:spPr>
          <a:xfrm>
            <a:off x="4038600" y="6086837"/>
            <a:ext cx="4114800" cy="365125"/>
          </a:xfrm>
        </p:spPr>
        <p:txBody>
          <a:bodyPr/>
          <a:lstStyle/>
          <a:p>
            <a:endParaRPr lang="en-ID"/>
          </a:p>
        </p:txBody>
      </p:sp>
      <p:sp>
        <p:nvSpPr>
          <p:cNvPr id="6" name="Slide Number Placeholder 5">
            <a:extLst>
              <a:ext uri="{FF2B5EF4-FFF2-40B4-BE49-F238E27FC236}">
                <a16:creationId xmlns:a16="http://schemas.microsoft.com/office/drawing/2014/main" id="{F3221DBE-8C2E-46FF-8606-74F567EF474E}"/>
              </a:ext>
            </a:extLst>
          </p:cNvPr>
          <p:cNvSpPr>
            <a:spLocks noGrp="1"/>
          </p:cNvSpPr>
          <p:nvPr>
            <p:ph type="sldNum" sz="quarter" idx="12"/>
          </p:nvPr>
        </p:nvSpPr>
        <p:spPr>
          <a:xfrm>
            <a:off x="8610600" y="6086837"/>
            <a:ext cx="2743200" cy="365125"/>
          </a:xfrm>
        </p:spPr>
        <p:txBody>
          <a:bodyPr/>
          <a:lstStyle/>
          <a:p>
            <a:fld id="{434AE045-B820-4685-9401-6FCCFB9EAE4B}" type="slidenum">
              <a:rPr lang="en-ID" smtClean="0"/>
              <a:t>‹#›</a:t>
            </a:fld>
            <a:endParaRPr lang="en-ID" dirty="0"/>
          </a:p>
        </p:txBody>
      </p:sp>
    </p:spTree>
    <p:extLst>
      <p:ext uri="{BB962C8B-B14F-4D97-AF65-F5344CB8AC3E}">
        <p14:creationId xmlns:p14="http://schemas.microsoft.com/office/powerpoint/2010/main" val="3569974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2EF27D1-E464-4E5D-A1F7-DF0B32DFFDC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03" y="0"/>
            <a:ext cx="12186594" cy="6858000"/>
          </a:xfrm>
          <a:prstGeom prst="rect">
            <a:avLst/>
          </a:prstGeom>
        </p:spPr>
      </p:pic>
      <p:sp>
        <p:nvSpPr>
          <p:cNvPr id="2" name="Vertical Title 1">
            <a:extLst>
              <a:ext uri="{FF2B5EF4-FFF2-40B4-BE49-F238E27FC236}">
                <a16:creationId xmlns:a16="http://schemas.microsoft.com/office/drawing/2014/main" id="{25D72D8B-BE93-4C44-AAD1-0224585BEA89}"/>
              </a:ext>
            </a:extLst>
          </p:cNvPr>
          <p:cNvSpPr>
            <a:spLocks noGrp="1"/>
          </p:cNvSpPr>
          <p:nvPr>
            <p:ph type="title" orient="vert"/>
          </p:nvPr>
        </p:nvSpPr>
        <p:spPr>
          <a:xfrm>
            <a:off x="8724900" y="1039091"/>
            <a:ext cx="2628900" cy="4946073"/>
          </a:xfrm>
        </p:spPr>
        <p:txBody>
          <a:bodyPr vert="eaVert"/>
          <a:lstStyle/>
          <a:p>
            <a:r>
              <a:rPr lang="en-US" dirty="0"/>
              <a:t>Click to edit Master title style</a:t>
            </a:r>
            <a:endParaRPr lang="en-ID" dirty="0"/>
          </a:p>
        </p:txBody>
      </p:sp>
      <p:sp>
        <p:nvSpPr>
          <p:cNvPr id="3" name="Vertical Text Placeholder 2">
            <a:extLst>
              <a:ext uri="{FF2B5EF4-FFF2-40B4-BE49-F238E27FC236}">
                <a16:creationId xmlns:a16="http://schemas.microsoft.com/office/drawing/2014/main" id="{045E7454-6605-4FC3-9743-9550A9C7911F}"/>
              </a:ext>
            </a:extLst>
          </p:cNvPr>
          <p:cNvSpPr>
            <a:spLocks noGrp="1"/>
          </p:cNvSpPr>
          <p:nvPr>
            <p:ph type="body" orient="vert" idx="1"/>
          </p:nvPr>
        </p:nvSpPr>
        <p:spPr>
          <a:xfrm>
            <a:off x="838200" y="1039089"/>
            <a:ext cx="7734300" cy="494607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4" name="Date Placeholder 3">
            <a:extLst>
              <a:ext uri="{FF2B5EF4-FFF2-40B4-BE49-F238E27FC236}">
                <a16:creationId xmlns:a16="http://schemas.microsoft.com/office/drawing/2014/main" id="{5909C7DF-388E-47EA-A075-7C9BAA28A4E4}"/>
              </a:ext>
            </a:extLst>
          </p:cNvPr>
          <p:cNvSpPr>
            <a:spLocks noGrp="1"/>
          </p:cNvSpPr>
          <p:nvPr>
            <p:ph type="dt" sz="half" idx="10"/>
          </p:nvPr>
        </p:nvSpPr>
        <p:spPr>
          <a:xfrm>
            <a:off x="838200" y="6148532"/>
            <a:ext cx="2743200" cy="365125"/>
          </a:xfrm>
        </p:spPr>
        <p:txBody>
          <a:bodyPr/>
          <a:lstStyle/>
          <a:p>
            <a:fld id="{3A9F8E58-A300-40EB-A5E7-A67043162A4A}" type="datetimeFigureOut">
              <a:rPr lang="en-ID" smtClean="0"/>
              <a:t>17/10/2019</a:t>
            </a:fld>
            <a:endParaRPr lang="en-ID"/>
          </a:p>
        </p:txBody>
      </p:sp>
      <p:sp>
        <p:nvSpPr>
          <p:cNvPr id="5" name="Footer Placeholder 4">
            <a:extLst>
              <a:ext uri="{FF2B5EF4-FFF2-40B4-BE49-F238E27FC236}">
                <a16:creationId xmlns:a16="http://schemas.microsoft.com/office/drawing/2014/main" id="{2863792C-EC41-4AF2-8998-424B5BF08561}"/>
              </a:ext>
            </a:extLst>
          </p:cNvPr>
          <p:cNvSpPr>
            <a:spLocks noGrp="1"/>
          </p:cNvSpPr>
          <p:nvPr>
            <p:ph type="ftr" sz="quarter" idx="11"/>
          </p:nvPr>
        </p:nvSpPr>
        <p:spPr>
          <a:xfrm>
            <a:off x="4038600" y="6148532"/>
            <a:ext cx="4114800" cy="365125"/>
          </a:xfrm>
        </p:spPr>
        <p:txBody>
          <a:bodyPr/>
          <a:lstStyle/>
          <a:p>
            <a:endParaRPr lang="en-ID"/>
          </a:p>
        </p:txBody>
      </p:sp>
      <p:sp>
        <p:nvSpPr>
          <p:cNvPr id="6" name="Slide Number Placeholder 5">
            <a:extLst>
              <a:ext uri="{FF2B5EF4-FFF2-40B4-BE49-F238E27FC236}">
                <a16:creationId xmlns:a16="http://schemas.microsoft.com/office/drawing/2014/main" id="{E536FF75-51A7-4671-9B63-47C3AF803C3B}"/>
              </a:ext>
            </a:extLst>
          </p:cNvPr>
          <p:cNvSpPr>
            <a:spLocks noGrp="1"/>
          </p:cNvSpPr>
          <p:nvPr>
            <p:ph type="sldNum" sz="quarter" idx="12"/>
          </p:nvPr>
        </p:nvSpPr>
        <p:spPr>
          <a:xfrm>
            <a:off x="8610600" y="6148532"/>
            <a:ext cx="2743200" cy="365125"/>
          </a:xfrm>
        </p:spPr>
        <p:txBody>
          <a:bodyPr/>
          <a:lstStyle/>
          <a:p>
            <a:fld id="{434AE045-B820-4685-9401-6FCCFB9EAE4B}" type="slidenum">
              <a:rPr lang="en-ID" smtClean="0"/>
              <a:t>‹#›</a:t>
            </a:fld>
            <a:endParaRPr lang="en-ID" dirty="0"/>
          </a:p>
        </p:txBody>
      </p:sp>
    </p:spTree>
    <p:extLst>
      <p:ext uri="{BB962C8B-B14F-4D97-AF65-F5344CB8AC3E}">
        <p14:creationId xmlns:p14="http://schemas.microsoft.com/office/powerpoint/2010/main" val="2083040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074EE7F-FDC6-443C-8F65-F53FFF5708A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03" y="0"/>
            <a:ext cx="12186594" cy="6858000"/>
          </a:xfrm>
          <a:prstGeom prst="rect">
            <a:avLst/>
          </a:prstGeom>
        </p:spPr>
      </p:pic>
      <p:sp>
        <p:nvSpPr>
          <p:cNvPr id="2" name="Title 1">
            <a:extLst>
              <a:ext uri="{FF2B5EF4-FFF2-40B4-BE49-F238E27FC236}">
                <a16:creationId xmlns:a16="http://schemas.microsoft.com/office/drawing/2014/main" id="{D4FA26CC-BF3A-41C3-92B4-616EA05B222C}"/>
              </a:ext>
            </a:extLst>
          </p:cNvPr>
          <p:cNvSpPr>
            <a:spLocks noGrp="1"/>
          </p:cNvSpPr>
          <p:nvPr>
            <p:ph type="title"/>
          </p:nvPr>
        </p:nvSpPr>
        <p:spPr>
          <a:xfrm>
            <a:off x="838200" y="1026318"/>
            <a:ext cx="10515600" cy="1325563"/>
          </a:xfrm>
        </p:spPr>
        <p:txBody>
          <a:bodyPr/>
          <a:lstStyle/>
          <a:p>
            <a:r>
              <a:rPr lang="en-US" dirty="0"/>
              <a:t>Click to edit Master title style</a:t>
            </a:r>
            <a:endParaRPr lang="en-ID" dirty="0"/>
          </a:p>
        </p:txBody>
      </p:sp>
      <p:sp>
        <p:nvSpPr>
          <p:cNvPr id="3" name="Content Placeholder 2">
            <a:extLst>
              <a:ext uri="{FF2B5EF4-FFF2-40B4-BE49-F238E27FC236}">
                <a16:creationId xmlns:a16="http://schemas.microsoft.com/office/drawing/2014/main" id="{707F13EC-9F6E-41C3-B6F4-5F70FEC86412}"/>
              </a:ext>
            </a:extLst>
          </p:cNvPr>
          <p:cNvSpPr>
            <a:spLocks noGrp="1"/>
          </p:cNvSpPr>
          <p:nvPr>
            <p:ph idx="1"/>
          </p:nvPr>
        </p:nvSpPr>
        <p:spPr>
          <a:xfrm>
            <a:off x="838200" y="2506662"/>
            <a:ext cx="10515600" cy="3944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Tree>
    <p:extLst>
      <p:ext uri="{BB962C8B-B14F-4D97-AF65-F5344CB8AC3E}">
        <p14:creationId xmlns:p14="http://schemas.microsoft.com/office/powerpoint/2010/main" val="2056286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5F4F920-0A1B-413E-8C8D-2A90B580173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03" y="0"/>
            <a:ext cx="12186594" cy="6858000"/>
          </a:xfrm>
          <a:prstGeom prst="rect">
            <a:avLst/>
          </a:prstGeom>
        </p:spPr>
      </p:pic>
      <p:sp>
        <p:nvSpPr>
          <p:cNvPr id="2" name="Title 1">
            <a:extLst>
              <a:ext uri="{FF2B5EF4-FFF2-40B4-BE49-F238E27FC236}">
                <a16:creationId xmlns:a16="http://schemas.microsoft.com/office/drawing/2014/main" id="{6584B0E8-8FE6-435C-A27A-BD628A32374D}"/>
              </a:ext>
            </a:extLst>
          </p:cNvPr>
          <p:cNvSpPr>
            <a:spLocks noGrp="1"/>
          </p:cNvSpPr>
          <p:nvPr>
            <p:ph type="title"/>
          </p:nvPr>
        </p:nvSpPr>
        <p:spPr>
          <a:xfrm>
            <a:off x="831850" y="12525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0CAB61E7-BFC9-47DF-B353-2F96AC6888DD}"/>
              </a:ext>
            </a:extLst>
          </p:cNvPr>
          <p:cNvSpPr>
            <a:spLocks noGrp="1"/>
          </p:cNvSpPr>
          <p:nvPr>
            <p:ph type="body" idx="1"/>
          </p:nvPr>
        </p:nvSpPr>
        <p:spPr>
          <a:xfrm>
            <a:off x="831850" y="41322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B8924A-8159-4393-89BA-BCAE4E6D6494}"/>
              </a:ext>
            </a:extLst>
          </p:cNvPr>
          <p:cNvSpPr>
            <a:spLocks noGrp="1"/>
          </p:cNvSpPr>
          <p:nvPr>
            <p:ph type="dt" sz="half" idx="10"/>
          </p:nvPr>
        </p:nvSpPr>
        <p:spPr>
          <a:xfrm>
            <a:off x="838200" y="5899150"/>
            <a:ext cx="2743200" cy="365125"/>
          </a:xfrm>
        </p:spPr>
        <p:txBody>
          <a:bodyPr/>
          <a:lstStyle/>
          <a:p>
            <a:fld id="{3A9F8E58-A300-40EB-A5E7-A67043162A4A}" type="datetimeFigureOut">
              <a:rPr lang="en-ID" smtClean="0"/>
              <a:t>17/10/2019</a:t>
            </a:fld>
            <a:endParaRPr lang="en-ID"/>
          </a:p>
        </p:txBody>
      </p:sp>
      <p:sp>
        <p:nvSpPr>
          <p:cNvPr id="5" name="Footer Placeholder 4">
            <a:extLst>
              <a:ext uri="{FF2B5EF4-FFF2-40B4-BE49-F238E27FC236}">
                <a16:creationId xmlns:a16="http://schemas.microsoft.com/office/drawing/2014/main" id="{DE9E7CC4-B517-4E8D-8CC5-B001F3C252CD}"/>
              </a:ext>
            </a:extLst>
          </p:cNvPr>
          <p:cNvSpPr>
            <a:spLocks noGrp="1"/>
          </p:cNvSpPr>
          <p:nvPr>
            <p:ph type="ftr" sz="quarter" idx="11"/>
          </p:nvPr>
        </p:nvSpPr>
        <p:spPr>
          <a:xfrm>
            <a:off x="4038600" y="5899150"/>
            <a:ext cx="4114800" cy="365125"/>
          </a:xfrm>
        </p:spPr>
        <p:txBody>
          <a:bodyPr/>
          <a:lstStyle/>
          <a:p>
            <a:endParaRPr lang="en-ID"/>
          </a:p>
        </p:txBody>
      </p:sp>
      <p:sp>
        <p:nvSpPr>
          <p:cNvPr id="6" name="Slide Number Placeholder 5">
            <a:extLst>
              <a:ext uri="{FF2B5EF4-FFF2-40B4-BE49-F238E27FC236}">
                <a16:creationId xmlns:a16="http://schemas.microsoft.com/office/drawing/2014/main" id="{317D0DF6-821C-4E7E-B5C7-027AE1E62FB8}"/>
              </a:ext>
            </a:extLst>
          </p:cNvPr>
          <p:cNvSpPr>
            <a:spLocks noGrp="1"/>
          </p:cNvSpPr>
          <p:nvPr>
            <p:ph type="sldNum" sz="quarter" idx="12"/>
          </p:nvPr>
        </p:nvSpPr>
        <p:spPr>
          <a:xfrm>
            <a:off x="8610600" y="5899150"/>
            <a:ext cx="2743200" cy="365125"/>
          </a:xfrm>
        </p:spPr>
        <p:txBody>
          <a:bodyPr/>
          <a:lstStyle/>
          <a:p>
            <a:fld id="{434AE045-B820-4685-9401-6FCCFB9EAE4B}" type="slidenum">
              <a:rPr lang="en-ID" smtClean="0"/>
              <a:t>‹#›</a:t>
            </a:fld>
            <a:endParaRPr lang="en-ID"/>
          </a:p>
        </p:txBody>
      </p:sp>
    </p:spTree>
    <p:extLst>
      <p:ext uri="{BB962C8B-B14F-4D97-AF65-F5344CB8AC3E}">
        <p14:creationId xmlns:p14="http://schemas.microsoft.com/office/powerpoint/2010/main" val="4100728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9AB7154-A6D5-4D9B-B7E0-46B5918E606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03" y="0"/>
            <a:ext cx="12186594" cy="6858000"/>
          </a:xfrm>
          <a:prstGeom prst="rect">
            <a:avLst/>
          </a:prstGeom>
        </p:spPr>
      </p:pic>
      <p:sp>
        <p:nvSpPr>
          <p:cNvPr id="2" name="Title 1">
            <a:extLst>
              <a:ext uri="{FF2B5EF4-FFF2-40B4-BE49-F238E27FC236}">
                <a16:creationId xmlns:a16="http://schemas.microsoft.com/office/drawing/2014/main" id="{3A28C910-15EB-4B0D-9805-486ED4D727E2}"/>
              </a:ext>
            </a:extLst>
          </p:cNvPr>
          <p:cNvSpPr>
            <a:spLocks noGrp="1"/>
          </p:cNvSpPr>
          <p:nvPr>
            <p:ph type="title"/>
          </p:nvPr>
        </p:nvSpPr>
        <p:spPr>
          <a:xfrm>
            <a:off x="838200" y="1030143"/>
            <a:ext cx="10515600" cy="1325563"/>
          </a:xfrm>
        </p:spPr>
        <p:txBody>
          <a:bodyPr/>
          <a:lstStyle/>
          <a:p>
            <a:r>
              <a:rPr lang="en-US" dirty="0"/>
              <a:t>Click to edit Master title style</a:t>
            </a:r>
            <a:endParaRPr lang="en-ID" dirty="0"/>
          </a:p>
        </p:txBody>
      </p:sp>
      <p:sp>
        <p:nvSpPr>
          <p:cNvPr id="3" name="Content Placeholder 2">
            <a:extLst>
              <a:ext uri="{FF2B5EF4-FFF2-40B4-BE49-F238E27FC236}">
                <a16:creationId xmlns:a16="http://schemas.microsoft.com/office/drawing/2014/main" id="{04F4E374-5DEE-4BCF-837E-0C91F240B728}"/>
              </a:ext>
            </a:extLst>
          </p:cNvPr>
          <p:cNvSpPr>
            <a:spLocks noGrp="1"/>
          </p:cNvSpPr>
          <p:nvPr>
            <p:ph sz="half" idx="1"/>
          </p:nvPr>
        </p:nvSpPr>
        <p:spPr>
          <a:xfrm>
            <a:off x="838200" y="2431184"/>
            <a:ext cx="5181600" cy="39592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4" name="Content Placeholder 3">
            <a:extLst>
              <a:ext uri="{FF2B5EF4-FFF2-40B4-BE49-F238E27FC236}">
                <a16:creationId xmlns:a16="http://schemas.microsoft.com/office/drawing/2014/main" id="{2108389B-892C-4AB7-92D3-1A64E93A8CFC}"/>
              </a:ext>
            </a:extLst>
          </p:cNvPr>
          <p:cNvSpPr>
            <a:spLocks noGrp="1"/>
          </p:cNvSpPr>
          <p:nvPr>
            <p:ph sz="half" idx="2"/>
          </p:nvPr>
        </p:nvSpPr>
        <p:spPr>
          <a:xfrm>
            <a:off x="6172200" y="2431184"/>
            <a:ext cx="5181600" cy="3959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Tree>
    <p:extLst>
      <p:ext uri="{BB962C8B-B14F-4D97-AF65-F5344CB8AC3E}">
        <p14:creationId xmlns:p14="http://schemas.microsoft.com/office/powerpoint/2010/main" val="932543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2518AF5-9AFC-4E54-BF8F-AA980B56FA5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03" y="0"/>
            <a:ext cx="12186594" cy="6858000"/>
          </a:xfrm>
          <a:prstGeom prst="rect">
            <a:avLst/>
          </a:prstGeom>
        </p:spPr>
      </p:pic>
      <p:sp>
        <p:nvSpPr>
          <p:cNvPr id="2" name="Title 1">
            <a:extLst>
              <a:ext uri="{FF2B5EF4-FFF2-40B4-BE49-F238E27FC236}">
                <a16:creationId xmlns:a16="http://schemas.microsoft.com/office/drawing/2014/main" id="{42464E1C-1A8D-42F0-96F4-4C2B8722E4B3}"/>
              </a:ext>
            </a:extLst>
          </p:cNvPr>
          <p:cNvSpPr>
            <a:spLocks noGrp="1"/>
          </p:cNvSpPr>
          <p:nvPr>
            <p:ph type="title"/>
          </p:nvPr>
        </p:nvSpPr>
        <p:spPr>
          <a:xfrm>
            <a:off x="839788" y="945357"/>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C9EB0070-FC98-40A7-863F-8B5B9D65E16A}"/>
              </a:ext>
            </a:extLst>
          </p:cNvPr>
          <p:cNvSpPr>
            <a:spLocks noGrp="1"/>
          </p:cNvSpPr>
          <p:nvPr>
            <p:ph type="body" idx="1"/>
          </p:nvPr>
        </p:nvSpPr>
        <p:spPr>
          <a:xfrm>
            <a:off x="839788" y="2392364"/>
            <a:ext cx="5157787" cy="83059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769880A-ABE6-4AD9-BD36-CBA2C2AD3F52}"/>
              </a:ext>
            </a:extLst>
          </p:cNvPr>
          <p:cNvSpPr>
            <a:spLocks noGrp="1"/>
          </p:cNvSpPr>
          <p:nvPr>
            <p:ph sz="half" idx="2"/>
          </p:nvPr>
        </p:nvSpPr>
        <p:spPr>
          <a:xfrm>
            <a:off x="839788" y="3216277"/>
            <a:ext cx="5157787" cy="3163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DF30C13B-83D1-4D1D-B61B-85248B02DA3D}"/>
              </a:ext>
            </a:extLst>
          </p:cNvPr>
          <p:cNvSpPr>
            <a:spLocks noGrp="1"/>
          </p:cNvSpPr>
          <p:nvPr>
            <p:ph type="body" sz="quarter" idx="3"/>
          </p:nvPr>
        </p:nvSpPr>
        <p:spPr>
          <a:xfrm>
            <a:off x="6172200" y="2392364"/>
            <a:ext cx="5183188" cy="83059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65E5C66E-D6D4-4E19-91E5-A197C0F8D7E2}"/>
              </a:ext>
            </a:extLst>
          </p:cNvPr>
          <p:cNvSpPr>
            <a:spLocks noGrp="1"/>
          </p:cNvSpPr>
          <p:nvPr>
            <p:ph sz="quarter" idx="4"/>
          </p:nvPr>
        </p:nvSpPr>
        <p:spPr>
          <a:xfrm>
            <a:off x="6172200" y="3216277"/>
            <a:ext cx="5183188" cy="3163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Tree>
    <p:extLst>
      <p:ext uri="{BB962C8B-B14F-4D97-AF65-F5344CB8AC3E}">
        <p14:creationId xmlns:p14="http://schemas.microsoft.com/office/powerpoint/2010/main" val="3958256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86BA571-8BAE-4863-98AF-D806DF56A8B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03" y="0"/>
            <a:ext cx="12186594" cy="6858000"/>
          </a:xfrm>
          <a:prstGeom prst="rect">
            <a:avLst/>
          </a:prstGeom>
        </p:spPr>
      </p:pic>
      <p:sp>
        <p:nvSpPr>
          <p:cNvPr id="2" name="Title 1">
            <a:extLst>
              <a:ext uri="{FF2B5EF4-FFF2-40B4-BE49-F238E27FC236}">
                <a16:creationId xmlns:a16="http://schemas.microsoft.com/office/drawing/2014/main" id="{161D6C32-4556-4248-8E3A-C3BDC2D2B4DC}"/>
              </a:ext>
            </a:extLst>
          </p:cNvPr>
          <p:cNvSpPr>
            <a:spLocks noGrp="1"/>
          </p:cNvSpPr>
          <p:nvPr>
            <p:ph type="title"/>
          </p:nvPr>
        </p:nvSpPr>
        <p:spPr>
          <a:xfrm>
            <a:off x="838200" y="1189831"/>
            <a:ext cx="10515600" cy="1325563"/>
          </a:xfrm>
        </p:spPr>
        <p:txBody>
          <a:bodyPr/>
          <a:lstStyle/>
          <a:p>
            <a:r>
              <a:rPr lang="en-US" dirty="0"/>
              <a:t>Click to edit Master title style</a:t>
            </a:r>
            <a:endParaRPr lang="en-ID" dirty="0"/>
          </a:p>
        </p:txBody>
      </p:sp>
      <p:sp>
        <p:nvSpPr>
          <p:cNvPr id="3" name="Date Placeholder 2">
            <a:extLst>
              <a:ext uri="{FF2B5EF4-FFF2-40B4-BE49-F238E27FC236}">
                <a16:creationId xmlns:a16="http://schemas.microsoft.com/office/drawing/2014/main" id="{ABF02817-8E9E-4241-B5C6-953E18BB999F}"/>
              </a:ext>
            </a:extLst>
          </p:cNvPr>
          <p:cNvSpPr>
            <a:spLocks noGrp="1"/>
          </p:cNvSpPr>
          <p:nvPr>
            <p:ph type="dt" sz="half" idx="10"/>
          </p:nvPr>
        </p:nvSpPr>
        <p:spPr/>
        <p:txBody>
          <a:bodyPr/>
          <a:lstStyle/>
          <a:p>
            <a:fld id="{3A9F8E58-A300-40EB-A5E7-A67043162A4A}" type="datetimeFigureOut">
              <a:rPr lang="en-ID" smtClean="0"/>
              <a:t>17/10/2019</a:t>
            </a:fld>
            <a:endParaRPr lang="en-ID"/>
          </a:p>
        </p:txBody>
      </p:sp>
      <p:sp>
        <p:nvSpPr>
          <p:cNvPr id="4" name="Footer Placeholder 3">
            <a:extLst>
              <a:ext uri="{FF2B5EF4-FFF2-40B4-BE49-F238E27FC236}">
                <a16:creationId xmlns:a16="http://schemas.microsoft.com/office/drawing/2014/main" id="{2D9D1B7E-37D0-4106-B155-A6AA04A43231}"/>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7D6FC05B-71F7-437D-8A9E-D19E413593A8}"/>
              </a:ext>
            </a:extLst>
          </p:cNvPr>
          <p:cNvSpPr>
            <a:spLocks noGrp="1"/>
          </p:cNvSpPr>
          <p:nvPr>
            <p:ph type="sldNum" sz="quarter" idx="12"/>
          </p:nvPr>
        </p:nvSpPr>
        <p:spPr/>
        <p:txBody>
          <a:bodyPr/>
          <a:lstStyle/>
          <a:p>
            <a:fld id="{434AE045-B820-4685-9401-6FCCFB9EAE4B}" type="slidenum">
              <a:rPr lang="en-ID" smtClean="0"/>
              <a:t>‹#›</a:t>
            </a:fld>
            <a:endParaRPr lang="en-ID"/>
          </a:p>
        </p:txBody>
      </p:sp>
    </p:spTree>
    <p:extLst>
      <p:ext uri="{BB962C8B-B14F-4D97-AF65-F5344CB8AC3E}">
        <p14:creationId xmlns:p14="http://schemas.microsoft.com/office/powerpoint/2010/main" val="3478156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062CA04-41DD-4C62-88EB-830F5955F12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03" y="0"/>
            <a:ext cx="12186594" cy="6858000"/>
          </a:xfrm>
          <a:prstGeom prst="rect">
            <a:avLst/>
          </a:prstGeom>
        </p:spPr>
      </p:pic>
      <p:sp>
        <p:nvSpPr>
          <p:cNvPr id="2" name="Date Placeholder 1">
            <a:extLst>
              <a:ext uri="{FF2B5EF4-FFF2-40B4-BE49-F238E27FC236}">
                <a16:creationId xmlns:a16="http://schemas.microsoft.com/office/drawing/2014/main" id="{C00F48B2-CCB4-4DA6-8F0A-DECE2DA162E4}"/>
              </a:ext>
            </a:extLst>
          </p:cNvPr>
          <p:cNvSpPr>
            <a:spLocks noGrp="1"/>
          </p:cNvSpPr>
          <p:nvPr>
            <p:ph type="dt" sz="half" idx="10"/>
          </p:nvPr>
        </p:nvSpPr>
        <p:spPr/>
        <p:txBody>
          <a:bodyPr/>
          <a:lstStyle/>
          <a:p>
            <a:fld id="{3A9F8E58-A300-40EB-A5E7-A67043162A4A}" type="datetimeFigureOut">
              <a:rPr lang="en-ID" smtClean="0"/>
              <a:t>17/10/2019</a:t>
            </a:fld>
            <a:endParaRPr lang="en-ID"/>
          </a:p>
        </p:txBody>
      </p:sp>
      <p:sp>
        <p:nvSpPr>
          <p:cNvPr id="3" name="Footer Placeholder 2">
            <a:extLst>
              <a:ext uri="{FF2B5EF4-FFF2-40B4-BE49-F238E27FC236}">
                <a16:creationId xmlns:a16="http://schemas.microsoft.com/office/drawing/2014/main" id="{58DF3EC1-F8A8-4B08-8D42-C6DFE26E019C}"/>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F8C48E4D-6CC9-4788-AF65-1AFF2BE4553B}"/>
              </a:ext>
            </a:extLst>
          </p:cNvPr>
          <p:cNvSpPr>
            <a:spLocks noGrp="1"/>
          </p:cNvSpPr>
          <p:nvPr>
            <p:ph type="sldNum" sz="quarter" idx="12"/>
          </p:nvPr>
        </p:nvSpPr>
        <p:spPr/>
        <p:txBody>
          <a:bodyPr/>
          <a:lstStyle/>
          <a:p>
            <a:fld id="{434AE045-B820-4685-9401-6FCCFB9EAE4B}" type="slidenum">
              <a:rPr lang="en-ID" smtClean="0"/>
              <a:t>‹#›</a:t>
            </a:fld>
            <a:endParaRPr lang="en-ID"/>
          </a:p>
        </p:txBody>
      </p:sp>
    </p:spTree>
    <p:extLst>
      <p:ext uri="{BB962C8B-B14F-4D97-AF65-F5344CB8AC3E}">
        <p14:creationId xmlns:p14="http://schemas.microsoft.com/office/powerpoint/2010/main" val="3567702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B1C5BEA-C193-4E36-9F14-F6801CC1F3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03" y="0"/>
            <a:ext cx="12186594" cy="6858000"/>
          </a:xfrm>
          <a:prstGeom prst="rect">
            <a:avLst/>
          </a:prstGeom>
        </p:spPr>
      </p:pic>
      <p:sp>
        <p:nvSpPr>
          <p:cNvPr id="2" name="Title 1">
            <a:extLst>
              <a:ext uri="{FF2B5EF4-FFF2-40B4-BE49-F238E27FC236}">
                <a16:creationId xmlns:a16="http://schemas.microsoft.com/office/drawing/2014/main" id="{693BC5FC-F3D2-4326-9A66-AF278B6A8EEE}"/>
              </a:ext>
            </a:extLst>
          </p:cNvPr>
          <p:cNvSpPr>
            <a:spLocks noGrp="1"/>
          </p:cNvSpPr>
          <p:nvPr>
            <p:ph type="title"/>
          </p:nvPr>
        </p:nvSpPr>
        <p:spPr>
          <a:xfrm>
            <a:off x="839788" y="1009650"/>
            <a:ext cx="3932237" cy="1047750"/>
          </a:xfrm>
        </p:spPr>
        <p:txBody>
          <a:bodyPr anchor="b"/>
          <a:lstStyle>
            <a:lvl1pPr>
              <a:defRPr sz="3200"/>
            </a:lvl1pPr>
          </a:lstStyle>
          <a:p>
            <a:r>
              <a:rPr lang="en-US" dirty="0"/>
              <a:t>Click to edit Master title style</a:t>
            </a:r>
            <a:endParaRPr lang="en-ID" dirty="0"/>
          </a:p>
        </p:txBody>
      </p:sp>
      <p:sp>
        <p:nvSpPr>
          <p:cNvPr id="3" name="Content Placeholder 2">
            <a:extLst>
              <a:ext uri="{FF2B5EF4-FFF2-40B4-BE49-F238E27FC236}">
                <a16:creationId xmlns:a16="http://schemas.microsoft.com/office/drawing/2014/main" id="{B81DF5B0-08C9-4BCF-8DDB-A454F422D2F0}"/>
              </a:ext>
            </a:extLst>
          </p:cNvPr>
          <p:cNvSpPr>
            <a:spLocks noGrp="1"/>
          </p:cNvSpPr>
          <p:nvPr>
            <p:ph idx="1"/>
          </p:nvPr>
        </p:nvSpPr>
        <p:spPr>
          <a:xfrm>
            <a:off x="5183188" y="987425"/>
            <a:ext cx="6172200" cy="498547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1D1050CB-CC7C-4603-8F25-5938B1781484}"/>
              </a:ext>
            </a:extLst>
          </p:cNvPr>
          <p:cNvSpPr>
            <a:spLocks noGrp="1"/>
          </p:cNvSpPr>
          <p:nvPr>
            <p:ph type="body" sz="half" idx="2"/>
          </p:nvPr>
        </p:nvSpPr>
        <p:spPr>
          <a:xfrm>
            <a:off x="839788" y="2161309"/>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2913CB7-1F6C-4A57-8476-7E78A2A27107}"/>
              </a:ext>
            </a:extLst>
          </p:cNvPr>
          <p:cNvSpPr>
            <a:spLocks noGrp="1"/>
          </p:cNvSpPr>
          <p:nvPr>
            <p:ph type="dt" sz="half" idx="10"/>
          </p:nvPr>
        </p:nvSpPr>
        <p:spPr>
          <a:xfrm>
            <a:off x="838200" y="6076806"/>
            <a:ext cx="2743200" cy="365125"/>
          </a:xfrm>
        </p:spPr>
        <p:txBody>
          <a:bodyPr/>
          <a:lstStyle/>
          <a:p>
            <a:fld id="{3A9F8E58-A300-40EB-A5E7-A67043162A4A}" type="datetimeFigureOut">
              <a:rPr lang="en-ID" smtClean="0"/>
              <a:t>17/10/2019</a:t>
            </a:fld>
            <a:endParaRPr lang="en-ID"/>
          </a:p>
        </p:txBody>
      </p:sp>
      <p:sp>
        <p:nvSpPr>
          <p:cNvPr id="6" name="Footer Placeholder 5">
            <a:extLst>
              <a:ext uri="{FF2B5EF4-FFF2-40B4-BE49-F238E27FC236}">
                <a16:creationId xmlns:a16="http://schemas.microsoft.com/office/drawing/2014/main" id="{95B970AB-E0DB-4411-AF10-F1212F3074F3}"/>
              </a:ext>
            </a:extLst>
          </p:cNvPr>
          <p:cNvSpPr>
            <a:spLocks noGrp="1"/>
          </p:cNvSpPr>
          <p:nvPr>
            <p:ph type="ftr" sz="quarter" idx="11"/>
          </p:nvPr>
        </p:nvSpPr>
        <p:spPr>
          <a:xfrm>
            <a:off x="4038600" y="6076806"/>
            <a:ext cx="4114800" cy="365125"/>
          </a:xfrm>
        </p:spPr>
        <p:txBody>
          <a:bodyPr/>
          <a:lstStyle/>
          <a:p>
            <a:endParaRPr lang="en-ID"/>
          </a:p>
        </p:txBody>
      </p:sp>
      <p:sp>
        <p:nvSpPr>
          <p:cNvPr id="7" name="Slide Number Placeholder 6">
            <a:extLst>
              <a:ext uri="{FF2B5EF4-FFF2-40B4-BE49-F238E27FC236}">
                <a16:creationId xmlns:a16="http://schemas.microsoft.com/office/drawing/2014/main" id="{080F70E3-9791-4ED4-8506-52603346983A}"/>
              </a:ext>
            </a:extLst>
          </p:cNvPr>
          <p:cNvSpPr>
            <a:spLocks noGrp="1"/>
          </p:cNvSpPr>
          <p:nvPr>
            <p:ph type="sldNum" sz="quarter" idx="12"/>
          </p:nvPr>
        </p:nvSpPr>
        <p:spPr>
          <a:xfrm>
            <a:off x="8610600" y="6076806"/>
            <a:ext cx="2743200" cy="365125"/>
          </a:xfrm>
        </p:spPr>
        <p:txBody>
          <a:bodyPr/>
          <a:lstStyle/>
          <a:p>
            <a:fld id="{434AE045-B820-4685-9401-6FCCFB9EAE4B}" type="slidenum">
              <a:rPr lang="en-ID" smtClean="0"/>
              <a:t>‹#›</a:t>
            </a:fld>
            <a:endParaRPr lang="en-ID"/>
          </a:p>
        </p:txBody>
      </p:sp>
    </p:spTree>
    <p:extLst>
      <p:ext uri="{BB962C8B-B14F-4D97-AF65-F5344CB8AC3E}">
        <p14:creationId xmlns:p14="http://schemas.microsoft.com/office/powerpoint/2010/main" val="2533639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0FD5E5E-962E-4BCA-9604-65B713CA4B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03" y="0"/>
            <a:ext cx="12186594" cy="6858000"/>
          </a:xfrm>
          <a:prstGeom prst="rect">
            <a:avLst/>
          </a:prstGeom>
        </p:spPr>
      </p:pic>
      <p:sp>
        <p:nvSpPr>
          <p:cNvPr id="2" name="Title 1">
            <a:extLst>
              <a:ext uri="{FF2B5EF4-FFF2-40B4-BE49-F238E27FC236}">
                <a16:creationId xmlns:a16="http://schemas.microsoft.com/office/drawing/2014/main" id="{BDE7B0C5-D4BE-421B-8CB8-3428E4AB8035}"/>
              </a:ext>
            </a:extLst>
          </p:cNvPr>
          <p:cNvSpPr>
            <a:spLocks noGrp="1"/>
          </p:cNvSpPr>
          <p:nvPr>
            <p:ph type="title"/>
          </p:nvPr>
        </p:nvSpPr>
        <p:spPr>
          <a:xfrm>
            <a:off x="839788" y="987424"/>
            <a:ext cx="3932237" cy="1069975"/>
          </a:xfrm>
        </p:spPr>
        <p:txBody>
          <a:bodyPr anchor="b"/>
          <a:lstStyle>
            <a:lvl1pPr>
              <a:defRPr sz="3200"/>
            </a:lvl1pPr>
          </a:lstStyle>
          <a:p>
            <a:r>
              <a:rPr lang="en-US" dirty="0"/>
              <a:t>Click to edit Master title style</a:t>
            </a:r>
            <a:endParaRPr lang="en-ID" dirty="0"/>
          </a:p>
        </p:txBody>
      </p:sp>
      <p:sp>
        <p:nvSpPr>
          <p:cNvPr id="3" name="Picture Placeholder 2">
            <a:extLst>
              <a:ext uri="{FF2B5EF4-FFF2-40B4-BE49-F238E27FC236}">
                <a16:creationId xmlns:a16="http://schemas.microsoft.com/office/drawing/2014/main" id="{1E8080EA-C1F1-42AF-A13F-993E6568BFB5}"/>
              </a:ext>
            </a:extLst>
          </p:cNvPr>
          <p:cNvSpPr>
            <a:spLocks noGrp="1"/>
          </p:cNvSpPr>
          <p:nvPr>
            <p:ph type="pic" idx="1"/>
          </p:nvPr>
        </p:nvSpPr>
        <p:spPr>
          <a:xfrm>
            <a:off x="5183188" y="987425"/>
            <a:ext cx="6172200" cy="498547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FCF13B1B-1185-44EA-AB5E-3E4EEE3138CA}"/>
              </a:ext>
            </a:extLst>
          </p:cNvPr>
          <p:cNvSpPr>
            <a:spLocks noGrp="1"/>
          </p:cNvSpPr>
          <p:nvPr>
            <p:ph type="body" sz="half" idx="2"/>
          </p:nvPr>
        </p:nvSpPr>
        <p:spPr>
          <a:xfrm>
            <a:off x="839788" y="2161309"/>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C7191DE-FE79-4762-AC44-45A204E5EA74}"/>
              </a:ext>
            </a:extLst>
          </p:cNvPr>
          <p:cNvSpPr>
            <a:spLocks noGrp="1"/>
          </p:cNvSpPr>
          <p:nvPr>
            <p:ph type="dt" sz="half" idx="10"/>
          </p:nvPr>
        </p:nvSpPr>
        <p:spPr>
          <a:xfrm>
            <a:off x="838200" y="6076807"/>
            <a:ext cx="2743200" cy="365125"/>
          </a:xfrm>
        </p:spPr>
        <p:txBody>
          <a:bodyPr/>
          <a:lstStyle/>
          <a:p>
            <a:fld id="{3A9F8E58-A300-40EB-A5E7-A67043162A4A}" type="datetimeFigureOut">
              <a:rPr lang="en-ID" smtClean="0"/>
              <a:t>17/10/2019</a:t>
            </a:fld>
            <a:endParaRPr lang="en-ID"/>
          </a:p>
        </p:txBody>
      </p:sp>
      <p:sp>
        <p:nvSpPr>
          <p:cNvPr id="6" name="Footer Placeholder 5">
            <a:extLst>
              <a:ext uri="{FF2B5EF4-FFF2-40B4-BE49-F238E27FC236}">
                <a16:creationId xmlns:a16="http://schemas.microsoft.com/office/drawing/2014/main" id="{6ABA635F-3381-4085-B4FD-3D6A98122564}"/>
              </a:ext>
            </a:extLst>
          </p:cNvPr>
          <p:cNvSpPr>
            <a:spLocks noGrp="1"/>
          </p:cNvSpPr>
          <p:nvPr>
            <p:ph type="ftr" sz="quarter" idx="11"/>
          </p:nvPr>
        </p:nvSpPr>
        <p:spPr>
          <a:xfrm>
            <a:off x="4038600" y="6076807"/>
            <a:ext cx="4114800" cy="365125"/>
          </a:xfrm>
        </p:spPr>
        <p:txBody>
          <a:bodyPr/>
          <a:lstStyle/>
          <a:p>
            <a:endParaRPr lang="en-ID"/>
          </a:p>
        </p:txBody>
      </p:sp>
      <p:sp>
        <p:nvSpPr>
          <p:cNvPr id="7" name="Slide Number Placeholder 6">
            <a:extLst>
              <a:ext uri="{FF2B5EF4-FFF2-40B4-BE49-F238E27FC236}">
                <a16:creationId xmlns:a16="http://schemas.microsoft.com/office/drawing/2014/main" id="{14B895B3-1397-4081-99AE-7717B39936C5}"/>
              </a:ext>
            </a:extLst>
          </p:cNvPr>
          <p:cNvSpPr>
            <a:spLocks noGrp="1"/>
          </p:cNvSpPr>
          <p:nvPr>
            <p:ph type="sldNum" sz="quarter" idx="12"/>
          </p:nvPr>
        </p:nvSpPr>
        <p:spPr>
          <a:xfrm>
            <a:off x="8610600" y="6076807"/>
            <a:ext cx="2743200" cy="365125"/>
          </a:xfrm>
        </p:spPr>
        <p:txBody>
          <a:bodyPr/>
          <a:lstStyle/>
          <a:p>
            <a:fld id="{434AE045-B820-4685-9401-6FCCFB9EAE4B}" type="slidenum">
              <a:rPr lang="en-ID" smtClean="0"/>
              <a:t>‹#›</a:t>
            </a:fld>
            <a:endParaRPr lang="en-ID" dirty="0"/>
          </a:p>
        </p:txBody>
      </p:sp>
    </p:spTree>
    <p:extLst>
      <p:ext uri="{BB962C8B-B14F-4D97-AF65-F5344CB8AC3E}">
        <p14:creationId xmlns:p14="http://schemas.microsoft.com/office/powerpoint/2010/main" val="623218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0A1295-E915-4E84-8EE1-0B5DEC4D86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F3CEDBD3-C45B-4DF4-88ED-E2B790E7A2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6C27624B-8C86-4388-8477-A5D14E2E5F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9F8E58-A300-40EB-A5E7-A67043162A4A}" type="datetimeFigureOut">
              <a:rPr lang="en-ID" smtClean="0"/>
              <a:t>17/10/2019</a:t>
            </a:fld>
            <a:endParaRPr lang="en-ID"/>
          </a:p>
        </p:txBody>
      </p:sp>
      <p:sp>
        <p:nvSpPr>
          <p:cNvPr id="5" name="Footer Placeholder 4">
            <a:extLst>
              <a:ext uri="{FF2B5EF4-FFF2-40B4-BE49-F238E27FC236}">
                <a16:creationId xmlns:a16="http://schemas.microsoft.com/office/drawing/2014/main" id="{2B547FE1-C069-4B70-A551-144448FA46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5BAE2786-FF2C-4C22-8B63-288A2E0F3E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4AE045-B820-4685-9401-6FCCFB9EAE4B}" type="slidenum">
              <a:rPr lang="en-ID" smtClean="0"/>
              <a:t>‹#›</a:t>
            </a:fld>
            <a:endParaRPr lang="en-ID"/>
          </a:p>
        </p:txBody>
      </p:sp>
    </p:spTree>
    <p:extLst>
      <p:ext uri="{BB962C8B-B14F-4D97-AF65-F5344CB8AC3E}">
        <p14:creationId xmlns:p14="http://schemas.microsoft.com/office/powerpoint/2010/main" val="25321860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938DA-7941-4DEA-92E2-298BDAA4AF5A}"/>
              </a:ext>
            </a:extLst>
          </p:cNvPr>
          <p:cNvSpPr>
            <a:spLocks noGrp="1"/>
          </p:cNvSpPr>
          <p:nvPr>
            <p:ph type="ctrTitle"/>
          </p:nvPr>
        </p:nvSpPr>
        <p:spPr/>
        <p:txBody>
          <a:bodyPr/>
          <a:lstStyle/>
          <a:p>
            <a:r>
              <a:rPr lang="en-US" altLang="ko-KR" b="1" dirty="0">
                <a:cs typeface="Arial" pitchFamily="34" charset="0"/>
              </a:rPr>
              <a:t>SOFTWARE</a:t>
            </a:r>
            <a:r>
              <a:rPr lang="ko-KR" altLang="en-US" b="1" dirty="0">
                <a:cs typeface="Arial" pitchFamily="34" charset="0"/>
              </a:rPr>
              <a:t/>
            </a:r>
            <a:br>
              <a:rPr lang="ko-KR" altLang="en-US" b="1" dirty="0">
                <a:cs typeface="Arial" pitchFamily="34" charset="0"/>
              </a:rPr>
            </a:br>
            <a:endParaRPr lang="en-ID" dirty="0"/>
          </a:p>
        </p:txBody>
      </p:sp>
      <p:sp>
        <p:nvSpPr>
          <p:cNvPr id="4" name="Text Placeholder 3"/>
          <p:cNvSpPr txBox="1">
            <a:spLocks/>
          </p:cNvSpPr>
          <p:nvPr/>
        </p:nvSpPr>
        <p:spPr>
          <a:xfrm>
            <a:off x="-163773" y="5541268"/>
            <a:ext cx="4450844" cy="576064"/>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ko-KR" sz="1600" b="1" dirty="0" smtClean="0">
                <a:latin typeface="Brush Script Std" panose="03060802040607070404" pitchFamily="66" charset="0"/>
              </a:rPr>
              <a:t>Nafisatul Hasanah, </a:t>
            </a:r>
            <a:r>
              <a:rPr lang="en-US" altLang="ko-KR" sz="1600" b="1" dirty="0" err="1" smtClean="0">
                <a:latin typeface="Brush Script Std" panose="03060802040607070404" pitchFamily="66" charset="0"/>
              </a:rPr>
              <a:t>S.Kom</a:t>
            </a:r>
            <a:r>
              <a:rPr lang="en-US" altLang="ko-KR" sz="1600" b="1" dirty="0" smtClean="0">
                <a:latin typeface="Brush Script Std" panose="03060802040607070404" pitchFamily="66" charset="0"/>
              </a:rPr>
              <a:t>., M.M.</a:t>
            </a:r>
            <a:endParaRPr lang="en-US" altLang="ko-KR" sz="1600" b="1" dirty="0">
              <a:latin typeface="Brush Script Std" panose="03060802040607070404" pitchFamily="66" charset="0"/>
            </a:endParaRPr>
          </a:p>
        </p:txBody>
      </p:sp>
      <p:sp>
        <p:nvSpPr>
          <p:cNvPr id="5" name="Text Placeholder 3"/>
          <p:cNvSpPr txBox="1">
            <a:spLocks/>
          </p:cNvSpPr>
          <p:nvPr/>
        </p:nvSpPr>
        <p:spPr>
          <a:xfrm>
            <a:off x="332231" y="6093171"/>
            <a:ext cx="4999496" cy="504056"/>
          </a:xfrm>
          <a:prstGeom prst="rect">
            <a:avLst/>
          </a:prstGeom>
        </p:spPr>
        <p:txBody>
          <a:bodyPr anchor="ctr"/>
          <a:lstStyle>
            <a:lvl1pPr marL="0" indent="0" algn="l" defTabSz="914400" rtl="0" eaLnBrk="1" latinLnBrk="1" hangingPunct="1">
              <a:lnSpc>
                <a:spcPct val="100000"/>
              </a:lnSpc>
              <a:spcBef>
                <a:spcPct val="20000"/>
              </a:spcBef>
              <a:buFont typeface="Arial" pitchFamily="34" charset="0"/>
              <a:buNone/>
              <a:defRPr sz="1200" b="0" kern="1200" baseline="0">
                <a:solidFill>
                  <a:schemeClr val="bg1"/>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1600" b="1" dirty="0" smtClean="0">
                <a:solidFill>
                  <a:srgbClr val="002060"/>
                </a:solidFill>
                <a:ea typeface="맑은 고딕" pitchFamily="50" charset="-127"/>
              </a:rPr>
              <a:t>FAKULTAS ILMU KOMPUTER</a:t>
            </a:r>
          </a:p>
          <a:p>
            <a:r>
              <a:rPr lang="en-US" altLang="ko-KR" sz="1600" b="1" dirty="0" smtClean="0">
                <a:solidFill>
                  <a:srgbClr val="002060"/>
                </a:solidFill>
                <a:ea typeface="맑은 고딕" pitchFamily="50" charset="-127"/>
              </a:rPr>
              <a:t>PROGRAM SARJANA TEKNOLOGI INFORMASI</a:t>
            </a:r>
            <a:endParaRPr lang="en-US" altLang="ko-KR" sz="1600" b="1" dirty="0">
              <a:solidFill>
                <a:srgbClr val="002060"/>
              </a:solidFill>
            </a:endParaRPr>
          </a:p>
        </p:txBody>
      </p:sp>
    </p:spTree>
    <p:extLst>
      <p:ext uri="{BB962C8B-B14F-4D97-AF65-F5344CB8AC3E}">
        <p14:creationId xmlns:p14="http://schemas.microsoft.com/office/powerpoint/2010/main" val="2821525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err="1">
                <a:cs typeface="Arial" pitchFamily="34" charset="0"/>
              </a:rPr>
              <a:t>Penggunaan</a:t>
            </a:r>
            <a:r>
              <a:rPr lang="en-US" altLang="ko-KR" dirty="0">
                <a:cs typeface="Arial" pitchFamily="34" charset="0"/>
              </a:rPr>
              <a:t> Open </a:t>
            </a:r>
            <a:r>
              <a:rPr lang="en-US" altLang="ko-KR" dirty="0" smtClean="0">
                <a:cs typeface="Arial" pitchFamily="34" charset="0"/>
              </a:rPr>
              <a:t>Source</a:t>
            </a:r>
            <a:endParaRPr lang="en-US" dirty="0"/>
          </a:p>
        </p:txBody>
      </p:sp>
      <p:sp>
        <p:nvSpPr>
          <p:cNvPr id="4" name="Rectangle 3"/>
          <p:cNvSpPr txBox="1">
            <a:spLocks noChangeArrowheads="1"/>
          </p:cNvSpPr>
          <p:nvPr/>
        </p:nvSpPr>
        <p:spPr>
          <a:xfrm>
            <a:off x="838200" y="2351882"/>
            <a:ext cx="5048250" cy="38814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en-US" b="1" dirty="0" err="1" smtClean="0"/>
              <a:t>Keuntungan</a:t>
            </a:r>
            <a:r>
              <a:rPr lang="en-US" altLang="en-US" b="1" dirty="0" smtClean="0"/>
              <a:t>:</a:t>
            </a:r>
          </a:p>
          <a:p>
            <a:r>
              <a:rPr lang="en-US" altLang="en-US" dirty="0" err="1" smtClean="0"/>
              <a:t>Biaya</a:t>
            </a:r>
            <a:r>
              <a:rPr lang="en-US" altLang="en-US" dirty="0" smtClean="0"/>
              <a:t> software minimal</a:t>
            </a:r>
          </a:p>
          <a:p>
            <a:r>
              <a:rPr lang="en-US" altLang="en-US" dirty="0" err="1" smtClean="0"/>
              <a:t>Pengembangan</a:t>
            </a:r>
            <a:r>
              <a:rPr lang="en-US" altLang="en-US" dirty="0" smtClean="0"/>
              <a:t> </a:t>
            </a:r>
            <a:r>
              <a:rPr lang="en-US" altLang="en-US" dirty="0" err="1" smtClean="0"/>
              <a:t>dilakukan</a:t>
            </a:r>
            <a:r>
              <a:rPr lang="en-US" altLang="en-US" dirty="0" smtClean="0"/>
              <a:t> </a:t>
            </a:r>
            <a:r>
              <a:rPr lang="en-US" altLang="en-US" dirty="0" err="1" smtClean="0"/>
              <a:t>oleh</a:t>
            </a:r>
            <a:r>
              <a:rPr lang="en-US" altLang="en-US" dirty="0" smtClean="0"/>
              <a:t> </a:t>
            </a:r>
            <a:r>
              <a:rPr lang="en-US" altLang="en-US" dirty="0" err="1" smtClean="0"/>
              <a:t>banyak</a:t>
            </a:r>
            <a:r>
              <a:rPr lang="en-US" altLang="en-US" dirty="0" smtClean="0"/>
              <a:t> orang </a:t>
            </a:r>
            <a:r>
              <a:rPr lang="en-US" altLang="en-US" dirty="0" err="1" smtClean="0"/>
              <a:t>dan</a:t>
            </a:r>
            <a:r>
              <a:rPr lang="en-US" altLang="en-US" dirty="0" smtClean="0"/>
              <a:t> </a:t>
            </a:r>
            <a:r>
              <a:rPr lang="en-US" altLang="en-US" dirty="0" err="1" smtClean="0"/>
              <a:t>bersifat</a:t>
            </a:r>
            <a:r>
              <a:rPr lang="en-US" altLang="en-US" dirty="0" smtClean="0"/>
              <a:t> </a:t>
            </a:r>
            <a:r>
              <a:rPr lang="en-US" altLang="en-US" dirty="0" err="1" smtClean="0"/>
              <a:t>transparan</a:t>
            </a:r>
            <a:endParaRPr lang="en-US" altLang="en-US" dirty="0" smtClean="0"/>
          </a:p>
        </p:txBody>
      </p:sp>
      <p:sp>
        <p:nvSpPr>
          <p:cNvPr id="5" name="Rectangle 4"/>
          <p:cNvSpPr txBox="1">
            <a:spLocks noChangeArrowheads="1"/>
          </p:cNvSpPr>
          <p:nvPr/>
        </p:nvSpPr>
        <p:spPr>
          <a:xfrm>
            <a:off x="7012615" y="2351881"/>
            <a:ext cx="4170362" cy="38814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en-US" b="1" dirty="0" err="1" smtClean="0"/>
              <a:t>Kelemahan</a:t>
            </a:r>
            <a:r>
              <a:rPr lang="en-US" altLang="en-US" b="1" dirty="0" smtClean="0"/>
              <a:t>:</a:t>
            </a:r>
          </a:p>
          <a:p>
            <a:r>
              <a:rPr lang="en-US" altLang="en-US" dirty="0" err="1" smtClean="0"/>
              <a:t>Fitur</a:t>
            </a:r>
            <a:r>
              <a:rPr lang="en-US" altLang="en-US" dirty="0" smtClean="0"/>
              <a:t> </a:t>
            </a:r>
            <a:r>
              <a:rPr lang="en-US" altLang="en-US" dirty="0" err="1" smtClean="0"/>
              <a:t>tertinggal</a:t>
            </a:r>
            <a:endParaRPr lang="en-US" altLang="en-US" dirty="0" smtClean="0"/>
          </a:p>
          <a:p>
            <a:r>
              <a:rPr lang="en-US" altLang="en-US" dirty="0" err="1" smtClean="0"/>
              <a:t>Komunitas</a:t>
            </a:r>
            <a:r>
              <a:rPr lang="en-US" altLang="en-US" dirty="0" smtClean="0"/>
              <a:t> </a:t>
            </a:r>
            <a:r>
              <a:rPr lang="en-US" altLang="en-US" dirty="0" err="1" smtClean="0"/>
              <a:t>masih</a:t>
            </a:r>
            <a:r>
              <a:rPr lang="en-US" altLang="en-US" dirty="0" smtClean="0"/>
              <a:t> </a:t>
            </a:r>
            <a:r>
              <a:rPr lang="en-US" altLang="en-US" dirty="0" err="1" smtClean="0"/>
              <a:t>kecil</a:t>
            </a:r>
            <a:endParaRPr lang="en-US" altLang="en-US" dirty="0" smtClean="0"/>
          </a:p>
          <a:p>
            <a:r>
              <a:rPr lang="en-US" altLang="en-US" dirty="0" err="1" smtClean="0"/>
              <a:t>Resistensi</a:t>
            </a:r>
            <a:r>
              <a:rPr lang="en-US" altLang="en-US" dirty="0" smtClean="0"/>
              <a:t> </a:t>
            </a:r>
            <a:r>
              <a:rPr lang="en-US" altLang="en-US" dirty="0" err="1" smtClean="0"/>
              <a:t>oleh</a:t>
            </a:r>
            <a:r>
              <a:rPr lang="en-US" altLang="en-US" dirty="0" smtClean="0"/>
              <a:t> </a:t>
            </a:r>
            <a:r>
              <a:rPr lang="en-US" altLang="en-US" dirty="0" err="1" smtClean="0"/>
              <a:t>pemakai</a:t>
            </a:r>
            <a:endParaRPr lang="en-US" altLang="en-US" dirty="0" smtClean="0"/>
          </a:p>
        </p:txBody>
      </p:sp>
    </p:spTree>
    <p:extLst>
      <p:ext uri="{BB962C8B-B14F-4D97-AF65-F5344CB8AC3E}">
        <p14:creationId xmlns:p14="http://schemas.microsoft.com/office/powerpoint/2010/main" val="1683253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Jenis</a:t>
            </a:r>
            <a:r>
              <a:rPr lang="en-US" dirty="0" smtClean="0"/>
              <a:t> </a:t>
            </a:r>
            <a:r>
              <a:rPr lang="en-US" dirty="0" err="1" smtClean="0"/>
              <a:t>Perangkat</a:t>
            </a:r>
            <a:r>
              <a:rPr lang="en-US" dirty="0" smtClean="0"/>
              <a:t> </a:t>
            </a:r>
            <a:r>
              <a:rPr lang="en-US" dirty="0" err="1" smtClean="0"/>
              <a:t>Lunak</a:t>
            </a:r>
            <a:endParaRPr lang="en-US" dirty="0"/>
          </a:p>
        </p:txBody>
      </p:sp>
      <p:sp>
        <p:nvSpPr>
          <p:cNvPr id="3" name="Content Placeholder 2"/>
          <p:cNvSpPr>
            <a:spLocks noGrp="1"/>
          </p:cNvSpPr>
          <p:nvPr>
            <p:ph idx="1"/>
          </p:nvPr>
        </p:nvSpPr>
        <p:spPr/>
        <p:txBody>
          <a:bodyPr/>
          <a:lstStyle/>
          <a:p>
            <a:pPr>
              <a:buNone/>
              <a:defRPr/>
            </a:pPr>
            <a:r>
              <a:rPr lang="id-ID" b="1" dirty="0">
                <a:solidFill>
                  <a:schemeClr val="tx1">
                    <a:lumMod val="75000"/>
                    <a:lumOff val="25000"/>
                  </a:schemeClr>
                </a:solidFill>
              </a:rPr>
              <a:t>1. Sistem Operasi</a:t>
            </a:r>
            <a:endParaRPr lang="id-ID" dirty="0">
              <a:solidFill>
                <a:schemeClr val="tx1">
                  <a:lumMod val="75000"/>
                  <a:lumOff val="25000"/>
                </a:schemeClr>
              </a:solidFill>
            </a:endParaRPr>
          </a:p>
          <a:p>
            <a:pPr>
              <a:buNone/>
              <a:defRPr/>
            </a:pPr>
            <a:r>
              <a:rPr lang="id-ID" b="1" dirty="0">
                <a:solidFill>
                  <a:schemeClr val="tx1">
                    <a:lumMod val="75000"/>
                    <a:lumOff val="25000"/>
                  </a:schemeClr>
                </a:solidFill>
              </a:rPr>
              <a:t>2. Perangkat Lunak Bahasa</a:t>
            </a:r>
            <a:endParaRPr lang="id-ID" dirty="0">
              <a:solidFill>
                <a:schemeClr val="tx1">
                  <a:lumMod val="75000"/>
                  <a:lumOff val="25000"/>
                </a:schemeClr>
              </a:solidFill>
            </a:endParaRPr>
          </a:p>
          <a:p>
            <a:pPr>
              <a:buNone/>
              <a:defRPr/>
            </a:pPr>
            <a:r>
              <a:rPr lang="id-ID" b="1" dirty="0">
                <a:solidFill>
                  <a:schemeClr val="tx1">
                    <a:lumMod val="75000"/>
                    <a:lumOff val="25000"/>
                  </a:schemeClr>
                </a:solidFill>
              </a:rPr>
              <a:t>3. Program </a:t>
            </a:r>
            <a:r>
              <a:rPr lang="id-ID" b="1" dirty="0" smtClean="0">
                <a:solidFill>
                  <a:schemeClr val="tx1">
                    <a:lumMod val="75000"/>
                    <a:lumOff val="25000"/>
                  </a:schemeClr>
                </a:solidFill>
              </a:rPr>
              <a:t>Aplikasi</a:t>
            </a:r>
            <a:endParaRPr lang="id-ID" dirty="0">
              <a:solidFill>
                <a:schemeClr val="tx1">
                  <a:lumMod val="75000"/>
                  <a:lumOff val="25000"/>
                </a:schemeClr>
              </a:solidFill>
            </a:endParaRPr>
          </a:p>
        </p:txBody>
      </p:sp>
    </p:spTree>
    <p:extLst>
      <p:ext uri="{BB962C8B-B14F-4D97-AF65-F5344CB8AC3E}">
        <p14:creationId xmlns:p14="http://schemas.microsoft.com/office/powerpoint/2010/main" val="2649365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Jenis</a:t>
            </a:r>
            <a:r>
              <a:rPr lang="en-US" dirty="0"/>
              <a:t> </a:t>
            </a:r>
            <a:r>
              <a:rPr lang="en-US" dirty="0" err="1"/>
              <a:t>Perangkat</a:t>
            </a:r>
            <a:r>
              <a:rPr lang="en-US" dirty="0"/>
              <a:t> </a:t>
            </a:r>
            <a:r>
              <a:rPr lang="en-US" dirty="0" err="1"/>
              <a:t>Lunak</a:t>
            </a:r>
            <a:endParaRPr lang="en-US" dirty="0"/>
          </a:p>
        </p:txBody>
      </p:sp>
      <p:sp>
        <p:nvSpPr>
          <p:cNvPr id="3" name="Content Placeholder 2"/>
          <p:cNvSpPr>
            <a:spLocks noGrp="1"/>
          </p:cNvSpPr>
          <p:nvPr>
            <p:ph idx="1"/>
          </p:nvPr>
        </p:nvSpPr>
        <p:spPr>
          <a:xfrm>
            <a:off x="838199" y="2255530"/>
            <a:ext cx="11078498" cy="3820805"/>
          </a:xfrm>
        </p:spPr>
        <p:txBody>
          <a:bodyPr>
            <a:noAutofit/>
          </a:bodyPr>
          <a:lstStyle/>
          <a:p>
            <a:pPr marL="514350" indent="-514350">
              <a:buFont typeface="Wingdings" panose="05000000000000000000" pitchFamily="2" charset="2"/>
              <a:buChar char="Ø"/>
              <a:defRPr/>
            </a:pPr>
            <a:r>
              <a:rPr lang="id-ID" sz="2400" b="1" dirty="0">
                <a:solidFill>
                  <a:schemeClr val="tx1">
                    <a:lumMod val="75000"/>
                    <a:lumOff val="25000"/>
                  </a:schemeClr>
                </a:solidFill>
              </a:rPr>
              <a:t>Bahasa pemprograman</a:t>
            </a:r>
            <a:r>
              <a:rPr lang="id-ID" sz="2400" dirty="0">
                <a:solidFill>
                  <a:schemeClr val="tx1">
                    <a:lumMod val="75000"/>
                    <a:lumOff val="25000"/>
                  </a:schemeClr>
                </a:solidFill>
              </a:rPr>
              <a:t> : merupakan perangkat lunak yang bertugas mengkonversikan arsitektur dan algoritma yang di rancang manusia ke dalam format yang dapat di jalankan komputer, contoh bahasa pemrograman di antaranya : BASIC, COBOL, Pascal, C++, </a:t>
            </a:r>
            <a:r>
              <a:rPr lang="id-ID" sz="2400" dirty="0" smtClean="0">
                <a:solidFill>
                  <a:schemeClr val="tx1">
                    <a:lumMod val="75000"/>
                    <a:lumOff val="25000"/>
                  </a:schemeClr>
                </a:solidFill>
              </a:rPr>
              <a:t>FORTRAN</a:t>
            </a:r>
            <a:endParaRPr lang="en-US" sz="2400" dirty="0">
              <a:solidFill>
                <a:schemeClr val="tx1">
                  <a:lumMod val="75000"/>
                  <a:lumOff val="25000"/>
                </a:schemeClr>
              </a:solidFill>
            </a:endParaRPr>
          </a:p>
          <a:p>
            <a:pPr marL="514350" indent="-514350">
              <a:buFont typeface="Wingdings" panose="05000000000000000000" pitchFamily="2" charset="2"/>
              <a:buChar char="Ø"/>
              <a:defRPr/>
            </a:pPr>
            <a:r>
              <a:rPr lang="id-ID" sz="2400" b="1" dirty="0">
                <a:solidFill>
                  <a:schemeClr val="tx1">
                    <a:lumMod val="75000"/>
                    <a:lumOff val="25000"/>
                  </a:schemeClr>
                </a:solidFill>
              </a:rPr>
              <a:t>Sistem Operasi</a:t>
            </a:r>
            <a:r>
              <a:rPr lang="id-ID" sz="2400" dirty="0">
                <a:solidFill>
                  <a:schemeClr val="tx1">
                    <a:lumMod val="75000"/>
                    <a:lumOff val="25000"/>
                  </a:schemeClr>
                </a:solidFill>
              </a:rPr>
              <a:t> : saat komputer pertama kali di hidupkan, sistem operasilah yang pertama kali di jalankan, sistem operasi yang mengatur seluruh proses, menterjemahkan masukan, mengatur proses internal, memanejemen penggunaan memori dan memberikan keluaran ke peralatan yang bersesuaian, contoh sistem operasi : DOS, Unix, Windows 95, IMB OS/2, Apple’s System</a:t>
            </a:r>
            <a:endParaRPr lang="en-US" sz="2400" dirty="0">
              <a:solidFill>
                <a:schemeClr val="tx1">
                  <a:lumMod val="75000"/>
                  <a:lumOff val="25000"/>
                </a:schemeClr>
              </a:solidFill>
            </a:endParaRPr>
          </a:p>
          <a:p>
            <a:pPr marL="514350" indent="-514350">
              <a:buFont typeface="Wingdings" panose="05000000000000000000" pitchFamily="2" charset="2"/>
              <a:buChar char="Ø"/>
              <a:defRPr/>
            </a:pPr>
            <a:r>
              <a:rPr lang="id-ID" sz="2400" b="1" dirty="0">
                <a:solidFill>
                  <a:schemeClr val="tx1">
                    <a:lumMod val="75000"/>
                    <a:lumOff val="25000"/>
                  </a:schemeClr>
                </a:solidFill>
              </a:rPr>
              <a:t>Utility :</a:t>
            </a:r>
            <a:r>
              <a:rPr lang="id-ID" sz="2400" dirty="0">
                <a:solidFill>
                  <a:schemeClr val="tx1">
                    <a:lumMod val="75000"/>
                    <a:lumOff val="25000"/>
                  </a:schemeClr>
                </a:solidFill>
              </a:rPr>
              <a:t> sistem operasi merupakan perangkat lunak sistem dengan fungsi tertentu, misalnya pemeriksaan perangkat keras (hardware troubleshooting), memeriksa disket yang rusak bukan rusak fisik), mengatur ulang isi harddisk (partisi, defrag), contoh Utilty adalah Norton Utility. </a:t>
            </a:r>
          </a:p>
          <a:p>
            <a:pPr marL="0" indent="0">
              <a:buNone/>
            </a:pPr>
            <a:endParaRPr lang="en-US" sz="2400" dirty="0"/>
          </a:p>
        </p:txBody>
      </p:sp>
    </p:spTree>
    <p:extLst>
      <p:ext uri="{BB962C8B-B14F-4D97-AF65-F5344CB8AC3E}">
        <p14:creationId xmlns:p14="http://schemas.microsoft.com/office/powerpoint/2010/main" val="574063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SISTEM OPERASI</a:t>
            </a:r>
            <a:endParaRPr lang="en-US" dirty="0"/>
          </a:p>
        </p:txBody>
      </p:sp>
      <p:sp>
        <p:nvSpPr>
          <p:cNvPr id="3" name="Content Placeholder 2"/>
          <p:cNvSpPr>
            <a:spLocks noGrp="1"/>
          </p:cNvSpPr>
          <p:nvPr>
            <p:ph idx="1"/>
          </p:nvPr>
        </p:nvSpPr>
        <p:spPr>
          <a:xfrm>
            <a:off x="838200" y="2245405"/>
            <a:ext cx="10515600" cy="3944938"/>
          </a:xfrm>
        </p:spPr>
        <p:txBody>
          <a:bodyPr>
            <a:normAutofit fontScale="77500" lnSpcReduction="20000"/>
          </a:bodyPr>
          <a:lstStyle/>
          <a:p>
            <a:pPr marL="0" indent="0">
              <a:buNone/>
            </a:pPr>
            <a:r>
              <a:rPr lang="id-ID" altLang="en-US" dirty="0" smtClean="0"/>
              <a:t>Sistem </a:t>
            </a:r>
            <a:r>
              <a:rPr lang="id-ID" altLang="en-US" dirty="0"/>
              <a:t>Operasi adalah perangkat lunaksistem yang bertugas untuk melakukan kontrol dan manajemen perangkat keras serta operasi-operasi dasar sistem, termasuk menjalankan software aplikasi seperti program-program pengolah kata dan browser web. Sistem Operasi merupakan sisitem operasi pada lappisan pertamayan di tempatkan pada memori komputer pada saat komputer dinyalakan. Sedangkan sofware lainnya dijalankan setelah sistem  Operasi berjalan. Untuk mengendalikan Program Kerja Komputer secara mendasar seperti </a:t>
            </a:r>
            <a:r>
              <a:rPr lang="id-ID" altLang="en-US" dirty="0" smtClean="0"/>
              <a:t>:</a:t>
            </a:r>
            <a:endParaRPr lang="en-US" altLang="en-US" dirty="0" smtClean="0"/>
          </a:p>
          <a:p>
            <a:pPr marL="0" indent="0">
              <a:buNone/>
            </a:pPr>
            <a:endParaRPr lang="id-ID" altLang="en-US" dirty="0"/>
          </a:p>
          <a:p>
            <a:r>
              <a:rPr lang="id-ID" altLang="en-US" dirty="0"/>
              <a:t>Mengatur Media Input</a:t>
            </a:r>
          </a:p>
          <a:p>
            <a:r>
              <a:rPr lang="id-ID" altLang="en-US" dirty="0"/>
              <a:t>Proses</a:t>
            </a:r>
          </a:p>
          <a:p>
            <a:r>
              <a:rPr lang="id-ID" altLang="en-US" dirty="0"/>
              <a:t>Output</a:t>
            </a:r>
          </a:p>
          <a:p>
            <a:r>
              <a:rPr lang="id-ID" altLang="en-US" dirty="0"/>
              <a:t>Mengatur Memory</a:t>
            </a:r>
          </a:p>
          <a:p>
            <a:r>
              <a:rPr lang="id-ID" altLang="en-US" dirty="0"/>
              <a:t>Penjadwalan Proses </a:t>
            </a:r>
          </a:p>
          <a:p>
            <a:pPr marL="0" indent="0">
              <a:buNone/>
            </a:pPr>
            <a:endParaRPr lang="en-US" dirty="0"/>
          </a:p>
        </p:txBody>
      </p:sp>
    </p:spTree>
    <p:extLst>
      <p:ext uri="{BB962C8B-B14F-4D97-AF65-F5344CB8AC3E}">
        <p14:creationId xmlns:p14="http://schemas.microsoft.com/office/powerpoint/2010/main" val="1234825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ltLang="en-US" dirty="0" smtClean="0"/>
              <a:t>Perangkat Lunak Bahasa</a:t>
            </a:r>
            <a:endParaRPr lang="en-US" dirty="0"/>
          </a:p>
        </p:txBody>
      </p:sp>
      <p:sp>
        <p:nvSpPr>
          <p:cNvPr id="3" name="Content Placeholder 2"/>
          <p:cNvSpPr>
            <a:spLocks noGrp="1"/>
          </p:cNvSpPr>
          <p:nvPr>
            <p:ph idx="1"/>
          </p:nvPr>
        </p:nvSpPr>
        <p:spPr/>
        <p:txBody>
          <a:bodyPr>
            <a:noAutofit/>
          </a:bodyPr>
          <a:lstStyle/>
          <a:p>
            <a:pPr>
              <a:buNone/>
            </a:pPr>
            <a:r>
              <a:rPr lang="id-ID" altLang="en-US" sz="2400" dirty="0" smtClean="0"/>
              <a:t>	</a:t>
            </a:r>
            <a:r>
              <a:rPr lang="en-US" altLang="en-US" sz="2400" dirty="0" smtClean="0"/>
              <a:t>P</a:t>
            </a:r>
            <a:r>
              <a:rPr lang="id-ID" altLang="en-US" sz="2400" dirty="0" smtClean="0"/>
              <a:t>rogram yang digunakan untuk menerjemahkan instruksi-instruksi yang ditulis dalam bahasa mesin agar dapat diterima dan dimengerti oleh komputer.</a:t>
            </a:r>
            <a:endParaRPr lang="en-US" altLang="en-US" sz="2400" dirty="0" smtClean="0"/>
          </a:p>
          <a:p>
            <a:pPr>
              <a:buNone/>
            </a:pPr>
            <a:endParaRPr lang="id-ID" altLang="en-US" sz="2400" dirty="0" smtClean="0"/>
          </a:p>
          <a:p>
            <a:pPr>
              <a:buNone/>
            </a:pPr>
            <a:r>
              <a:rPr lang="id-ID" altLang="en-US" sz="2400" dirty="0" smtClean="0"/>
              <a:t>	1)MACAM PERANGKAT LUNAK BAHASA</a:t>
            </a:r>
          </a:p>
          <a:p>
            <a:r>
              <a:rPr lang="id-ID" altLang="en-US" sz="2400" dirty="0" smtClean="0"/>
              <a:t>Bahasa Tingkat Rendah</a:t>
            </a:r>
          </a:p>
          <a:p>
            <a:r>
              <a:rPr lang="id-ID" altLang="en-US" sz="2400" dirty="0" smtClean="0"/>
              <a:t>Bahasa Tingkat Menengah</a:t>
            </a:r>
          </a:p>
          <a:p>
            <a:r>
              <a:rPr lang="id-ID" altLang="en-US" sz="2400" dirty="0" smtClean="0"/>
              <a:t>Bahasa Tingkat Tinggi</a:t>
            </a:r>
          </a:p>
          <a:p>
            <a:r>
              <a:rPr lang="id-ID" altLang="en-US" sz="2400" dirty="0" smtClean="0"/>
              <a:t>Merupakan Bahasa Komputer yang sudah dibuat dan dikembangkan dengan menggunakan bahasa sehari-hari seperti :</a:t>
            </a:r>
            <a:br>
              <a:rPr lang="id-ID" altLang="en-US" sz="2400" dirty="0" smtClean="0"/>
            </a:br>
            <a:r>
              <a:rPr lang="id-ID" altLang="en-US" sz="2400" dirty="0" smtClean="0"/>
              <a:t>-Basic</a:t>
            </a:r>
            <a:r>
              <a:rPr lang="en-US" altLang="en-US" sz="2400" dirty="0" smtClean="0"/>
              <a:t>, </a:t>
            </a:r>
            <a:r>
              <a:rPr lang="id-ID" altLang="en-US" sz="2400" dirty="0" smtClean="0"/>
              <a:t>Cobol</a:t>
            </a:r>
            <a:r>
              <a:rPr lang="en-US" altLang="en-US" sz="2400" dirty="0" smtClean="0"/>
              <a:t>, </a:t>
            </a:r>
            <a:r>
              <a:rPr lang="id-ID" altLang="en-US" sz="2400" dirty="0" smtClean="0"/>
              <a:t>Pascal</a:t>
            </a:r>
          </a:p>
          <a:p>
            <a:pPr marL="0" indent="0">
              <a:buNone/>
            </a:pPr>
            <a:endParaRPr lang="en-US" dirty="0"/>
          </a:p>
        </p:txBody>
      </p:sp>
    </p:spTree>
    <p:extLst>
      <p:ext uri="{BB962C8B-B14F-4D97-AF65-F5344CB8AC3E}">
        <p14:creationId xmlns:p14="http://schemas.microsoft.com/office/powerpoint/2010/main" val="2743193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a:t>
            </a:r>
            <a:r>
              <a:rPr lang="en-US" dirty="0" err="1" smtClean="0"/>
              <a:t>Aplikasi</a:t>
            </a:r>
            <a:r>
              <a:rPr lang="en-US" dirty="0" smtClean="0"/>
              <a:t> </a:t>
            </a:r>
            <a:endParaRPr lang="en-US" dirty="0"/>
          </a:p>
        </p:txBody>
      </p:sp>
      <p:sp>
        <p:nvSpPr>
          <p:cNvPr id="3" name="Content Placeholder 2"/>
          <p:cNvSpPr>
            <a:spLocks noGrp="1"/>
          </p:cNvSpPr>
          <p:nvPr>
            <p:ph idx="1"/>
          </p:nvPr>
        </p:nvSpPr>
        <p:spPr/>
        <p:txBody>
          <a:bodyPr>
            <a:normAutofit/>
          </a:bodyPr>
          <a:lstStyle/>
          <a:p>
            <a:pPr>
              <a:buNone/>
            </a:pPr>
            <a:r>
              <a:rPr lang="id-ID" altLang="en-US" dirty="0"/>
              <a:t>	</a:t>
            </a:r>
            <a:r>
              <a:rPr lang="id-ID" altLang="en-US" dirty="0" smtClean="0"/>
              <a:t>Merupakan </a:t>
            </a:r>
            <a:r>
              <a:rPr lang="id-ID" altLang="en-US" dirty="0"/>
              <a:t>suatu program paket yang telah dirancang dan dibuat khusus untuk kebutuhan tertentu.</a:t>
            </a:r>
          </a:p>
          <a:p>
            <a:r>
              <a:rPr lang="id-ID" altLang="en-US" dirty="0"/>
              <a:t>Word Processing (Pengolah Kata)</a:t>
            </a:r>
          </a:p>
          <a:p>
            <a:r>
              <a:rPr lang="id-ID" altLang="en-US" dirty="0"/>
              <a:t>Program Database</a:t>
            </a:r>
          </a:p>
          <a:p>
            <a:r>
              <a:rPr lang="id-ID" altLang="en-US" dirty="0"/>
              <a:t>Program Spreadsheet</a:t>
            </a:r>
          </a:p>
          <a:p>
            <a:r>
              <a:rPr lang="id-ID" altLang="en-US" dirty="0"/>
              <a:t>Program CAD (Computer Aided Design)</a:t>
            </a:r>
          </a:p>
          <a:p>
            <a:r>
              <a:rPr lang="id-ID" altLang="en-US" dirty="0"/>
              <a:t>Program Layout Artikel (Publisher)</a:t>
            </a:r>
          </a:p>
          <a:p>
            <a:r>
              <a:rPr lang="id-ID" altLang="en-US" dirty="0"/>
              <a:t>Aplikasi multimedia</a:t>
            </a:r>
          </a:p>
          <a:p>
            <a:pPr>
              <a:buNone/>
            </a:pPr>
            <a:endParaRPr lang="id-ID" altLang="en-US" dirty="0"/>
          </a:p>
          <a:p>
            <a:pPr marL="0" indent="0">
              <a:buNone/>
            </a:pPr>
            <a:endParaRPr lang="en-US" dirty="0"/>
          </a:p>
        </p:txBody>
      </p:sp>
    </p:spTree>
    <p:extLst>
      <p:ext uri="{BB962C8B-B14F-4D97-AF65-F5344CB8AC3E}">
        <p14:creationId xmlns:p14="http://schemas.microsoft.com/office/powerpoint/2010/main" val="3566415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ltLang="en-US" b="1" dirty="0"/>
              <a:t>Word Processing</a:t>
            </a:r>
            <a:endParaRPr lang="en-US" dirty="0"/>
          </a:p>
        </p:txBody>
      </p:sp>
      <p:sp>
        <p:nvSpPr>
          <p:cNvPr id="3" name="Content Placeholder 2"/>
          <p:cNvSpPr>
            <a:spLocks noGrp="1"/>
          </p:cNvSpPr>
          <p:nvPr>
            <p:ph idx="1"/>
          </p:nvPr>
        </p:nvSpPr>
        <p:spPr/>
        <p:txBody>
          <a:bodyPr/>
          <a:lstStyle/>
          <a:p>
            <a:pPr>
              <a:buNone/>
            </a:pPr>
            <a:r>
              <a:rPr lang="id-ID" altLang="en-US" dirty="0"/>
              <a:t>	Merupakan salah satu program aplikasi dimana dalam pengoperasiannya menggunakan text (Text Based)</a:t>
            </a:r>
          </a:p>
          <a:p>
            <a:r>
              <a:rPr lang="id-ID" altLang="en-US" dirty="0"/>
              <a:t>Wordstar Profesional</a:t>
            </a:r>
          </a:p>
          <a:p>
            <a:r>
              <a:rPr lang="id-ID" altLang="en-US" dirty="0"/>
              <a:t>Word Perfect</a:t>
            </a:r>
          </a:p>
          <a:p>
            <a:r>
              <a:rPr lang="id-ID" altLang="en-US" dirty="0"/>
              <a:t>Chiwriter</a:t>
            </a:r>
          </a:p>
          <a:p>
            <a:r>
              <a:rPr lang="id-ID" altLang="en-US" dirty="0"/>
              <a:t>Microsoft Word</a:t>
            </a:r>
          </a:p>
          <a:p>
            <a:r>
              <a:rPr lang="id-ID" altLang="en-US" dirty="0"/>
              <a:t>Word Star</a:t>
            </a:r>
          </a:p>
          <a:p>
            <a:pPr>
              <a:buNone/>
            </a:pPr>
            <a:endParaRPr lang="id-ID" altLang="en-US" dirty="0"/>
          </a:p>
          <a:p>
            <a:pPr marL="0" indent="0">
              <a:buNone/>
            </a:pPr>
            <a:endParaRPr lang="en-US" dirty="0"/>
          </a:p>
        </p:txBody>
      </p:sp>
    </p:spTree>
    <p:extLst>
      <p:ext uri="{BB962C8B-B14F-4D97-AF65-F5344CB8AC3E}">
        <p14:creationId xmlns:p14="http://schemas.microsoft.com/office/powerpoint/2010/main" val="2752698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ltLang="en-US" b="1" dirty="0"/>
              <a:t>Program Database</a:t>
            </a:r>
            <a:endParaRPr lang="en-US" dirty="0"/>
          </a:p>
        </p:txBody>
      </p:sp>
      <p:sp>
        <p:nvSpPr>
          <p:cNvPr id="3" name="Content Placeholder 2"/>
          <p:cNvSpPr>
            <a:spLocks noGrp="1"/>
          </p:cNvSpPr>
          <p:nvPr>
            <p:ph idx="1"/>
          </p:nvPr>
        </p:nvSpPr>
        <p:spPr/>
        <p:txBody>
          <a:bodyPr/>
          <a:lstStyle/>
          <a:p>
            <a:pPr>
              <a:buNone/>
            </a:pPr>
            <a:r>
              <a:rPr lang="id-ID" altLang="en-US" dirty="0"/>
              <a:t>	Merupakan salah satu program aplikasi yang berfungsi untuk merancang atau membuat serta mengelola DATABASE</a:t>
            </a:r>
          </a:p>
          <a:p>
            <a:r>
              <a:rPr lang="id-ID" altLang="en-US" dirty="0"/>
              <a:t>Ms.Acces</a:t>
            </a:r>
          </a:p>
          <a:p>
            <a:r>
              <a:rPr lang="id-ID" altLang="en-US" dirty="0"/>
              <a:t>SQL Server</a:t>
            </a:r>
          </a:p>
          <a:p>
            <a:r>
              <a:rPr lang="id-ID" altLang="en-US" dirty="0"/>
              <a:t>MySql</a:t>
            </a:r>
          </a:p>
          <a:p>
            <a:r>
              <a:rPr lang="id-ID" altLang="en-US" dirty="0"/>
              <a:t>Oracle</a:t>
            </a:r>
          </a:p>
          <a:p>
            <a:endParaRPr lang="id-ID" altLang="en-US" dirty="0"/>
          </a:p>
          <a:p>
            <a:pPr marL="0" indent="0">
              <a:buNone/>
            </a:pPr>
            <a:endParaRPr lang="en-US" dirty="0"/>
          </a:p>
        </p:txBody>
      </p:sp>
    </p:spTree>
    <p:extLst>
      <p:ext uri="{BB962C8B-B14F-4D97-AF65-F5344CB8AC3E}">
        <p14:creationId xmlns:p14="http://schemas.microsoft.com/office/powerpoint/2010/main" val="2528104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ltLang="en-US" b="1" dirty="0"/>
              <a:t>Program SpreadSheet</a:t>
            </a:r>
            <a:endParaRPr lang="en-US" dirty="0"/>
          </a:p>
        </p:txBody>
      </p:sp>
      <p:sp>
        <p:nvSpPr>
          <p:cNvPr id="3" name="Content Placeholder 2"/>
          <p:cNvSpPr>
            <a:spLocks noGrp="1"/>
          </p:cNvSpPr>
          <p:nvPr>
            <p:ph idx="1"/>
          </p:nvPr>
        </p:nvSpPr>
        <p:spPr/>
        <p:txBody>
          <a:bodyPr/>
          <a:lstStyle/>
          <a:p>
            <a:pPr>
              <a:buNone/>
            </a:pPr>
            <a:r>
              <a:rPr lang="id-ID" altLang="en-US" dirty="0"/>
              <a:t>	Merupakan salah satu program aplikasi yang berfungsi untuk bidang keuangan, pembukuan, atau melakukan perhitungan secara otomatis.</a:t>
            </a:r>
          </a:p>
          <a:p>
            <a:r>
              <a:rPr lang="id-ID" altLang="en-US" dirty="0"/>
              <a:t>Lotus 123</a:t>
            </a:r>
          </a:p>
          <a:p>
            <a:r>
              <a:rPr lang="id-ID" altLang="en-US" dirty="0"/>
              <a:t>Ms.Excel</a:t>
            </a:r>
          </a:p>
          <a:p>
            <a:r>
              <a:rPr lang="id-ID" altLang="en-US" dirty="0"/>
              <a:t>Quatro</a:t>
            </a:r>
          </a:p>
          <a:p>
            <a:r>
              <a:rPr lang="id-ID" altLang="en-US" dirty="0"/>
              <a:t>Supercheck</a:t>
            </a:r>
          </a:p>
          <a:p>
            <a:endParaRPr lang="id-ID" altLang="en-US" dirty="0"/>
          </a:p>
          <a:p>
            <a:pPr marL="0" indent="0">
              <a:buNone/>
            </a:pPr>
            <a:endParaRPr lang="en-US" dirty="0"/>
          </a:p>
        </p:txBody>
      </p:sp>
    </p:spTree>
    <p:extLst>
      <p:ext uri="{BB962C8B-B14F-4D97-AF65-F5344CB8AC3E}">
        <p14:creationId xmlns:p14="http://schemas.microsoft.com/office/powerpoint/2010/main" val="910330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Program CAD (Computer Aided Design)</a:t>
            </a:r>
            <a:endParaRPr lang="en-US" dirty="0"/>
          </a:p>
        </p:txBody>
      </p:sp>
      <p:sp>
        <p:nvSpPr>
          <p:cNvPr id="3" name="Content Placeholder 2"/>
          <p:cNvSpPr>
            <a:spLocks noGrp="1"/>
          </p:cNvSpPr>
          <p:nvPr>
            <p:ph idx="1"/>
          </p:nvPr>
        </p:nvSpPr>
        <p:spPr/>
        <p:txBody>
          <a:bodyPr/>
          <a:lstStyle/>
          <a:p>
            <a:pPr>
              <a:buNone/>
            </a:pPr>
            <a:r>
              <a:rPr lang="en-US" altLang="en-US" dirty="0"/>
              <a:t>	</a:t>
            </a:r>
            <a:r>
              <a:rPr lang="en-US" altLang="en-US" dirty="0" err="1"/>
              <a:t>Merupakan</a:t>
            </a:r>
            <a:r>
              <a:rPr lang="en-US" altLang="en-US" dirty="0"/>
              <a:t> Salah </a:t>
            </a:r>
            <a:r>
              <a:rPr lang="en-US" altLang="en-US" dirty="0" err="1"/>
              <a:t>satu</a:t>
            </a:r>
            <a:r>
              <a:rPr lang="en-US" altLang="en-US" dirty="0"/>
              <a:t> program </a:t>
            </a:r>
            <a:r>
              <a:rPr lang="en-US" altLang="en-US" dirty="0" err="1"/>
              <a:t>aplikasi</a:t>
            </a:r>
            <a:r>
              <a:rPr lang="en-US" altLang="en-US" dirty="0"/>
              <a:t> yang </a:t>
            </a:r>
            <a:r>
              <a:rPr lang="en-US" altLang="en-US" dirty="0" err="1"/>
              <a:t>berfungsi</a:t>
            </a:r>
            <a:r>
              <a:rPr lang="en-US" altLang="en-US" dirty="0"/>
              <a:t> </a:t>
            </a:r>
            <a:r>
              <a:rPr lang="en-US" altLang="en-US" dirty="0" err="1"/>
              <a:t>untuk</a:t>
            </a:r>
            <a:r>
              <a:rPr lang="en-US" altLang="en-US" dirty="0"/>
              <a:t> media </a:t>
            </a:r>
            <a:r>
              <a:rPr lang="en-US" altLang="en-US" dirty="0" err="1"/>
              <a:t>lukis</a:t>
            </a:r>
            <a:r>
              <a:rPr lang="en-US" altLang="en-US" dirty="0"/>
              <a:t> (</a:t>
            </a:r>
            <a:r>
              <a:rPr lang="en-US" altLang="en-US" dirty="0" err="1"/>
              <a:t>Alat</a:t>
            </a:r>
            <a:r>
              <a:rPr lang="en-US" altLang="en-US" dirty="0"/>
              <a:t> </a:t>
            </a:r>
            <a:r>
              <a:rPr lang="en-US" altLang="en-US" dirty="0" err="1"/>
              <a:t>lukis</a:t>
            </a:r>
            <a:r>
              <a:rPr lang="en-US" altLang="en-US" dirty="0"/>
              <a:t>)</a:t>
            </a:r>
          </a:p>
          <a:p>
            <a:r>
              <a:rPr lang="en-US" altLang="en-US" dirty="0"/>
              <a:t>Auto Cad</a:t>
            </a:r>
          </a:p>
          <a:p>
            <a:r>
              <a:rPr lang="en-US" altLang="en-US" dirty="0"/>
              <a:t>Pro Design</a:t>
            </a:r>
          </a:p>
          <a:p>
            <a:r>
              <a:rPr lang="en-US" altLang="en-US" dirty="0"/>
              <a:t>Corel Draw</a:t>
            </a:r>
          </a:p>
          <a:p>
            <a:r>
              <a:rPr lang="en-US" altLang="en-US" dirty="0"/>
              <a:t>Adobe </a:t>
            </a:r>
            <a:r>
              <a:rPr lang="en-US" altLang="en-US" dirty="0" err="1"/>
              <a:t>Photosho</a:t>
            </a:r>
            <a:r>
              <a:rPr lang="id-ID" altLang="en-US" dirty="0"/>
              <a:t>p</a:t>
            </a:r>
            <a:endParaRPr lang="en-US" altLang="en-US" dirty="0"/>
          </a:p>
          <a:p>
            <a:endParaRPr lang="id-ID" altLang="en-US" dirty="0"/>
          </a:p>
          <a:p>
            <a:pPr marL="0" indent="0">
              <a:buNone/>
            </a:pPr>
            <a:endParaRPr lang="en-US" dirty="0"/>
          </a:p>
        </p:txBody>
      </p:sp>
    </p:spTree>
    <p:extLst>
      <p:ext uri="{BB962C8B-B14F-4D97-AF65-F5344CB8AC3E}">
        <p14:creationId xmlns:p14="http://schemas.microsoft.com/office/powerpoint/2010/main" val="1716823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E66D1E-9DCB-7D40-AF23-74C1480A5A6E}"/>
              </a:ext>
            </a:extLst>
          </p:cNvPr>
          <p:cNvSpPr>
            <a:spLocks noGrp="1"/>
          </p:cNvSpPr>
          <p:nvPr>
            <p:ph idx="1"/>
          </p:nvPr>
        </p:nvSpPr>
        <p:spPr/>
        <p:txBody>
          <a:bodyPr/>
          <a:lstStyle/>
          <a:p>
            <a:pPr marL="742950" lvl="0" indent="-742950">
              <a:buFont typeface="+mj-lt"/>
              <a:buAutoNum type="arabicPeriod"/>
            </a:pPr>
            <a:r>
              <a:rPr lang="id-ID" dirty="0">
                <a:latin typeface="Arial" panose="020B0604020202020204" pitchFamily="34" charset="0"/>
              </a:rPr>
              <a:t>Jenis software</a:t>
            </a:r>
            <a:endParaRPr lang="en-US" dirty="0">
              <a:latin typeface="Arial" panose="020B0604020202020204" pitchFamily="34" charset="0"/>
            </a:endParaRPr>
          </a:p>
          <a:p>
            <a:pPr marL="742950" lvl="0" indent="-742950">
              <a:buFont typeface="+mj-lt"/>
              <a:buAutoNum type="arabicPeriod"/>
            </a:pPr>
            <a:r>
              <a:rPr lang="id-ID" dirty="0">
                <a:latin typeface="Arial" panose="020B0604020202020204" pitchFamily="34" charset="0"/>
              </a:rPr>
              <a:t>Aplikasi software</a:t>
            </a:r>
            <a:endParaRPr lang="en-US" dirty="0">
              <a:latin typeface="Arial" panose="020B0604020202020204" pitchFamily="34" charset="0"/>
            </a:endParaRPr>
          </a:p>
          <a:p>
            <a:pPr marL="742950" lvl="0" indent="-742950">
              <a:buFont typeface="+mj-lt"/>
              <a:buAutoNum type="arabicPeriod"/>
            </a:pPr>
            <a:r>
              <a:rPr lang="id-ID" dirty="0">
                <a:latin typeface="Arial" panose="020B0604020202020204" pitchFamily="34" charset="0"/>
              </a:rPr>
              <a:t>Relasi software dan hardware</a:t>
            </a:r>
          </a:p>
          <a:p>
            <a:pPr marL="0" indent="0">
              <a:buNone/>
            </a:pPr>
            <a:endParaRPr lang="en-US" dirty="0"/>
          </a:p>
        </p:txBody>
      </p:sp>
      <p:sp>
        <p:nvSpPr>
          <p:cNvPr id="4" name="Title 1">
            <a:extLst>
              <a:ext uri="{FF2B5EF4-FFF2-40B4-BE49-F238E27FC236}">
                <a16:creationId xmlns:a16="http://schemas.microsoft.com/office/drawing/2014/main" id="{A2802624-46B6-4D4B-9218-955499061A76}"/>
              </a:ext>
            </a:extLst>
          </p:cNvPr>
          <p:cNvSpPr txBox="1">
            <a:spLocks/>
          </p:cNvSpPr>
          <p:nvPr/>
        </p:nvSpPr>
        <p:spPr>
          <a:xfrm>
            <a:off x="990600" y="117871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smtClean="0"/>
              <a:t>Capaian Pembelajaran</a:t>
            </a:r>
            <a:endParaRPr lang="en-US" dirty="0"/>
          </a:p>
        </p:txBody>
      </p:sp>
    </p:spTree>
    <p:extLst>
      <p:ext uri="{BB962C8B-B14F-4D97-AF65-F5344CB8AC3E}">
        <p14:creationId xmlns:p14="http://schemas.microsoft.com/office/powerpoint/2010/main" val="275385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ltLang="en-US" b="1" dirty="0"/>
              <a:t>Program Layout Artikel</a:t>
            </a:r>
            <a:endParaRPr lang="en-US" dirty="0"/>
          </a:p>
        </p:txBody>
      </p:sp>
      <p:sp>
        <p:nvSpPr>
          <p:cNvPr id="3" name="Content Placeholder 2"/>
          <p:cNvSpPr>
            <a:spLocks noGrp="1"/>
          </p:cNvSpPr>
          <p:nvPr>
            <p:ph idx="1"/>
          </p:nvPr>
        </p:nvSpPr>
        <p:spPr/>
        <p:txBody>
          <a:bodyPr/>
          <a:lstStyle/>
          <a:p>
            <a:pPr>
              <a:buNone/>
            </a:pPr>
            <a:r>
              <a:rPr lang="id-ID" altLang="en-US" dirty="0"/>
              <a:t>	Merupakan salah satu program aplikasi yang berfungsi khusus untuk mengatur tata letak obyek yang digunakan pada cover suatu media cetak/Elektronik</a:t>
            </a:r>
          </a:p>
          <a:p>
            <a:r>
              <a:rPr lang="id-ID" altLang="en-US" dirty="0"/>
              <a:t>Page Maker</a:t>
            </a:r>
          </a:p>
          <a:p>
            <a:r>
              <a:rPr lang="id-ID" altLang="en-US" dirty="0"/>
              <a:t>Ventura</a:t>
            </a:r>
          </a:p>
          <a:p>
            <a:r>
              <a:rPr lang="id-ID" altLang="en-US" dirty="0"/>
              <a:t>Harvard Publisher</a:t>
            </a:r>
          </a:p>
          <a:p>
            <a:r>
              <a:rPr lang="id-ID" altLang="en-US" dirty="0"/>
              <a:t>Newmaster</a:t>
            </a:r>
          </a:p>
          <a:p>
            <a:endParaRPr lang="id-ID" altLang="en-US" dirty="0"/>
          </a:p>
          <a:p>
            <a:endParaRPr lang="en-US" dirty="0"/>
          </a:p>
        </p:txBody>
      </p:sp>
    </p:spTree>
    <p:extLst>
      <p:ext uri="{BB962C8B-B14F-4D97-AF65-F5344CB8AC3E}">
        <p14:creationId xmlns:p14="http://schemas.microsoft.com/office/powerpoint/2010/main" val="18444254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ltLang="en-US" b="1" dirty="0"/>
              <a:t>Aplikasi </a:t>
            </a:r>
            <a:r>
              <a:rPr lang="id-ID" altLang="en-US" b="1" dirty="0" smtClean="0"/>
              <a:t>Multimedia</a:t>
            </a:r>
            <a:endParaRPr lang="en-US" dirty="0"/>
          </a:p>
        </p:txBody>
      </p:sp>
      <p:sp>
        <p:nvSpPr>
          <p:cNvPr id="3" name="Content Placeholder 2"/>
          <p:cNvSpPr>
            <a:spLocks noGrp="1"/>
          </p:cNvSpPr>
          <p:nvPr>
            <p:ph idx="1"/>
          </p:nvPr>
        </p:nvSpPr>
        <p:spPr>
          <a:xfrm>
            <a:off x="631722" y="2351881"/>
            <a:ext cx="10515600" cy="3944938"/>
          </a:xfrm>
        </p:spPr>
        <p:txBody>
          <a:bodyPr/>
          <a:lstStyle/>
          <a:p>
            <a:pPr>
              <a:buNone/>
            </a:pPr>
            <a:r>
              <a:rPr lang="id-ID" altLang="en-US" dirty="0"/>
              <a:t>	Aplikasi multimedia saat ini sangat banyak dan beragam. Di katakan multimedia kerana selain penggunaan media teks, aplikasi ini dapat memproses / menampilkan dalam bentuk yang lain yaitu gambar, suara dan film.</a:t>
            </a:r>
          </a:p>
          <a:p>
            <a:pPr>
              <a:buNone/>
            </a:pPr>
            <a:endParaRPr lang="id-ID" altLang="en-US" dirty="0"/>
          </a:p>
          <a:p>
            <a:pPr>
              <a:buNone/>
            </a:pPr>
            <a:r>
              <a:rPr lang="id-ID" altLang="en-US" dirty="0"/>
              <a:t>	Aplikasi multimedia sangat berkaitan dengan format data yang digunakan. Aplikasi Multimedia umumnya dipisahkan lagi menjadi aplikasi yang digunakan untuk membuat, yang hanya digunakan untuk menampilkan saja dan aplikasi pengaturan.</a:t>
            </a:r>
          </a:p>
          <a:p>
            <a:pPr>
              <a:buNone/>
            </a:pPr>
            <a:endParaRPr lang="id-ID" altLang="en-US" dirty="0"/>
          </a:p>
          <a:p>
            <a:pPr marL="0" indent="0">
              <a:buNone/>
            </a:pPr>
            <a:endParaRPr lang="en-US" dirty="0"/>
          </a:p>
        </p:txBody>
      </p:sp>
    </p:spTree>
    <p:extLst>
      <p:ext uri="{BB962C8B-B14F-4D97-AF65-F5344CB8AC3E}">
        <p14:creationId xmlns:p14="http://schemas.microsoft.com/office/powerpoint/2010/main" val="41814276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Format-format digital multimedia di antaranya:</a:t>
            </a:r>
            <a:endParaRPr lang="en-US" dirty="0"/>
          </a:p>
        </p:txBody>
      </p:sp>
      <p:sp>
        <p:nvSpPr>
          <p:cNvPr id="3" name="Content Placeholder 2"/>
          <p:cNvSpPr>
            <a:spLocks noGrp="1"/>
          </p:cNvSpPr>
          <p:nvPr>
            <p:ph idx="1"/>
          </p:nvPr>
        </p:nvSpPr>
        <p:spPr/>
        <p:txBody>
          <a:bodyPr>
            <a:noAutofit/>
          </a:bodyPr>
          <a:lstStyle/>
          <a:p>
            <a:r>
              <a:rPr lang="id-ID" altLang="en-US" sz="1600" b="1" dirty="0"/>
              <a:t>MIDI</a:t>
            </a:r>
            <a:r>
              <a:rPr lang="id-ID" altLang="en-US" sz="1600" dirty="0"/>
              <a:t> (Musical Instrument Digital Interface) , format suara instrumen ini di perkenalkan pada tahun 1983 oleh perusahaan musik elektrik seperti Roland, Yamaha dan Korg. Format MIDI bersifat sangat kompak dengan ukurannya yang kecil, suara yang di hasilkan oleh MIDI dengan dukungan sound card yang memilik synthesizer (penghasil suara elektrik) sangatlah mirip dengan organ elektrik yang bisa memainkan berbagai alat musik.</a:t>
            </a:r>
          </a:p>
          <a:p>
            <a:r>
              <a:rPr lang="id-ID" altLang="en-US" sz="1600" b="1" dirty="0"/>
              <a:t>MP3</a:t>
            </a:r>
            <a:r>
              <a:rPr lang="id-ID" altLang="en-US" sz="1600" dirty="0"/>
              <a:t>, format suara yang terkenal saat ini berbeda dengan MIDI yang hanya instrument, MP3 merekam seluruh suara termasuk suara penyanyinya. Kualitas suara MP3 akan  erbanding dengan ukuran penyimpannya. Kualitas yang banyak di gunakan untuk merekam musik adalah standar CDROM (44,2 KHz, 16 bit, stereo), sementara kualitas terendah adalah kualitas seperti telepon (5 KHz, 8 bit, mono).</a:t>
            </a:r>
          </a:p>
          <a:p>
            <a:r>
              <a:rPr lang="id-ID" altLang="en-US" sz="1600" b="1" dirty="0"/>
              <a:t>MPEG</a:t>
            </a:r>
            <a:r>
              <a:rPr lang="id-ID" altLang="en-US" sz="1600" dirty="0"/>
              <a:t> (Moving Picture Experts Group), merupakan format yang di susun oleh ahli dari berbagai penjuru dunia untuk format multimedia.</a:t>
            </a:r>
          </a:p>
          <a:p>
            <a:r>
              <a:rPr lang="id-ID" altLang="en-US" sz="1600" b="1" dirty="0"/>
              <a:t>AVI</a:t>
            </a:r>
            <a:r>
              <a:rPr lang="id-ID" altLang="en-US" sz="1600" dirty="0"/>
              <a:t> (Audio Video Interleave), format AVI di buat oleh Microsoft dan mudah di pindah-pindahkan di aplikasi buatan Microsoft lainnya seperti Word atau PowerPoint</a:t>
            </a:r>
          </a:p>
          <a:p>
            <a:r>
              <a:rPr lang="id-ID" altLang="en-US" sz="1600" b="1" dirty="0"/>
              <a:t>Quicktime</a:t>
            </a:r>
            <a:r>
              <a:rPr lang="id-ID" altLang="en-US" sz="1600" dirty="0"/>
              <a:t>, sama dengan AVI, Quicktime dapat digunakan baik di komputer berbasis Intel maupun</a:t>
            </a:r>
          </a:p>
          <a:p>
            <a:r>
              <a:rPr lang="id-ID" altLang="en-US" sz="1600" b="1" dirty="0"/>
              <a:t>Mac</a:t>
            </a:r>
            <a:r>
              <a:rPr lang="id-ID" altLang="en-US" sz="1600" dirty="0"/>
              <a:t>. Quicktime dapat menyaingin AVI di karenakan tingkat kompresinya yang lebih baik. Tingkat kompresi menentukan besar-kecilnya file yang akan menentukan pula besar-kecilnya media penyimpanan, dan lebar jalur data yang dibutuhkan untuk transfer</a:t>
            </a:r>
            <a:r>
              <a:rPr lang="id-ID" altLang="en-US" sz="1600" dirty="0" smtClean="0"/>
              <a:t>.</a:t>
            </a:r>
            <a:endParaRPr lang="id-ID" altLang="en-US" sz="1600" dirty="0"/>
          </a:p>
        </p:txBody>
      </p:sp>
    </p:spTree>
    <p:extLst>
      <p:ext uri="{BB962C8B-B14F-4D97-AF65-F5344CB8AC3E}">
        <p14:creationId xmlns:p14="http://schemas.microsoft.com/office/powerpoint/2010/main" val="9014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lvl="0" indent="0">
              <a:buNone/>
            </a:pPr>
            <a:r>
              <a:rPr lang="en-US" sz="4800" b="1" dirty="0"/>
              <a:t>VIDEO (LINK)</a:t>
            </a:r>
          </a:p>
          <a:p>
            <a:pPr marL="0" indent="0">
              <a:buNone/>
            </a:pPr>
            <a:endParaRPr lang="en-US" sz="4800" dirty="0"/>
          </a:p>
        </p:txBody>
      </p:sp>
      <p:sp>
        <p:nvSpPr>
          <p:cNvPr id="4" name="Title 1"/>
          <p:cNvSpPr>
            <a:spLocks noGrp="1"/>
          </p:cNvSpPr>
          <p:nvPr>
            <p:ph type="title"/>
          </p:nvPr>
        </p:nvSpPr>
        <p:spPr>
          <a:xfrm>
            <a:off x="838200" y="1026318"/>
            <a:ext cx="10515600" cy="1325563"/>
          </a:xfrm>
        </p:spPr>
        <p:txBody>
          <a:bodyPr/>
          <a:lstStyle/>
          <a:p>
            <a:r>
              <a:rPr lang="en-US" b="1" u="sng" dirty="0" err="1" smtClean="0"/>
              <a:t>Pendahuluan</a:t>
            </a:r>
            <a:endParaRPr lang="en-US" dirty="0"/>
          </a:p>
        </p:txBody>
      </p:sp>
    </p:spTree>
    <p:extLst>
      <p:ext uri="{BB962C8B-B14F-4D97-AF65-F5344CB8AC3E}">
        <p14:creationId xmlns:p14="http://schemas.microsoft.com/office/powerpoint/2010/main" val="2133778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err="1"/>
              <a:t>Teknologi</a:t>
            </a:r>
            <a:r>
              <a:rPr lang="en-US" altLang="en-US" dirty="0"/>
              <a:t> </a:t>
            </a:r>
            <a:r>
              <a:rPr lang="en-US" altLang="en-US" dirty="0" err="1"/>
              <a:t>Perangkat</a:t>
            </a:r>
            <a:r>
              <a:rPr lang="en-US" altLang="en-US" dirty="0"/>
              <a:t> </a:t>
            </a:r>
            <a:r>
              <a:rPr lang="en-US" altLang="en-US" dirty="0" err="1"/>
              <a:t>Lunak</a:t>
            </a:r>
            <a:r>
              <a:rPr lang="en-US" altLang="en-US" dirty="0"/>
              <a:t/>
            </a:r>
            <a:br>
              <a:rPr lang="en-US" altLang="en-US" dirty="0"/>
            </a:br>
            <a:r>
              <a:rPr lang="en-US" altLang="en-US" i="1" dirty="0"/>
              <a:t>(SOFTWARE</a:t>
            </a:r>
            <a:r>
              <a:rPr lang="en-US" altLang="en-US" i="1" dirty="0" smtClean="0"/>
              <a:t>)</a:t>
            </a:r>
            <a:endParaRPr lang="en-US" dirty="0"/>
          </a:p>
        </p:txBody>
      </p:sp>
      <p:sp>
        <p:nvSpPr>
          <p:cNvPr id="4" name="TextBox 3">
            <a:extLst>
              <a:ext uri="{FF2B5EF4-FFF2-40B4-BE49-F238E27FC236}">
                <a16:creationId xmlns:a16="http://schemas.microsoft.com/office/drawing/2014/main" id="{8591A18A-7559-4485-BC2C-6ACBBA9F87DF}"/>
              </a:ext>
            </a:extLst>
          </p:cNvPr>
          <p:cNvSpPr txBox="1"/>
          <p:nvPr/>
        </p:nvSpPr>
        <p:spPr>
          <a:xfrm>
            <a:off x="838199" y="2351881"/>
            <a:ext cx="9554737" cy="4401205"/>
          </a:xfrm>
          <a:prstGeom prst="rect">
            <a:avLst/>
          </a:prstGeom>
          <a:noFill/>
        </p:spPr>
        <p:txBody>
          <a:bodyPr wrap="square" lIns="108000" rIns="108000" rtlCol="0">
            <a:spAutoFit/>
          </a:bodyPr>
          <a:lstStyle/>
          <a:p>
            <a:pPr marL="742950" indent="-742950">
              <a:buFont typeface="+mj-lt"/>
              <a:buAutoNum type="arabicPeriod"/>
            </a:pPr>
            <a:r>
              <a:rPr lang="en-US" altLang="en-US" sz="2800" dirty="0" err="1"/>
              <a:t>Perangkat</a:t>
            </a:r>
            <a:r>
              <a:rPr lang="en-US" altLang="en-US" sz="2800" dirty="0"/>
              <a:t> </a:t>
            </a:r>
            <a:r>
              <a:rPr lang="en-US" altLang="en-US" sz="2800" dirty="0" err="1"/>
              <a:t>lunak</a:t>
            </a:r>
            <a:r>
              <a:rPr lang="en-US" altLang="en-US" sz="2800" dirty="0"/>
              <a:t> </a:t>
            </a:r>
            <a:r>
              <a:rPr lang="en-US" altLang="en-US" sz="2800" dirty="0" err="1"/>
              <a:t>aplikasi</a:t>
            </a:r>
            <a:r>
              <a:rPr lang="en-US" altLang="en-US" sz="2800" dirty="0"/>
              <a:t> (</a:t>
            </a:r>
            <a:r>
              <a:rPr lang="en-US" altLang="en-US" sz="2800" dirty="0" err="1"/>
              <a:t>dipakai</a:t>
            </a:r>
            <a:r>
              <a:rPr lang="en-US" altLang="en-US" sz="2800" dirty="0"/>
              <a:t> </a:t>
            </a:r>
            <a:r>
              <a:rPr lang="en-US" altLang="en-US" sz="2800" dirty="0" err="1"/>
              <a:t>oleh</a:t>
            </a:r>
            <a:r>
              <a:rPr lang="en-US" altLang="en-US" sz="2800" dirty="0"/>
              <a:t> </a:t>
            </a:r>
            <a:r>
              <a:rPr lang="en-US" altLang="en-US" sz="2800" dirty="0" err="1"/>
              <a:t>pemakai</a:t>
            </a:r>
            <a:r>
              <a:rPr lang="en-US" altLang="en-US" sz="2800" dirty="0"/>
              <a:t> </a:t>
            </a:r>
            <a:r>
              <a:rPr lang="en-US" altLang="en-US" sz="2800" dirty="0" err="1"/>
              <a:t>untuk</a:t>
            </a:r>
            <a:r>
              <a:rPr lang="en-US" altLang="en-US" sz="2800" dirty="0"/>
              <a:t> </a:t>
            </a:r>
            <a:r>
              <a:rPr lang="en-US" altLang="en-US" sz="2800" dirty="0" err="1"/>
              <a:t>menangani</a:t>
            </a:r>
            <a:r>
              <a:rPr lang="en-US" altLang="en-US" sz="2800" dirty="0"/>
              <a:t> </a:t>
            </a:r>
            <a:r>
              <a:rPr lang="en-US" altLang="en-US" sz="2800" dirty="0" err="1"/>
              <a:t>aplikasi</a:t>
            </a:r>
            <a:r>
              <a:rPr lang="en-US" altLang="en-US" sz="2800" dirty="0"/>
              <a:t> </a:t>
            </a:r>
            <a:r>
              <a:rPr lang="en-US" altLang="en-US" sz="2800" dirty="0" err="1"/>
              <a:t>tertentu</a:t>
            </a:r>
            <a:r>
              <a:rPr lang="en-US" altLang="en-US" sz="2800" dirty="0" smtClean="0"/>
              <a:t>)</a:t>
            </a:r>
          </a:p>
          <a:p>
            <a:pPr marL="742950" indent="-742950">
              <a:buFont typeface="+mj-lt"/>
              <a:buAutoNum type="arabicPeriod"/>
            </a:pPr>
            <a:endParaRPr lang="en-US" altLang="en-US" sz="2800" dirty="0" smtClean="0"/>
          </a:p>
          <a:p>
            <a:pPr marL="742950" indent="-742950">
              <a:buFont typeface="+mj-lt"/>
              <a:buAutoNum type="arabicPeriod"/>
            </a:pPr>
            <a:endParaRPr lang="en-US" altLang="en-US" sz="2800" dirty="0"/>
          </a:p>
          <a:p>
            <a:pPr marL="742950" indent="-742950">
              <a:buFont typeface="+mj-lt"/>
              <a:buAutoNum type="arabicPeriod"/>
            </a:pPr>
            <a:endParaRPr lang="en-US" altLang="en-US" sz="2800" dirty="0" smtClean="0"/>
          </a:p>
          <a:p>
            <a:pPr marL="742950" indent="-742950">
              <a:buFont typeface="+mj-lt"/>
              <a:buAutoNum type="arabicPeriod"/>
            </a:pPr>
            <a:endParaRPr lang="en-US" altLang="en-US" sz="2800" dirty="0"/>
          </a:p>
          <a:p>
            <a:pPr marL="742950" indent="-742950">
              <a:buFont typeface="+mj-lt"/>
              <a:buAutoNum type="arabicPeriod"/>
            </a:pPr>
            <a:endParaRPr lang="en-US" altLang="en-US" sz="2800" dirty="0" smtClean="0"/>
          </a:p>
          <a:p>
            <a:pPr marL="742950" indent="-742950">
              <a:buFont typeface="+mj-lt"/>
              <a:buAutoNum type="arabicPeriod"/>
            </a:pPr>
            <a:endParaRPr lang="en-US" altLang="en-US" sz="2800" dirty="0"/>
          </a:p>
          <a:p>
            <a:pPr marL="742950" indent="-742950">
              <a:buFont typeface="+mj-lt"/>
              <a:buAutoNum type="arabicPeriod"/>
            </a:pPr>
            <a:r>
              <a:rPr lang="en-US" altLang="en-US" sz="2800" dirty="0" err="1"/>
              <a:t>Perangkat</a:t>
            </a:r>
            <a:r>
              <a:rPr lang="en-US" altLang="en-US" sz="2800" dirty="0"/>
              <a:t> </a:t>
            </a:r>
            <a:r>
              <a:rPr lang="en-US" altLang="en-US" sz="2800" dirty="0" err="1"/>
              <a:t>lunak</a:t>
            </a:r>
            <a:r>
              <a:rPr lang="en-US" altLang="en-US" sz="2800" dirty="0"/>
              <a:t> </a:t>
            </a:r>
            <a:r>
              <a:rPr lang="en-US" altLang="en-US" sz="2800" dirty="0" err="1"/>
              <a:t>sistem</a:t>
            </a:r>
            <a:r>
              <a:rPr lang="en-US" altLang="en-US" sz="2800" dirty="0"/>
              <a:t> </a:t>
            </a:r>
            <a:r>
              <a:rPr lang="en-US" altLang="en-US" sz="2800" dirty="0" smtClean="0"/>
              <a:t>(</a:t>
            </a:r>
            <a:r>
              <a:rPr lang="en-US" altLang="en-US" sz="2800" dirty="0" err="1" smtClean="0"/>
              <a:t>Sistem</a:t>
            </a:r>
            <a:r>
              <a:rPr lang="en-US" altLang="en-US" sz="2800" dirty="0" smtClean="0"/>
              <a:t> </a:t>
            </a:r>
            <a:r>
              <a:rPr lang="en-US" altLang="en-US" sz="2800" dirty="0" err="1"/>
              <a:t>operasi</a:t>
            </a:r>
            <a:r>
              <a:rPr lang="en-US" altLang="en-US" sz="2800" dirty="0"/>
              <a:t> Windows, Linux, </a:t>
            </a:r>
            <a:r>
              <a:rPr lang="en-US" altLang="en-US" sz="2800" dirty="0" err="1"/>
              <a:t>dsb</a:t>
            </a:r>
            <a:r>
              <a:rPr lang="en-US" altLang="en-US" sz="2800" dirty="0"/>
              <a:t>)</a:t>
            </a:r>
          </a:p>
        </p:txBody>
      </p:sp>
      <p:pic>
        <p:nvPicPr>
          <p:cNvPr id="5" name="Picture 4"/>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595532" y="3677444"/>
            <a:ext cx="2182077" cy="1358839"/>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5567" y="3113850"/>
            <a:ext cx="2095500" cy="2486025"/>
          </a:xfrm>
          <a:prstGeom prst="rect">
            <a:avLst/>
          </a:prstGeom>
        </p:spPr>
      </p:pic>
    </p:spTree>
    <p:extLst>
      <p:ext uri="{BB962C8B-B14F-4D97-AF65-F5344CB8AC3E}">
        <p14:creationId xmlns:p14="http://schemas.microsoft.com/office/powerpoint/2010/main" val="3172908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err="1"/>
              <a:t>Aplikasi</a:t>
            </a:r>
            <a:r>
              <a:rPr lang="en-US" altLang="en-US" dirty="0"/>
              <a:t> </a:t>
            </a:r>
            <a:br>
              <a:rPr lang="en-US" altLang="en-US" dirty="0"/>
            </a:br>
            <a:r>
              <a:rPr lang="en-US" altLang="en-US" dirty="0" err="1"/>
              <a:t>Perangkat</a:t>
            </a:r>
            <a:r>
              <a:rPr lang="en-US" altLang="en-US" dirty="0"/>
              <a:t> </a:t>
            </a:r>
            <a:r>
              <a:rPr lang="en-US" altLang="en-US" dirty="0" err="1" smtClean="0"/>
              <a:t>Lunak</a:t>
            </a:r>
            <a:endParaRPr lang="en-US" dirty="0"/>
          </a:p>
        </p:txBody>
      </p:sp>
      <p:pic>
        <p:nvPicPr>
          <p:cNvPr id="4" name="Picture 3"/>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317917" y="2259387"/>
            <a:ext cx="2024150" cy="2024150"/>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178295" y="4922277"/>
            <a:ext cx="1778541" cy="1188658"/>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8451082" y="1444992"/>
            <a:ext cx="2338623" cy="2502327"/>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93285" y="4994142"/>
            <a:ext cx="1930864" cy="1291682"/>
          </a:xfrm>
          <a:prstGeom prst="rect">
            <a:avLst/>
          </a:prstGeom>
          <a:ln>
            <a:noFill/>
          </a:ln>
          <a:effectLst>
            <a:outerShdw blurRad="292100" dist="139700" dir="2700000" algn="tl" rotWithShape="0">
              <a:srgbClr val="333333">
                <a:alpha val="65000"/>
              </a:srgbClr>
            </a:outerShdw>
          </a:effectLst>
        </p:spPr>
      </p:pic>
      <p:sp>
        <p:nvSpPr>
          <p:cNvPr id="8" name="Rectangle 7"/>
          <p:cNvSpPr/>
          <p:nvPr/>
        </p:nvSpPr>
        <p:spPr>
          <a:xfrm>
            <a:off x="3478104" y="2898646"/>
            <a:ext cx="2617896" cy="523220"/>
          </a:xfrm>
          <a:prstGeom prst="rect">
            <a:avLst/>
          </a:prstGeom>
        </p:spPr>
        <p:txBody>
          <a:bodyPr wrap="none">
            <a:spAutoFit/>
          </a:bodyPr>
          <a:lstStyle/>
          <a:p>
            <a:pPr lvl="0" fontAlgn="base">
              <a:spcBef>
                <a:spcPct val="0"/>
              </a:spcBef>
              <a:spcAft>
                <a:spcPct val="0"/>
              </a:spcAft>
              <a:buClr>
                <a:schemeClr val="tx2"/>
              </a:buClr>
              <a:buSzPct val="115000"/>
              <a:tabLst>
                <a:tab pos="-914400" algn="l"/>
                <a:tab pos="-457200" algn="l"/>
                <a:tab pos="0" algn="l"/>
                <a:tab pos="269875" algn="l"/>
              </a:tabLst>
            </a:pPr>
            <a:r>
              <a:rPr lang="en-US" sz="2800" dirty="0">
                <a:effectLst>
                  <a:outerShdw blurRad="38100" dist="38100" dir="2700000" algn="tl">
                    <a:srgbClr val="000000"/>
                  </a:outerShdw>
                </a:effectLst>
                <a:cs typeface="Times New Roman" pitchFamily="18" charset="0"/>
              </a:rPr>
              <a:t>Word processing</a:t>
            </a:r>
            <a:endParaRPr lang="en-US" sz="2800" dirty="0">
              <a:effectLst>
                <a:outerShdw blurRad="38100" dist="38100" dir="2700000" algn="tl">
                  <a:srgbClr val="000000"/>
                </a:outerShdw>
              </a:effectLst>
            </a:endParaRPr>
          </a:p>
        </p:txBody>
      </p:sp>
      <p:sp>
        <p:nvSpPr>
          <p:cNvPr id="9" name="Rectangle 8"/>
          <p:cNvSpPr/>
          <p:nvPr/>
        </p:nvSpPr>
        <p:spPr>
          <a:xfrm>
            <a:off x="3342067" y="5357256"/>
            <a:ext cx="2002215" cy="523220"/>
          </a:xfrm>
          <a:prstGeom prst="rect">
            <a:avLst/>
          </a:prstGeom>
        </p:spPr>
        <p:txBody>
          <a:bodyPr wrap="none">
            <a:spAutoFit/>
          </a:bodyPr>
          <a:lstStyle/>
          <a:p>
            <a:r>
              <a:rPr lang="en-US" sz="2800" dirty="0">
                <a:effectLst>
                  <a:outerShdw blurRad="38100" dist="38100" dir="2700000" algn="tl">
                    <a:srgbClr val="000000"/>
                  </a:outerShdw>
                </a:effectLst>
                <a:cs typeface="Times New Roman" pitchFamily="18" charset="0"/>
              </a:rPr>
              <a:t>Spreadsheet</a:t>
            </a:r>
            <a:endParaRPr lang="en-US" sz="2800" dirty="0"/>
          </a:p>
        </p:txBody>
      </p:sp>
      <p:sp>
        <p:nvSpPr>
          <p:cNvPr id="10" name="Rectangle 9"/>
          <p:cNvSpPr/>
          <p:nvPr/>
        </p:nvSpPr>
        <p:spPr>
          <a:xfrm>
            <a:off x="6049853" y="2163378"/>
            <a:ext cx="2963825" cy="523220"/>
          </a:xfrm>
          <a:prstGeom prst="rect">
            <a:avLst/>
          </a:prstGeom>
        </p:spPr>
        <p:txBody>
          <a:bodyPr wrap="none">
            <a:spAutoFit/>
          </a:bodyPr>
          <a:lstStyle/>
          <a:p>
            <a:pPr lvl="0" fontAlgn="base">
              <a:spcBef>
                <a:spcPct val="0"/>
              </a:spcBef>
              <a:spcAft>
                <a:spcPct val="0"/>
              </a:spcAft>
              <a:buClr>
                <a:schemeClr val="tx2"/>
              </a:buClr>
              <a:buSzPct val="115000"/>
              <a:tabLst>
                <a:tab pos="-914400" algn="l"/>
                <a:tab pos="-457200" algn="l"/>
                <a:tab pos="0" algn="l"/>
                <a:tab pos="269875" algn="l"/>
              </a:tabLst>
            </a:pPr>
            <a:r>
              <a:rPr lang="en-US" sz="2800" dirty="0">
                <a:effectLst>
                  <a:outerShdw blurRad="38100" dist="38100" dir="2700000" algn="tl">
                    <a:srgbClr val="000000"/>
                  </a:outerShdw>
                </a:effectLst>
                <a:cs typeface="Times New Roman" pitchFamily="18" charset="0"/>
              </a:rPr>
              <a:t>Desktop publishing</a:t>
            </a:r>
            <a:endParaRPr lang="en-US" sz="2800" dirty="0">
              <a:effectLst>
                <a:outerShdw blurRad="38100" dist="38100" dir="2700000" algn="tl">
                  <a:srgbClr val="000000"/>
                </a:outerShdw>
              </a:effectLst>
            </a:endParaRPr>
          </a:p>
        </p:txBody>
      </p:sp>
      <p:sp>
        <p:nvSpPr>
          <p:cNvPr id="11" name="Rectangle 10"/>
          <p:cNvSpPr/>
          <p:nvPr/>
        </p:nvSpPr>
        <p:spPr>
          <a:xfrm>
            <a:off x="5212975" y="4283537"/>
            <a:ext cx="2575257" cy="523220"/>
          </a:xfrm>
          <a:prstGeom prst="rect">
            <a:avLst/>
          </a:prstGeom>
        </p:spPr>
        <p:txBody>
          <a:bodyPr wrap="none">
            <a:spAutoFit/>
          </a:bodyPr>
          <a:lstStyle/>
          <a:p>
            <a:pPr lvl="0" fontAlgn="base">
              <a:spcBef>
                <a:spcPct val="0"/>
              </a:spcBef>
              <a:spcAft>
                <a:spcPct val="0"/>
              </a:spcAft>
              <a:buClr>
                <a:schemeClr val="tx2"/>
              </a:buClr>
              <a:buSzPct val="115000"/>
              <a:tabLst>
                <a:tab pos="-914400" algn="r"/>
                <a:tab pos="-457200" algn="r"/>
                <a:tab pos="0" algn="r"/>
                <a:tab pos="269875" algn="r"/>
                <a:tab pos="2743200" algn="ctr"/>
                <a:tab pos="5486400" algn="r"/>
              </a:tabLst>
            </a:pPr>
            <a:r>
              <a:rPr lang="en-US" sz="2800" dirty="0" err="1">
                <a:effectLst>
                  <a:outerShdw blurRad="38100" dist="38100" dir="2700000" algn="tl">
                    <a:srgbClr val="000000"/>
                  </a:outerShdw>
                </a:effectLst>
                <a:cs typeface="Times New Roman" pitchFamily="18" charset="0"/>
              </a:rPr>
              <a:t>Presentasi</a:t>
            </a:r>
            <a:r>
              <a:rPr lang="en-US" sz="2800" dirty="0">
                <a:effectLst>
                  <a:outerShdw blurRad="38100" dist="38100" dir="2700000" algn="tl">
                    <a:srgbClr val="000000"/>
                  </a:outerShdw>
                </a:effectLst>
                <a:cs typeface="Times New Roman" pitchFamily="18" charset="0"/>
              </a:rPr>
              <a:t> </a:t>
            </a:r>
            <a:r>
              <a:rPr lang="en-US" sz="2800" dirty="0" err="1">
                <a:effectLst>
                  <a:outerShdw blurRad="38100" dist="38100" dir="2700000" algn="tl">
                    <a:srgbClr val="000000"/>
                  </a:outerShdw>
                </a:effectLst>
                <a:cs typeface="Times New Roman" pitchFamily="18" charset="0"/>
              </a:rPr>
              <a:t>grafik</a:t>
            </a:r>
            <a:endParaRPr lang="en-US" sz="2800" dirty="0">
              <a:effectLst>
                <a:outerShdw blurRad="38100" dist="38100" dir="2700000" algn="tl">
                  <a:srgbClr val="000000"/>
                </a:outerShdw>
              </a:effectLst>
            </a:endParaRPr>
          </a:p>
        </p:txBody>
      </p:sp>
    </p:spTree>
    <p:extLst>
      <p:ext uri="{BB962C8B-B14F-4D97-AF65-F5344CB8AC3E}">
        <p14:creationId xmlns:p14="http://schemas.microsoft.com/office/powerpoint/2010/main" val="903374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err="1"/>
              <a:t>Aplikasi</a:t>
            </a:r>
            <a:r>
              <a:rPr lang="en-US" altLang="en-US" dirty="0"/>
              <a:t> </a:t>
            </a:r>
            <a:br>
              <a:rPr lang="en-US" altLang="en-US" dirty="0"/>
            </a:br>
            <a:r>
              <a:rPr lang="en-US" altLang="en-US" dirty="0" err="1"/>
              <a:t>Perangkat</a:t>
            </a:r>
            <a:r>
              <a:rPr lang="en-US" altLang="en-US" dirty="0"/>
              <a:t> </a:t>
            </a:r>
            <a:r>
              <a:rPr lang="en-US" altLang="en-US" dirty="0" err="1" smtClean="0"/>
              <a:t>Lunak</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4306" y="2681411"/>
            <a:ext cx="2287148" cy="2308186"/>
          </a:xfrm>
          <a:prstGeom prst="rect">
            <a:avLst/>
          </a:prstGeom>
        </p:spPr>
      </p:pic>
      <p:sp>
        <p:nvSpPr>
          <p:cNvPr id="5" name="Rectangle 4"/>
          <p:cNvSpPr/>
          <p:nvPr/>
        </p:nvSpPr>
        <p:spPr>
          <a:xfrm>
            <a:off x="3933506" y="3445983"/>
            <a:ext cx="1851982" cy="523220"/>
          </a:xfrm>
          <a:prstGeom prst="rect">
            <a:avLst/>
          </a:prstGeom>
        </p:spPr>
        <p:txBody>
          <a:bodyPr wrap="none">
            <a:spAutoFit/>
          </a:bodyPr>
          <a:lstStyle/>
          <a:p>
            <a:r>
              <a:rPr lang="en-US" sz="2800" dirty="0" err="1">
                <a:effectLst>
                  <a:outerShdw blurRad="38100" dist="38100" dir="2700000" algn="tl">
                    <a:srgbClr val="000000"/>
                  </a:outerShdw>
                </a:effectLst>
                <a:cs typeface="Times New Roman" pitchFamily="18" charset="0"/>
              </a:rPr>
              <a:t>Komunikasi</a:t>
            </a:r>
            <a:endParaRPr lang="en-US" sz="2800" dirty="0"/>
          </a:p>
        </p:txBody>
      </p:sp>
      <p:sp>
        <p:nvSpPr>
          <p:cNvPr id="6" name="Rectangle 5"/>
          <p:cNvSpPr/>
          <p:nvPr/>
        </p:nvSpPr>
        <p:spPr>
          <a:xfrm>
            <a:off x="6277295" y="1851670"/>
            <a:ext cx="4632550" cy="523220"/>
          </a:xfrm>
          <a:prstGeom prst="rect">
            <a:avLst/>
          </a:prstGeom>
        </p:spPr>
        <p:txBody>
          <a:bodyPr wrap="none">
            <a:spAutoFit/>
          </a:bodyPr>
          <a:lstStyle/>
          <a:p>
            <a:pPr lvl="0" fontAlgn="base">
              <a:spcBef>
                <a:spcPct val="0"/>
              </a:spcBef>
              <a:spcAft>
                <a:spcPct val="0"/>
              </a:spcAft>
              <a:buClr>
                <a:schemeClr val="tx2"/>
              </a:buClr>
              <a:buSzPct val="115000"/>
              <a:tabLst>
                <a:tab pos="-914400" algn="l"/>
                <a:tab pos="-457200" algn="l"/>
                <a:tab pos="0" algn="l"/>
                <a:tab pos="269875" algn="l"/>
              </a:tabLst>
            </a:pPr>
            <a:r>
              <a:rPr lang="en-US" sz="2800" dirty="0">
                <a:effectLst>
                  <a:outerShdw blurRad="38100" dist="38100" dir="2700000" algn="tl">
                    <a:srgbClr val="000000"/>
                  </a:outerShdw>
                </a:effectLst>
                <a:cs typeface="Times New Roman" pitchFamily="18" charset="0"/>
              </a:rPr>
              <a:t>Personal Information Manager</a:t>
            </a:r>
            <a:endParaRPr lang="en-US" sz="2800" dirty="0">
              <a:effectLst>
                <a:outerShdw blurRad="38100" dist="38100" dir="2700000" algn="tl">
                  <a:srgbClr val="000000"/>
                </a:outerShdw>
              </a:effectLst>
            </a:endParaRPr>
          </a:p>
        </p:txBody>
      </p:sp>
      <p:sp>
        <p:nvSpPr>
          <p:cNvPr id="7" name="Rectangle 6"/>
          <p:cNvSpPr/>
          <p:nvPr/>
        </p:nvSpPr>
        <p:spPr>
          <a:xfrm>
            <a:off x="7479813" y="5365783"/>
            <a:ext cx="2669642" cy="523220"/>
          </a:xfrm>
          <a:prstGeom prst="rect">
            <a:avLst/>
          </a:prstGeom>
        </p:spPr>
        <p:txBody>
          <a:bodyPr wrap="none">
            <a:spAutoFit/>
          </a:bodyPr>
          <a:lstStyle/>
          <a:p>
            <a:pPr lvl="0" fontAlgn="base">
              <a:spcBef>
                <a:spcPct val="0"/>
              </a:spcBef>
              <a:spcAft>
                <a:spcPct val="0"/>
              </a:spcAft>
              <a:buClr>
                <a:schemeClr val="tx2"/>
              </a:buClr>
              <a:buSzPct val="115000"/>
              <a:tabLst>
                <a:tab pos="-914400" algn="l"/>
                <a:tab pos="-457200" algn="l"/>
                <a:tab pos="0" algn="l"/>
                <a:tab pos="269875" algn="l"/>
              </a:tabLst>
            </a:pPr>
            <a:r>
              <a:rPr lang="en-US" sz="2800" dirty="0" err="1">
                <a:effectLst>
                  <a:outerShdw blurRad="38100" dist="38100" dir="2700000" algn="tl">
                    <a:srgbClr val="000000"/>
                  </a:outerShdw>
                </a:effectLst>
                <a:cs typeface="Times New Roman" pitchFamily="18" charset="0"/>
              </a:rPr>
              <a:t>Manajemen</a:t>
            </a:r>
            <a:r>
              <a:rPr lang="en-US" sz="2800" dirty="0">
                <a:effectLst>
                  <a:outerShdw blurRad="38100" dist="38100" dir="2700000" algn="tl">
                    <a:srgbClr val="000000"/>
                  </a:outerShdw>
                </a:effectLst>
                <a:cs typeface="Times New Roman" pitchFamily="18" charset="0"/>
              </a:rPr>
              <a:t> data</a:t>
            </a:r>
            <a:endParaRPr lang="en-US" sz="2800" dirty="0">
              <a:effectLst>
                <a:outerShdw blurRad="38100" dist="38100" dir="2700000" algn="tl">
                  <a:srgbClr val="000000"/>
                </a:outerShdw>
              </a:effectLst>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2789" y="2460213"/>
            <a:ext cx="2200894" cy="1375291"/>
          </a:xfrm>
          <a:prstGeom prst="rect">
            <a:avLst/>
          </a:prstGeom>
          <a:ln>
            <a:noFill/>
          </a:ln>
          <a:effectLst>
            <a:outerShdw blurRad="292100" dist="139700" dir="2700000" algn="tl" rotWithShape="0">
              <a:srgbClr val="333333">
                <a:alpha val="65000"/>
              </a:srgbClr>
            </a:outerShdw>
          </a:effectLst>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5018675"/>
            <a:ext cx="1096789" cy="121743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32444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Teknologi</a:t>
            </a:r>
            <a:r>
              <a:rPr lang="en-US" dirty="0"/>
              <a:t> </a:t>
            </a:r>
            <a:r>
              <a:rPr lang="en-US" dirty="0" err="1" smtClean="0"/>
              <a:t>Penyimpanan</a:t>
            </a:r>
            <a:endParaRPr lang="en-US" dirty="0"/>
          </a:p>
        </p:txBody>
      </p:sp>
      <p:sp>
        <p:nvSpPr>
          <p:cNvPr id="4" name="TextBox 3">
            <a:extLst>
              <a:ext uri="{FF2B5EF4-FFF2-40B4-BE49-F238E27FC236}">
                <a16:creationId xmlns:a16="http://schemas.microsoft.com/office/drawing/2014/main" id="{88134E8C-4303-4D21-9C92-A0DE4760FB14}"/>
              </a:ext>
            </a:extLst>
          </p:cNvPr>
          <p:cNvSpPr txBox="1"/>
          <p:nvPr/>
        </p:nvSpPr>
        <p:spPr>
          <a:xfrm>
            <a:off x="2947349" y="2351881"/>
            <a:ext cx="1830680" cy="276999"/>
          </a:xfrm>
          <a:prstGeom prst="rect">
            <a:avLst/>
          </a:prstGeom>
          <a:noFill/>
        </p:spPr>
        <p:txBody>
          <a:bodyPr wrap="square" rtlCol="0">
            <a:spAutoFit/>
          </a:bodyPr>
          <a:lstStyle/>
          <a:p>
            <a:r>
              <a:rPr lang="en-US" altLang="ko-KR" sz="1200" b="1" dirty="0" smtClean="0">
                <a:solidFill>
                  <a:schemeClr val="accent6"/>
                </a:solidFill>
                <a:cs typeface="Arial" pitchFamily="34" charset="0"/>
              </a:rPr>
              <a:t>Pita </a:t>
            </a:r>
            <a:r>
              <a:rPr lang="en-US" altLang="ko-KR" sz="1200" b="1" dirty="0" err="1" smtClean="0">
                <a:solidFill>
                  <a:schemeClr val="accent6"/>
                </a:solidFill>
                <a:cs typeface="Arial" pitchFamily="34" charset="0"/>
              </a:rPr>
              <a:t>Magnetik</a:t>
            </a:r>
            <a:endParaRPr lang="ko-KR" altLang="en-US" sz="1200" b="1" dirty="0">
              <a:solidFill>
                <a:schemeClr val="accent6"/>
              </a:solidFill>
              <a:cs typeface="Arial" pitchFamily="34" charset="0"/>
            </a:endParaRPr>
          </a:p>
        </p:txBody>
      </p:sp>
      <p:sp>
        <p:nvSpPr>
          <p:cNvPr id="5" name="Right Triangle 10">
            <a:extLst>
              <a:ext uri="{FF2B5EF4-FFF2-40B4-BE49-F238E27FC236}">
                <a16:creationId xmlns:a16="http://schemas.microsoft.com/office/drawing/2014/main" id="{4159BB5E-A78C-4113-9B5A-D5116BFF2E8F}"/>
              </a:ext>
            </a:extLst>
          </p:cNvPr>
          <p:cNvSpPr/>
          <p:nvPr/>
        </p:nvSpPr>
        <p:spPr>
          <a:xfrm rot="13436248">
            <a:off x="10304013" y="3435077"/>
            <a:ext cx="1417324" cy="1364036"/>
          </a:xfrm>
          <a:custGeom>
            <a:avLst/>
            <a:gdLst/>
            <a:ahLst/>
            <a:cxnLst/>
            <a:rect l="l" t="t" r="r" b="b"/>
            <a:pathLst>
              <a:path w="1416297" h="1353657">
                <a:moveTo>
                  <a:pt x="1416297" y="338657"/>
                </a:moveTo>
                <a:lnTo>
                  <a:pt x="342330" y="1353657"/>
                </a:lnTo>
                <a:lnTo>
                  <a:pt x="340597" y="1352019"/>
                </a:lnTo>
                <a:lnTo>
                  <a:pt x="1" y="1352019"/>
                </a:lnTo>
                <a:lnTo>
                  <a:pt x="0" y="1030124"/>
                </a:lnTo>
                <a:lnTo>
                  <a:pt x="2" y="1030125"/>
                </a:lnTo>
                <a:lnTo>
                  <a:pt x="1089972"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 name="Rectangle 5">
            <a:extLst>
              <a:ext uri="{FF2B5EF4-FFF2-40B4-BE49-F238E27FC236}">
                <a16:creationId xmlns:a16="http://schemas.microsoft.com/office/drawing/2014/main" id="{92083A12-CB6D-4A58-BC61-259FC3954B17}"/>
              </a:ext>
            </a:extLst>
          </p:cNvPr>
          <p:cNvSpPr/>
          <p:nvPr/>
        </p:nvSpPr>
        <p:spPr>
          <a:xfrm>
            <a:off x="1595430" y="3875701"/>
            <a:ext cx="1728000" cy="47063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accent6"/>
              </a:solidFill>
            </a:endParaRPr>
          </a:p>
        </p:txBody>
      </p:sp>
      <p:sp>
        <p:nvSpPr>
          <p:cNvPr id="7" name="Rectangle 6">
            <a:extLst>
              <a:ext uri="{FF2B5EF4-FFF2-40B4-BE49-F238E27FC236}">
                <a16:creationId xmlns:a16="http://schemas.microsoft.com/office/drawing/2014/main" id="{A248A024-9C25-468A-B6D5-51E9688FF80E}"/>
              </a:ext>
            </a:extLst>
          </p:cNvPr>
          <p:cNvSpPr/>
          <p:nvPr/>
        </p:nvSpPr>
        <p:spPr>
          <a:xfrm>
            <a:off x="3335383" y="3875701"/>
            <a:ext cx="1728000" cy="4706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8" name="Rectangle 7">
            <a:extLst>
              <a:ext uri="{FF2B5EF4-FFF2-40B4-BE49-F238E27FC236}">
                <a16:creationId xmlns:a16="http://schemas.microsoft.com/office/drawing/2014/main" id="{95F551B3-AB5C-4330-A426-EA084A481E45}"/>
              </a:ext>
            </a:extLst>
          </p:cNvPr>
          <p:cNvSpPr/>
          <p:nvPr/>
        </p:nvSpPr>
        <p:spPr>
          <a:xfrm>
            <a:off x="5066544" y="3875701"/>
            <a:ext cx="1728000" cy="4706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9" name="Rectangle 8">
            <a:extLst>
              <a:ext uri="{FF2B5EF4-FFF2-40B4-BE49-F238E27FC236}">
                <a16:creationId xmlns:a16="http://schemas.microsoft.com/office/drawing/2014/main" id="{6ABB919A-0A61-45AD-90BB-9C38B83844DE}"/>
              </a:ext>
            </a:extLst>
          </p:cNvPr>
          <p:cNvSpPr/>
          <p:nvPr/>
        </p:nvSpPr>
        <p:spPr>
          <a:xfrm>
            <a:off x="6798438" y="3875701"/>
            <a:ext cx="1728000" cy="47063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 name="Rectangle 9">
            <a:extLst>
              <a:ext uri="{FF2B5EF4-FFF2-40B4-BE49-F238E27FC236}">
                <a16:creationId xmlns:a16="http://schemas.microsoft.com/office/drawing/2014/main" id="{41A3AA89-9F6F-499A-B5E2-56B22A978194}"/>
              </a:ext>
            </a:extLst>
          </p:cNvPr>
          <p:cNvSpPr/>
          <p:nvPr/>
        </p:nvSpPr>
        <p:spPr>
          <a:xfrm>
            <a:off x="8530332" y="3875701"/>
            <a:ext cx="1728000" cy="47063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1" name="Isosceles Triangle 10">
            <a:extLst>
              <a:ext uri="{FF2B5EF4-FFF2-40B4-BE49-F238E27FC236}">
                <a16:creationId xmlns:a16="http://schemas.microsoft.com/office/drawing/2014/main" id="{13CB475A-3318-46B8-8071-BC6C45C6B38F}"/>
              </a:ext>
            </a:extLst>
          </p:cNvPr>
          <p:cNvSpPr/>
          <p:nvPr/>
        </p:nvSpPr>
        <p:spPr>
          <a:xfrm>
            <a:off x="2379915" y="3664649"/>
            <a:ext cx="180000" cy="216000"/>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accent6"/>
              </a:solidFill>
            </a:endParaRPr>
          </a:p>
        </p:txBody>
      </p:sp>
      <p:sp>
        <p:nvSpPr>
          <p:cNvPr id="12" name="Isosceles Triangle 11">
            <a:extLst>
              <a:ext uri="{FF2B5EF4-FFF2-40B4-BE49-F238E27FC236}">
                <a16:creationId xmlns:a16="http://schemas.microsoft.com/office/drawing/2014/main" id="{3B98A398-D5F0-48ED-B381-5741B8FE328B}"/>
              </a:ext>
            </a:extLst>
          </p:cNvPr>
          <p:cNvSpPr/>
          <p:nvPr/>
        </p:nvSpPr>
        <p:spPr>
          <a:xfrm>
            <a:off x="5840544" y="3664649"/>
            <a:ext cx="180000" cy="21600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3" name="Isosceles Triangle 12">
            <a:extLst>
              <a:ext uri="{FF2B5EF4-FFF2-40B4-BE49-F238E27FC236}">
                <a16:creationId xmlns:a16="http://schemas.microsoft.com/office/drawing/2014/main" id="{CC1C4E75-1493-431C-AD3F-2F5E227FD8F0}"/>
              </a:ext>
            </a:extLst>
          </p:cNvPr>
          <p:cNvSpPr/>
          <p:nvPr/>
        </p:nvSpPr>
        <p:spPr>
          <a:xfrm>
            <a:off x="9304332" y="3664649"/>
            <a:ext cx="180000" cy="21600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4" name="Isosceles Triangle 13">
            <a:extLst>
              <a:ext uri="{FF2B5EF4-FFF2-40B4-BE49-F238E27FC236}">
                <a16:creationId xmlns:a16="http://schemas.microsoft.com/office/drawing/2014/main" id="{1A5B92C0-C9D4-4D69-9E80-0D6BFB2FFE8A}"/>
              </a:ext>
            </a:extLst>
          </p:cNvPr>
          <p:cNvSpPr/>
          <p:nvPr/>
        </p:nvSpPr>
        <p:spPr>
          <a:xfrm rot="10800000">
            <a:off x="4109384" y="4343549"/>
            <a:ext cx="180000" cy="21600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5" name="Isosceles Triangle 14">
            <a:extLst>
              <a:ext uri="{FF2B5EF4-FFF2-40B4-BE49-F238E27FC236}">
                <a16:creationId xmlns:a16="http://schemas.microsoft.com/office/drawing/2014/main" id="{545B327E-0AF0-4599-92D9-2826FD1A64FE}"/>
              </a:ext>
            </a:extLst>
          </p:cNvPr>
          <p:cNvSpPr/>
          <p:nvPr/>
        </p:nvSpPr>
        <p:spPr>
          <a:xfrm rot="10800000">
            <a:off x="7572439" y="4343549"/>
            <a:ext cx="180000" cy="21600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6" name="Isosceles Triangle 15">
            <a:extLst>
              <a:ext uri="{FF2B5EF4-FFF2-40B4-BE49-F238E27FC236}">
                <a16:creationId xmlns:a16="http://schemas.microsoft.com/office/drawing/2014/main" id="{FF632457-BFA9-4335-881A-1AB0F53195FB}"/>
              </a:ext>
            </a:extLst>
          </p:cNvPr>
          <p:cNvSpPr/>
          <p:nvPr/>
        </p:nvSpPr>
        <p:spPr>
          <a:xfrm rot="10800000">
            <a:off x="10956457" y="4343549"/>
            <a:ext cx="180000" cy="216000"/>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7" name="TextBox 16">
            <a:extLst>
              <a:ext uri="{FF2B5EF4-FFF2-40B4-BE49-F238E27FC236}">
                <a16:creationId xmlns:a16="http://schemas.microsoft.com/office/drawing/2014/main" id="{913696AB-3E2F-41EF-A4D9-FBF038544D83}"/>
              </a:ext>
            </a:extLst>
          </p:cNvPr>
          <p:cNvSpPr txBox="1"/>
          <p:nvPr/>
        </p:nvSpPr>
        <p:spPr>
          <a:xfrm>
            <a:off x="6366402" y="2351881"/>
            <a:ext cx="1830680" cy="276999"/>
          </a:xfrm>
          <a:prstGeom prst="rect">
            <a:avLst/>
          </a:prstGeom>
          <a:noFill/>
        </p:spPr>
        <p:txBody>
          <a:bodyPr wrap="square" rtlCol="0">
            <a:spAutoFit/>
          </a:bodyPr>
          <a:lstStyle/>
          <a:p>
            <a:r>
              <a:rPr lang="en-US" altLang="ko-KR" sz="1200" b="1" dirty="0" smtClean="0">
                <a:solidFill>
                  <a:schemeClr val="accent2"/>
                </a:solidFill>
                <a:cs typeface="Arial" pitchFamily="34" charset="0"/>
              </a:rPr>
              <a:t>Hard Disk</a:t>
            </a:r>
            <a:endParaRPr lang="ko-KR" altLang="en-US" sz="1200" b="1" dirty="0">
              <a:solidFill>
                <a:schemeClr val="accent2"/>
              </a:solidFill>
              <a:cs typeface="Arial" pitchFamily="34" charset="0"/>
            </a:endParaRPr>
          </a:p>
        </p:txBody>
      </p:sp>
      <p:sp>
        <p:nvSpPr>
          <p:cNvPr id="18" name="TextBox 17">
            <a:extLst>
              <a:ext uri="{FF2B5EF4-FFF2-40B4-BE49-F238E27FC236}">
                <a16:creationId xmlns:a16="http://schemas.microsoft.com/office/drawing/2014/main" id="{1D3FA756-5613-41B0-AA38-DE134BC1B842}"/>
              </a:ext>
            </a:extLst>
          </p:cNvPr>
          <p:cNvSpPr txBox="1"/>
          <p:nvPr/>
        </p:nvSpPr>
        <p:spPr>
          <a:xfrm>
            <a:off x="9756880" y="2351881"/>
            <a:ext cx="1830680" cy="276999"/>
          </a:xfrm>
          <a:prstGeom prst="rect">
            <a:avLst/>
          </a:prstGeom>
          <a:noFill/>
        </p:spPr>
        <p:txBody>
          <a:bodyPr wrap="square" rtlCol="0">
            <a:spAutoFit/>
          </a:bodyPr>
          <a:lstStyle/>
          <a:p>
            <a:r>
              <a:rPr lang="en-US" altLang="ko-KR" sz="1200" b="1" dirty="0" err="1" smtClean="0">
                <a:solidFill>
                  <a:schemeClr val="accent4"/>
                </a:solidFill>
                <a:cs typeface="Arial" pitchFamily="34" charset="0"/>
              </a:rPr>
              <a:t>Floopy</a:t>
            </a:r>
            <a:r>
              <a:rPr lang="en-US" altLang="ko-KR" sz="1200" b="1" dirty="0" smtClean="0">
                <a:solidFill>
                  <a:schemeClr val="accent4"/>
                </a:solidFill>
                <a:cs typeface="Arial" pitchFamily="34" charset="0"/>
              </a:rPr>
              <a:t> Disk</a:t>
            </a:r>
            <a:endParaRPr lang="ko-KR" altLang="en-US" sz="1200" b="1" dirty="0">
              <a:solidFill>
                <a:schemeClr val="accent4"/>
              </a:solidFill>
              <a:cs typeface="Arial" pitchFamily="34" charset="0"/>
            </a:endParaRPr>
          </a:p>
        </p:txBody>
      </p:sp>
      <p:sp>
        <p:nvSpPr>
          <p:cNvPr id="19" name="TextBox 18">
            <a:extLst>
              <a:ext uri="{FF2B5EF4-FFF2-40B4-BE49-F238E27FC236}">
                <a16:creationId xmlns:a16="http://schemas.microsoft.com/office/drawing/2014/main" id="{85871F69-04FB-4C17-A763-E5E9DF0FE4CC}"/>
              </a:ext>
            </a:extLst>
          </p:cNvPr>
          <p:cNvSpPr txBox="1"/>
          <p:nvPr/>
        </p:nvSpPr>
        <p:spPr>
          <a:xfrm>
            <a:off x="1904188" y="5208959"/>
            <a:ext cx="1830680" cy="276999"/>
          </a:xfrm>
          <a:prstGeom prst="rect">
            <a:avLst/>
          </a:prstGeom>
          <a:noFill/>
        </p:spPr>
        <p:txBody>
          <a:bodyPr wrap="square" rtlCol="0">
            <a:spAutoFit/>
          </a:bodyPr>
          <a:lstStyle/>
          <a:p>
            <a:pPr algn="r"/>
            <a:r>
              <a:rPr lang="en-US" altLang="ko-KR" sz="1200" b="1" dirty="0" smtClean="0">
                <a:solidFill>
                  <a:schemeClr val="accent1"/>
                </a:solidFill>
                <a:cs typeface="Arial" pitchFamily="34" charset="0"/>
              </a:rPr>
              <a:t>Memory Card</a:t>
            </a:r>
            <a:endParaRPr lang="ko-KR" altLang="en-US" sz="1200" b="1" dirty="0">
              <a:solidFill>
                <a:schemeClr val="accent1"/>
              </a:solidFill>
              <a:cs typeface="Arial" pitchFamily="34" charset="0"/>
            </a:endParaRPr>
          </a:p>
        </p:txBody>
      </p:sp>
      <p:sp>
        <p:nvSpPr>
          <p:cNvPr id="20" name="TextBox 19">
            <a:extLst>
              <a:ext uri="{FF2B5EF4-FFF2-40B4-BE49-F238E27FC236}">
                <a16:creationId xmlns:a16="http://schemas.microsoft.com/office/drawing/2014/main" id="{E7F85627-00CD-4460-8083-8B28310BD69A}"/>
              </a:ext>
            </a:extLst>
          </p:cNvPr>
          <p:cNvSpPr txBox="1"/>
          <p:nvPr/>
        </p:nvSpPr>
        <p:spPr>
          <a:xfrm>
            <a:off x="5063383" y="5208959"/>
            <a:ext cx="2100063" cy="276999"/>
          </a:xfrm>
          <a:prstGeom prst="rect">
            <a:avLst/>
          </a:prstGeom>
          <a:noFill/>
        </p:spPr>
        <p:txBody>
          <a:bodyPr wrap="square" rtlCol="0">
            <a:spAutoFit/>
          </a:bodyPr>
          <a:lstStyle/>
          <a:p>
            <a:pPr algn="r"/>
            <a:r>
              <a:rPr lang="en-US" altLang="ko-KR" sz="1200" b="1" dirty="0" err="1" smtClean="0">
                <a:solidFill>
                  <a:schemeClr val="accent3"/>
                </a:solidFill>
                <a:cs typeface="Arial" pitchFamily="34" charset="0"/>
              </a:rPr>
              <a:t>Piringan</a:t>
            </a:r>
            <a:r>
              <a:rPr lang="en-US" altLang="ko-KR" sz="1200" b="1" dirty="0" smtClean="0">
                <a:solidFill>
                  <a:schemeClr val="accent3"/>
                </a:solidFill>
                <a:cs typeface="Arial" pitchFamily="34" charset="0"/>
              </a:rPr>
              <a:t> </a:t>
            </a:r>
            <a:r>
              <a:rPr lang="en-US" altLang="ko-KR" sz="1200" b="1" dirty="0" err="1" smtClean="0">
                <a:solidFill>
                  <a:schemeClr val="accent3"/>
                </a:solidFill>
                <a:cs typeface="Arial" pitchFamily="34" charset="0"/>
              </a:rPr>
              <a:t>Optik</a:t>
            </a:r>
            <a:r>
              <a:rPr lang="en-US" altLang="ko-KR" sz="1200" b="1" dirty="0" smtClean="0">
                <a:solidFill>
                  <a:schemeClr val="accent3"/>
                </a:solidFill>
                <a:cs typeface="Arial" pitchFamily="34" charset="0"/>
              </a:rPr>
              <a:t> (CD / DVD)</a:t>
            </a:r>
            <a:endParaRPr lang="ko-KR" altLang="en-US" sz="1200" b="1" dirty="0">
              <a:solidFill>
                <a:schemeClr val="accent3"/>
              </a:solidFill>
              <a:cs typeface="Arial" pitchFamily="34" charset="0"/>
            </a:endParaRPr>
          </a:p>
        </p:txBody>
      </p:sp>
      <p:sp>
        <p:nvSpPr>
          <p:cNvPr id="21" name="TextBox 20">
            <a:extLst>
              <a:ext uri="{FF2B5EF4-FFF2-40B4-BE49-F238E27FC236}">
                <a16:creationId xmlns:a16="http://schemas.microsoft.com/office/drawing/2014/main" id="{269FDB80-6030-4501-82B2-2E214F8F104C}"/>
              </a:ext>
            </a:extLst>
          </p:cNvPr>
          <p:cNvSpPr txBox="1"/>
          <p:nvPr/>
        </p:nvSpPr>
        <p:spPr>
          <a:xfrm>
            <a:off x="8742294" y="5208959"/>
            <a:ext cx="1830680" cy="276999"/>
          </a:xfrm>
          <a:prstGeom prst="rect">
            <a:avLst/>
          </a:prstGeom>
          <a:noFill/>
        </p:spPr>
        <p:txBody>
          <a:bodyPr wrap="square" rtlCol="0">
            <a:spAutoFit/>
          </a:bodyPr>
          <a:lstStyle/>
          <a:p>
            <a:pPr algn="r"/>
            <a:r>
              <a:rPr lang="en-US" altLang="ko-KR" sz="1200" b="1" dirty="0" smtClean="0">
                <a:solidFill>
                  <a:schemeClr val="accent5"/>
                </a:solidFill>
                <a:cs typeface="Arial" pitchFamily="34" charset="0"/>
              </a:rPr>
              <a:t>USB Flash Disk</a:t>
            </a:r>
            <a:endParaRPr lang="ko-KR" altLang="en-US" sz="1200" b="1" dirty="0">
              <a:solidFill>
                <a:schemeClr val="accent5"/>
              </a:solidFill>
              <a:cs typeface="Arial" pitchFamily="34" charset="0"/>
            </a:endParaRPr>
          </a:p>
        </p:txBody>
      </p:sp>
      <p:sp>
        <p:nvSpPr>
          <p:cNvPr id="22" name="Rectangle 16">
            <a:extLst>
              <a:ext uri="{FF2B5EF4-FFF2-40B4-BE49-F238E27FC236}">
                <a16:creationId xmlns:a16="http://schemas.microsoft.com/office/drawing/2014/main" id="{F530973C-2E9F-49AE-B46E-C5B1139E205E}"/>
              </a:ext>
            </a:extLst>
          </p:cNvPr>
          <p:cNvSpPr/>
          <p:nvPr/>
        </p:nvSpPr>
        <p:spPr>
          <a:xfrm rot="2700000">
            <a:off x="4038118" y="5103863"/>
            <a:ext cx="323388" cy="579774"/>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3" name="Rectangle 9">
            <a:extLst>
              <a:ext uri="{FF2B5EF4-FFF2-40B4-BE49-F238E27FC236}">
                <a16:creationId xmlns:a16="http://schemas.microsoft.com/office/drawing/2014/main" id="{A241B07F-6C24-4AB0-947B-86EBCB8D3E63}"/>
              </a:ext>
            </a:extLst>
          </p:cNvPr>
          <p:cNvSpPr/>
          <p:nvPr/>
        </p:nvSpPr>
        <p:spPr>
          <a:xfrm>
            <a:off x="2269584" y="2327358"/>
            <a:ext cx="400663" cy="375057"/>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4" name="Rounded Rectangle 5">
            <a:extLst>
              <a:ext uri="{FF2B5EF4-FFF2-40B4-BE49-F238E27FC236}">
                <a16:creationId xmlns:a16="http://schemas.microsoft.com/office/drawing/2014/main" id="{75150AF0-7ED2-428B-982E-9DCAE824BDB0}"/>
              </a:ext>
            </a:extLst>
          </p:cNvPr>
          <p:cNvSpPr/>
          <p:nvPr/>
        </p:nvSpPr>
        <p:spPr>
          <a:xfrm flipH="1">
            <a:off x="5629320" y="2309473"/>
            <a:ext cx="476328" cy="392942"/>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5" name="Freeform 18">
            <a:extLst>
              <a:ext uri="{FF2B5EF4-FFF2-40B4-BE49-F238E27FC236}">
                <a16:creationId xmlns:a16="http://schemas.microsoft.com/office/drawing/2014/main" id="{9DA84AD9-E210-4B05-9E22-C209E0598152}"/>
              </a:ext>
            </a:extLst>
          </p:cNvPr>
          <p:cNvSpPr/>
          <p:nvPr/>
        </p:nvSpPr>
        <p:spPr>
          <a:xfrm>
            <a:off x="10786474" y="5138203"/>
            <a:ext cx="519811" cy="419526"/>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6" name="Oval 7">
            <a:extLst>
              <a:ext uri="{FF2B5EF4-FFF2-40B4-BE49-F238E27FC236}">
                <a16:creationId xmlns:a16="http://schemas.microsoft.com/office/drawing/2014/main" id="{B4B6F3BD-1F18-47C2-A276-874839D1B72B}"/>
              </a:ext>
            </a:extLst>
          </p:cNvPr>
          <p:cNvSpPr/>
          <p:nvPr/>
        </p:nvSpPr>
        <p:spPr>
          <a:xfrm>
            <a:off x="7408504" y="5138202"/>
            <a:ext cx="439352" cy="439352"/>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7" name="Rounded Rectangle 7">
            <a:extLst>
              <a:ext uri="{FF2B5EF4-FFF2-40B4-BE49-F238E27FC236}">
                <a16:creationId xmlns:a16="http://schemas.microsoft.com/office/drawing/2014/main" id="{40D81115-0526-4B30-B7BB-B422C9668F55}"/>
              </a:ext>
            </a:extLst>
          </p:cNvPr>
          <p:cNvSpPr/>
          <p:nvPr/>
        </p:nvSpPr>
        <p:spPr>
          <a:xfrm>
            <a:off x="9066537" y="2267298"/>
            <a:ext cx="428284" cy="369604"/>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pic>
        <p:nvPicPr>
          <p:cNvPr id="2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46023" y="5674974"/>
            <a:ext cx="1366652" cy="770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604121"/>
            <a:ext cx="1704975" cy="120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2752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Teknologi</a:t>
            </a:r>
            <a:r>
              <a:rPr lang="en-US" dirty="0"/>
              <a:t> </a:t>
            </a:r>
            <a:r>
              <a:rPr lang="en-US" dirty="0" err="1" smtClean="0"/>
              <a:t>Pemprosesan</a:t>
            </a:r>
            <a:endParaRPr lang="en-US" dirty="0"/>
          </a:p>
        </p:txBody>
      </p:sp>
      <p:sp>
        <p:nvSpPr>
          <p:cNvPr id="10" name="Rounded Rectangle 3">
            <a:extLst>
              <a:ext uri="{FF2B5EF4-FFF2-40B4-BE49-F238E27FC236}">
                <a16:creationId xmlns:a16="http://schemas.microsoft.com/office/drawing/2014/main" id="{1FD705C2-E3AE-48F5-8165-1D2604D8B081}"/>
              </a:ext>
            </a:extLst>
          </p:cNvPr>
          <p:cNvSpPr/>
          <p:nvPr/>
        </p:nvSpPr>
        <p:spPr>
          <a:xfrm rot="2700000">
            <a:off x="6673524" y="1836627"/>
            <a:ext cx="1028541" cy="283464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11" name="Rounded Rectangle 3">
            <a:extLst>
              <a:ext uri="{FF2B5EF4-FFF2-40B4-BE49-F238E27FC236}">
                <a16:creationId xmlns:a16="http://schemas.microsoft.com/office/drawing/2014/main" id="{03DAA0F4-6637-4B23-8FFF-281D2F275D5E}"/>
              </a:ext>
            </a:extLst>
          </p:cNvPr>
          <p:cNvSpPr/>
          <p:nvPr/>
        </p:nvSpPr>
        <p:spPr>
          <a:xfrm rot="18900000">
            <a:off x="5376428" y="1823237"/>
            <a:ext cx="1028541" cy="2926080"/>
          </a:xfrm>
          <a:prstGeom prst="roundRect">
            <a:avLst>
              <a:gd name="adj" fmla="val 50000"/>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12" name="Rounded Rectangle 3">
            <a:extLst>
              <a:ext uri="{FF2B5EF4-FFF2-40B4-BE49-F238E27FC236}">
                <a16:creationId xmlns:a16="http://schemas.microsoft.com/office/drawing/2014/main" id="{19ECA345-CDD0-4F0A-A911-B3B3D882CBDF}"/>
              </a:ext>
            </a:extLst>
          </p:cNvPr>
          <p:cNvSpPr/>
          <p:nvPr/>
        </p:nvSpPr>
        <p:spPr>
          <a:xfrm rot="8100000">
            <a:off x="6641197" y="3088005"/>
            <a:ext cx="1028541" cy="2926080"/>
          </a:xfrm>
          <a:prstGeom prst="roundRect">
            <a:avLst>
              <a:gd name="adj" fmla="val 50000"/>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13" name="Oval 12">
            <a:extLst>
              <a:ext uri="{FF2B5EF4-FFF2-40B4-BE49-F238E27FC236}">
                <a16:creationId xmlns:a16="http://schemas.microsoft.com/office/drawing/2014/main" id="{96D7DC66-D993-459D-BB73-F8FBD28C6276}"/>
              </a:ext>
            </a:extLst>
          </p:cNvPr>
          <p:cNvSpPr/>
          <p:nvPr/>
        </p:nvSpPr>
        <p:spPr>
          <a:xfrm>
            <a:off x="6053932" y="3455758"/>
            <a:ext cx="910045" cy="9100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14" name="Oval 21">
            <a:extLst>
              <a:ext uri="{FF2B5EF4-FFF2-40B4-BE49-F238E27FC236}">
                <a16:creationId xmlns:a16="http://schemas.microsoft.com/office/drawing/2014/main" id="{4049FBAB-587C-4FD3-B901-8AF40ADA8A05}"/>
              </a:ext>
            </a:extLst>
          </p:cNvPr>
          <p:cNvSpPr>
            <a:spLocks noChangeAspect="1"/>
          </p:cNvSpPr>
          <p:nvPr/>
        </p:nvSpPr>
        <p:spPr>
          <a:xfrm>
            <a:off x="6258342" y="3643830"/>
            <a:ext cx="529480" cy="533900"/>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cxnSp>
        <p:nvCxnSpPr>
          <p:cNvPr id="15" name="Elbow Connector 56">
            <a:extLst>
              <a:ext uri="{FF2B5EF4-FFF2-40B4-BE49-F238E27FC236}">
                <a16:creationId xmlns:a16="http://schemas.microsoft.com/office/drawing/2014/main" id="{54B6212A-2649-4BFF-88F3-F144E8FDCDA7}"/>
              </a:ext>
            </a:extLst>
          </p:cNvPr>
          <p:cNvCxnSpPr>
            <a:cxnSpLocks/>
          </p:cNvCxnSpPr>
          <p:nvPr/>
        </p:nvCxnSpPr>
        <p:spPr>
          <a:xfrm>
            <a:off x="8032955" y="4500431"/>
            <a:ext cx="1109137" cy="798596"/>
          </a:xfrm>
          <a:prstGeom prst="bentConnector3">
            <a:avLst>
              <a:gd name="adj1" fmla="val 50000"/>
            </a:avLst>
          </a:prstGeom>
          <a:ln w="15875">
            <a:solidFill>
              <a:schemeClr val="accent4">
                <a:lumMod val="50000"/>
              </a:scheme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cxnSp>
        <p:nvCxnSpPr>
          <p:cNvPr id="16" name="Elbow Connector 59">
            <a:extLst>
              <a:ext uri="{FF2B5EF4-FFF2-40B4-BE49-F238E27FC236}">
                <a16:creationId xmlns:a16="http://schemas.microsoft.com/office/drawing/2014/main" id="{1636640E-19CA-4866-B2A8-510EBA3DEC76}"/>
              </a:ext>
            </a:extLst>
          </p:cNvPr>
          <p:cNvCxnSpPr>
            <a:cxnSpLocks/>
          </p:cNvCxnSpPr>
          <p:nvPr/>
        </p:nvCxnSpPr>
        <p:spPr>
          <a:xfrm>
            <a:off x="3933924" y="3044551"/>
            <a:ext cx="1286819" cy="554909"/>
          </a:xfrm>
          <a:prstGeom prst="bentConnector3">
            <a:avLst>
              <a:gd name="adj1" fmla="val 50000"/>
            </a:avLst>
          </a:prstGeom>
          <a:ln w="15875">
            <a:solidFill>
              <a:schemeClr val="accent2">
                <a:lumMod val="60000"/>
                <a:lumOff val="40000"/>
              </a:scheme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cxnSp>
        <p:nvCxnSpPr>
          <p:cNvPr id="17" name="Elbow Connector 60">
            <a:extLst>
              <a:ext uri="{FF2B5EF4-FFF2-40B4-BE49-F238E27FC236}">
                <a16:creationId xmlns:a16="http://schemas.microsoft.com/office/drawing/2014/main" id="{6A24D418-91D4-4826-829F-6F29EC26AEBE}"/>
              </a:ext>
            </a:extLst>
          </p:cNvPr>
          <p:cNvCxnSpPr>
            <a:cxnSpLocks/>
          </p:cNvCxnSpPr>
          <p:nvPr/>
        </p:nvCxnSpPr>
        <p:spPr>
          <a:xfrm flipV="1">
            <a:off x="7909819" y="3217531"/>
            <a:ext cx="1142639" cy="327848"/>
          </a:xfrm>
          <a:prstGeom prst="bentConnector3">
            <a:avLst>
              <a:gd name="adj1" fmla="val 50000"/>
            </a:avLst>
          </a:prstGeom>
          <a:ln w="15875">
            <a:solidFill>
              <a:schemeClr val="accent1"/>
            </a:solidFill>
            <a:prstDash val="dash"/>
            <a:headEnd type="oval"/>
            <a:tailEnd type="oval"/>
          </a:ln>
        </p:spPr>
        <p:style>
          <a:lnRef idx="1">
            <a:schemeClr val="accent1"/>
          </a:lnRef>
          <a:fillRef idx="0">
            <a:schemeClr val="accent1"/>
          </a:fillRef>
          <a:effectRef idx="0">
            <a:schemeClr val="accent1"/>
          </a:effectRef>
          <a:fontRef idx="minor">
            <a:schemeClr val="tx1"/>
          </a:fontRef>
        </p:style>
      </p:cxnSp>
      <p:sp>
        <p:nvSpPr>
          <p:cNvPr id="18" name="Trapezoid 3">
            <a:extLst>
              <a:ext uri="{FF2B5EF4-FFF2-40B4-BE49-F238E27FC236}">
                <a16:creationId xmlns:a16="http://schemas.microsoft.com/office/drawing/2014/main" id="{615BFA87-4272-4FC4-B608-25BEE57B727D}"/>
              </a:ext>
            </a:extLst>
          </p:cNvPr>
          <p:cNvSpPr>
            <a:spLocks noChangeAspect="1"/>
          </p:cNvSpPr>
          <p:nvPr/>
        </p:nvSpPr>
        <p:spPr>
          <a:xfrm>
            <a:off x="7638875" y="2303384"/>
            <a:ext cx="478372" cy="487547"/>
          </a:xfrm>
          <a:custGeom>
            <a:avLst/>
            <a:gdLst/>
            <a:ahLst/>
            <a:cxnLst/>
            <a:rect l="l" t="t" r="r" b="b"/>
            <a:pathLst>
              <a:path w="3890855" h="3965475">
                <a:moveTo>
                  <a:pt x="513635" y="2426125"/>
                </a:moveTo>
                <a:lnTo>
                  <a:pt x="1518439" y="2426125"/>
                </a:lnTo>
                <a:cubicBezTo>
                  <a:pt x="1550976" y="2510415"/>
                  <a:pt x="1581900" y="2596962"/>
                  <a:pt x="1610725" y="2683637"/>
                </a:cubicBezTo>
                <a:lnTo>
                  <a:pt x="901668" y="2683637"/>
                </a:lnTo>
                <a:lnTo>
                  <a:pt x="559881" y="3707964"/>
                </a:lnTo>
                <a:lnTo>
                  <a:pt x="1917114" y="3707964"/>
                </a:lnTo>
                <a:cubicBezTo>
                  <a:pt x="1925031" y="3729959"/>
                  <a:pt x="1931702" y="3744180"/>
                  <a:pt x="1936944" y="3749452"/>
                </a:cubicBezTo>
                <a:cubicBezTo>
                  <a:pt x="1940579" y="3743065"/>
                  <a:pt x="1945876" y="3728913"/>
                  <a:pt x="1952632" y="3707964"/>
                </a:cubicBezTo>
                <a:lnTo>
                  <a:pt x="3330974" y="3707964"/>
                </a:lnTo>
                <a:lnTo>
                  <a:pt x="2989187" y="2683637"/>
                </a:lnTo>
                <a:lnTo>
                  <a:pt x="2271337" y="2683637"/>
                </a:lnTo>
                <a:cubicBezTo>
                  <a:pt x="2301469" y="2597098"/>
                  <a:pt x="2333531" y="2510572"/>
                  <a:pt x="2366939" y="2426125"/>
                </a:cubicBezTo>
                <a:lnTo>
                  <a:pt x="3377220" y="2426125"/>
                </a:lnTo>
                <a:lnTo>
                  <a:pt x="3890855" y="3965475"/>
                </a:lnTo>
                <a:lnTo>
                  <a:pt x="0" y="3965475"/>
                </a:lnTo>
                <a:close/>
                <a:moveTo>
                  <a:pt x="1936944" y="620869"/>
                </a:moveTo>
                <a:cubicBezTo>
                  <a:pt x="1782578" y="620869"/>
                  <a:pt x="1657440" y="746006"/>
                  <a:pt x="1657440" y="900372"/>
                </a:cubicBezTo>
                <a:cubicBezTo>
                  <a:pt x="1657440" y="1054738"/>
                  <a:pt x="1782578" y="1179876"/>
                  <a:pt x="1936944" y="1179876"/>
                </a:cubicBezTo>
                <a:cubicBezTo>
                  <a:pt x="2091310" y="1179876"/>
                  <a:pt x="2216447" y="1054738"/>
                  <a:pt x="2216447" y="900372"/>
                </a:cubicBezTo>
                <a:cubicBezTo>
                  <a:pt x="2216447" y="746006"/>
                  <a:pt x="2091310" y="620869"/>
                  <a:pt x="1936944" y="620869"/>
                </a:cubicBezTo>
                <a:close/>
                <a:moveTo>
                  <a:pt x="1936944" y="0"/>
                </a:moveTo>
                <a:cubicBezTo>
                  <a:pt x="2169175" y="0"/>
                  <a:pt x="2401406" y="88593"/>
                  <a:pt x="2578592" y="265779"/>
                </a:cubicBezTo>
                <a:lnTo>
                  <a:pt x="2578592" y="265780"/>
                </a:lnTo>
                <a:cubicBezTo>
                  <a:pt x="2932964" y="620153"/>
                  <a:pt x="2888999" y="1155622"/>
                  <a:pt x="2578592" y="1549077"/>
                </a:cubicBezTo>
                <a:cubicBezTo>
                  <a:pt x="2248849" y="1967039"/>
                  <a:pt x="1976153" y="3125749"/>
                  <a:pt x="1936944" y="3194660"/>
                </a:cubicBezTo>
                <a:cubicBezTo>
                  <a:pt x="1883033" y="3140450"/>
                  <a:pt x="1647095" y="1944983"/>
                  <a:pt x="1295295" y="1549076"/>
                </a:cubicBezTo>
                <a:cubicBezTo>
                  <a:pt x="962406" y="1174450"/>
                  <a:pt x="940923" y="620152"/>
                  <a:pt x="1295295" y="265779"/>
                </a:cubicBezTo>
                <a:cubicBezTo>
                  <a:pt x="1472481" y="88593"/>
                  <a:pt x="1704713" y="0"/>
                  <a:pt x="193694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b="1">
              <a:solidFill>
                <a:schemeClr val="tx1"/>
              </a:solidFill>
            </a:endParaRPr>
          </a:p>
        </p:txBody>
      </p:sp>
      <p:sp>
        <p:nvSpPr>
          <p:cNvPr id="19" name="Rounded Rectangle 1">
            <a:extLst>
              <a:ext uri="{FF2B5EF4-FFF2-40B4-BE49-F238E27FC236}">
                <a16:creationId xmlns:a16="http://schemas.microsoft.com/office/drawing/2014/main" id="{25B93791-7D1F-45A5-BE85-D72735BA928C}"/>
              </a:ext>
            </a:extLst>
          </p:cNvPr>
          <p:cNvSpPr>
            <a:spLocks noChangeAspect="1"/>
          </p:cNvSpPr>
          <p:nvPr/>
        </p:nvSpPr>
        <p:spPr>
          <a:xfrm rot="2648398">
            <a:off x="5119065" y="2358607"/>
            <a:ext cx="203355" cy="520087"/>
          </a:xfrm>
          <a:custGeom>
            <a:avLst/>
            <a:gdLst/>
            <a:ahLst/>
            <a:cxnLst/>
            <a:rect l="l" t="t" r="r" b="b"/>
            <a:pathLst>
              <a:path w="1862952" h="4764557">
                <a:moveTo>
                  <a:pt x="289679" y="2004751"/>
                </a:moveTo>
                <a:cubicBezTo>
                  <a:pt x="458860" y="1838972"/>
                  <a:pt x="691283" y="1737733"/>
                  <a:pt x="946849" y="1740329"/>
                </a:cubicBezTo>
                <a:cubicBezTo>
                  <a:pt x="982916" y="1740695"/>
                  <a:pt x="1018481" y="1743119"/>
                  <a:pt x="1053366" y="1748014"/>
                </a:cubicBezTo>
                <a:cubicBezTo>
                  <a:pt x="1317748" y="1888655"/>
                  <a:pt x="1203170" y="2165630"/>
                  <a:pt x="978473" y="2204473"/>
                </a:cubicBezTo>
                <a:cubicBezTo>
                  <a:pt x="966642" y="2201190"/>
                  <a:pt x="954470" y="2200566"/>
                  <a:pt x="942176" y="2200441"/>
                </a:cubicBezTo>
                <a:cubicBezTo>
                  <a:pt x="697403" y="2197955"/>
                  <a:pt x="496962" y="2394367"/>
                  <a:pt x="494475" y="2639137"/>
                </a:cubicBezTo>
                <a:lnTo>
                  <a:pt x="482110" y="3856696"/>
                </a:lnTo>
                <a:cubicBezTo>
                  <a:pt x="479624" y="4101467"/>
                  <a:pt x="676035" y="4301910"/>
                  <a:pt x="920807" y="4304396"/>
                </a:cubicBezTo>
                <a:cubicBezTo>
                  <a:pt x="1043193" y="4305639"/>
                  <a:pt x="1154496" y="4257158"/>
                  <a:pt x="1235513" y="4177768"/>
                </a:cubicBezTo>
                <a:cubicBezTo>
                  <a:pt x="1316531" y="4098380"/>
                  <a:pt x="1367262" y="3988084"/>
                  <a:pt x="1368506" y="3865699"/>
                </a:cubicBezTo>
                <a:lnTo>
                  <a:pt x="1375662" y="3161156"/>
                </a:lnTo>
                <a:cubicBezTo>
                  <a:pt x="1504082" y="3167548"/>
                  <a:pt x="1792622" y="2981572"/>
                  <a:pt x="1861834" y="2783546"/>
                </a:cubicBezTo>
                <a:lnTo>
                  <a:pt x="1851019" y="3848423"/>
                </a:lnTo>
                <a:cubicBezTo>
                  <a:pt x="1848423" y="4103989"/>
                  <a:pt x="1742485" y="4334308"/>
                  <a:pt x="1573304" y="4500088"/>
                </a:cubicBezTo>
                <a:cubicBezTo>
                  <a:pt x="1404123" y="4665866"/>
                  <a:pt x="1171700" y="4767105"/>
                  <a:pt x="916134" y="4764509"/>
                </a:cubicBezTo>
                <a:cubicBezTo>
                  <a:pt x="405002" y="4759318"/>
                  <a:pt x="-5143" y="4340756"/>
                  <a:pt x="48" y="3829624"/>
                </a:cubicBezTo>
                <a:lnTo>
                  <a:pt x="11964" y="2656415"/>
                </a:lnTo>
                <a:cubicBezTo>
                  <a:pt x="14559" y="2400849"/>
                  <a:pt x="120498" y="2170529"/>
                  <a:pt x="289679" y="2004751"/>
                </a:cubicBezTo>
                <a:close/>
                <a:moveTo>
                  <a:pt x="282968" y="271082"/>
                </a:moveTo>
                <a:cubicBezTo>
                  <a:pt x="450457" y="103594"/>
                  <a:pt x="681840" y="0"/>
                  <a:pt x="937419" y="0"/>
                </a:cubicBezTo>
                <a:cubicBezTo>
                  <a:pt x="1448577" y="0"/>
                  <a:pt x="1862952" y="414375"/>
                  <a:pt x="1862952" y="925533"/>
                </a:cubicBezTo>
                <a:lnTo>
                  <a:pt x="1862952" y="2098803"/>
                </a:lnTo>
                <a:cubicBezTo>
                  <a:pt x="1862952" y="2609961"/>
                  <a:pt x="1448577" y="3024336"/>
                  <a:pt x="937419" y="3024336"/>
                </a:cubicBezTo>
                <a:cubicBezTo>
                  <a:pt x="901350" y="3024336"/>
                  <a:pt x="865762" y="3022273"/>
                  <a:pt x="830829" y="3017733"/>
                </a:cubicBezTo>
                <a:cubicBezTo>
                  <a:pt x="565032" y="2879784"/>
                  <a:pt x="676792" y="2601660"/>
                  <a:pt x="901083" y="2560538"/>
                </a:cubicBezTo>
                <a:cubicBezTo>
                  <a:pt x="912947" y="2563700"/>
                  <a:pt x="925124" y="2564200"/>
                  <a:pt x="937419" y="2564200"/>
                </a:cubicBezTo>
                <a:cubicBezTo>
                  <a:pt x="1182204" y="2564200"/>
                  <a:pt x="1380640" y="2365763"/>
                  <a:pt x="1380641" y="2120980"/>
                </a:cubicBezTo>
                <a:lnTo>
                  <a:pt x="1380640" y="903358"/>
                </a:lnTo>
                <a:cubicBezTo>
                  <a:pt x="1380640" y="658574"/>
                  <a:pt x="1182204" y="460137"/>
                  <a:pt x="937419" y="460137"/>
                </a:cubicBezTo>
                <a:cubicBezTo>
                  <a:pt x="815027" y="460137"/>
                  <a:pt x="704222" y="509746"/>
                  <a:pt x="624015" y="589954"/>
                </a:cubicBezTo>
                <a:cubicBezTo>
                  <a:pt x="543808" y="670161"/>
                  <a:pt x="494199" y="780966"/>
                  <a:pt x="494199" y="903358"/>
                </a:cubicBezTo>
                <a:lnTo>
                  <a:pt x="494198" y="1607937"/>
                </a:lnTo>
                <a:cubicBezTo>
                  <a:pt x="365720" y="1602850"/>
                  <a:pt x="79084" y="1791747"/>
                  <a:pt x="11886" y="1990465"/>
                </a:cubicBezTo>
                <a:lnTo>
                  <a:pt x="11886" y="925533"/>
                </a:lnTo>
                <a:cubicBezTo>
                  <a:pt x="11886" y="669954"/>
                  <a:pt x="115480" y="438571"/>
                  <a:pt x="282968" y="27108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b="1">
              <a:solidFill>
                <a:schemeClr val="tx1"/>
              </a:solidFill>
            </a:endParaRPr>
          </a:p>
        </p:txBody>
      </p:sp>
      <p:sp>
        <p:nvSpPr>
          <p:cNvPr id="20" name="Oval 7">
            <a:extLst>
              <a:ext uri="{FF2B5EF4-FFF2-40B4-BE49-F238E27FC236}">
                <a16:creationId xmlns:a16="http://schemas.microsoft.com/office/drawing/2014/main" id="{62428D5C-430B-4802-90BB-8D74E3D8B7BD}"/>
              </a:ext>
            </a:extLst>
          </p:cNvPr>
          <p:cNvSpPr/>
          <p:nvPr/>
        </p:nvSpPr>
        <p:spPr>
          <a:xfrm>
            <a:off x="7675383" y="5048071"/>
            <a:ext cx="423269" cy="423269"/>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1" name="TextBox 20">
            <a:extLst>
              <a:ext uri="{FF2B5EF4-FFF2-40B4-BE49-F238E27FC236}">
                <a16:creationId xmlns:a16="http://schemas.microsoft.com/office/drawing/2014/main" id="{48B9B5ED-AF5B-4EEE-AD74-68DADAC85B6E}"/>
              </a:ext>
            </a:extLst>
          </p:cNvPr>
          <p:cNvSpPr txBox="1"/>
          <p:nvPr/>
        </p:nvSpPr>
        <p:spPr>
          <a:xfrm rot="18900000">
            <a:off x="6517385" y="2966443"/>
            <a:ext cx="1525415" cy="338554"/>
          </a:xfrm>
          <a:prstGeom prst="rect">
            <a:avLst/>
          </a:prstGeom>
          <a:noFill/>
        </p:spPr>
        <p:txBody>
          <a:bodyPr wrap="square" rtlCol="0">
            <a:spAutoFit/>
          </a:bodyPr>
          <a:lstStyle/>
          <a:p>
            <a:pPr algn="ctr"/>
            <a:r>
              <a:rPr lang="en-US" altLang="ko-KR" sz="1600" b="1" dirty="0" smtClean="0">
                <a:solidFill>
                  <a:schemeClr val="bg1"/>
                </a:solidFill>
              </a:rPr>
              <a:t>Processor</a:t>
            </a:r>
            <a:endParaRPr lang="ko-KR" altLang="en-US" sz="1600" b="1" dirty="0">
              <a:solidFill>
                <a:schemeClr val="bg1"/>
              </a:solidFill>
            </a:endParaRPr>
          </a:p>
        </p:txBody>
      </p:sp>
      <p:sp>
        <p:nvSpPr>
          <p:cNvPr id="22" name="TextBox 21">
            <a:extLst>
              <a:ext uri="{FF2B5EF4-FFF2-40B4-BE49-F238E27FC236}">
                <a16:creationId xmlns:a16="http://schemas.microsoft.com/office/drawing/2014/main" id="{49B5DA67-B904-4B7B-B89F-544B1B233DCB}"/>
              </a:ext>
            </a:extLst>
          </p:cNvPr>
          <p:cNvSpPr txBox="1"/>
          <p:nvPr/>
        </p:nvSpPr>
        <p:spPr>
          <a:xfrm rot="2700000">
            <a:off x="5166427" y="2922539"/>
            <a:ext cx="1097280" cy="338554"/>
          </a:xfrm>
          <a:prstGeom prst="rect">
            <a:avLst/>
          </a:prstGeom>
          <a:noFill/>
        </p:spPr>
        <p:txBody>
          <a:bodyPr wrap="square" rtlCol="0">
            <a:spAutoFit/>
          </a:bodyPr>
          <a:lstStyle/>
          <a:p>
            <a:pPr algn="ctr"/>
            <a:r>
              <a:rPr lang="en-US" altLang="ko-KR" sz="1600" b="1" dirty="0" smtClean="0">
                <a:solidFill>
                  <a:schemeClr val="bg1"/>
                </a:solidFill>
              </a:rPr>
              <a:t>RAM</a:t>
            </a:r>
            <a:endParaRPr lang="ko-KR" altLang="en-US" sz="1600" b="1" dirty="0">
              <a:solidFill>
                <a:schemeClr val="bg1"/>
              </a:solidFill>
            </a:endParaRPr>
          </a:p>
        </p:txBody>
      </p:sp>
      <p:sp>
        <p:nvSpPr>
          <p:cNvPr id="23" name="TextBox 22">
            <a:extLst>
              <a:ext uri="{FF2B5EF4-FFF2-40B4-BE49-F238E27FC236}">
                <a16:creationId xmlns:a16="http://schemas.microsoft.com/office/drawing/2014/main" id="{55CC7DBC-441F-4D3A-982E-17C1F6870F1E}"/>
              </a:ext>
            </a:extLst>
          </p:cNvPr>
          <p:cNvSpPr txBox="1"/>
          <p:nvPr/>
        </p:nvSpPr>
        <p:spPr>
          <a:xfrm rot="2700000">
            <a:off x="6769136" y="4490992"/>
            <a:ext cx="1097280" cy="338554"/>
          </a:xfrm>
          <a:prstGeom prst="rect">
            <a:avLst/>
          </a:prstGeom>
          <a:noFill/>
        </p:spPr>
        <p:txBody>
          <a:bodyPr wrap="square" rtlCol="0">
            <a:spAutoFit/>
          </a:bodyPr>
          <a:lstStyle/>
          <a:p>
            <a:pPr algn="ctr"/>
            <a:r>
              <a:rPr lang="en-US" altLang="ko-KR" sz="1600" b="1" dirty="0" smtClean="0">
                <a:solidFill>
                  <a:schemeClr val="bg1"/>
                </a:solidFill>
              </a:rPr>
              <a:t>ROM</a:t>
            </a:r>
            <a:endParaRPr lang="ko-KR" altLang="en-US" sz="1600" b="1" dirty="0">
              <a:solidFill>
                <a:schemeClr val="bg1"/>
              </a:solidFill>
            </a:endParaRPr>
          </a:p>
        </p:txBody>
      </p:sp>
      <p:pic>
        <p:nvPicPr>
          <p:cNvPr id="24" name="Picture 4" descr="ram-dimm"/>
          <p:cNvPicPr>
            <a:picLocks noChangeAspect="1" noChangeArrowheads="1"/>
          </p:cNvPicPr>
          <p:nvPr/>
        </p:nvPicPr>
        <p:blipFill>
          <a:blip r:embed="rId2">
            <a:lum bright="22000" contrast="30000"/>
            <a:extLst>
              <a:ext uri="{28A0092B-C50C-407E-A947-70E740481C1C}">
                <a14:useLocalDpi xmlns:a14="http://schemas.microsoft.com/office/drawing/2010/main" val="0"/>
              </a:ext>
            </a:extLst>
          </a:blip>
          <a:srcRect/>
          <a:stretch>
            <a:fillRect/>
          </a:stretch>
        </p:blipFill>
        <p:spPr bwMode="auto">
          <a:xfrm>
            <a:off x="692608" y="3091980"/>
            <a:ext cx="38195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5" descr="PowerP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49627" y="2453593"/>
            <a:ext cx="2343150" cy="218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9241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Kategori</a:t>
            </a:r>
            <a:r>
              <a:rPr lang="en-US" dirty="0"/>
              <a:t> Software</a:t>
            </a:r>
            <a:endParaRPr lang="en-US" dirty="0"/>
          </a:p>
        </p:txBody>
      </p:sp>
      <p:graphicFrame>
        <p:nvGraphicFramePr>
          <p:cNvPr id="22" name="Group 104"/>
          <p:cNvGraphicFramePr>
            <a:graphicFrameLocks noGrp="1"/>
          </p:cNvGraphicFramePr>
          <p:nvPr>
            <p:extLst>
              <p:ext uri="{D42A27DB-BD31-4B8C-83A1-F6EECF244321}">
                <p14:modId xmlns:p14="http://schemas.microsoft.com/office/powerpoint/2010/main" val="3359966324"/>
              </p:ext>
            </p:extLst>
          </p:nvPr>
        </p:nvGraphicFramePr>
        <p:xfrm>
          <a:off x="921853" y="2027908"/>
          <a:ext cx="9964909" cy="4714942"/>
        </p:xfrm>
        <a:graphic>
          <a:graphicData uri="http://schemas.openxmlformats.org/drawingml/2006/table">
            <a:tbl>
              <a:tblPr>
                <a:tableStyleId>{E269D01E-BC32-4049-B463-5C60D7B0CCD2}</a:tableStyleId>
              </a:tblPr>
              <a:tblGrid>
                <a:gridCol w="2610457">
                  <a:extLst>
                    <a:ext uri="{9D8B030D-6E8A-4147-A177-3AD203B41FA5}">
                      <a16:colId xmlns:a16="http://schemas.microsoft.com/office/drawing/2014/main" val="20000"/>
                    </a:ext>
                  </a:extLst>
                </a:gridCol>
                <a:gridCol w="7354452">
                  <a:extLst>
                    <a:ext uri="{9D8B030D-6E8A-4147-A177-3AD203B41FA5}">
                      <a16:colId xmlns:a16="http://schemas.microsoft.com/office/drawing/2014/main" val="20001"/>
                    </a:ext>
                  </a:extLst>
                </a:gridCol>
              </a:tblGrid>
              <a:tr h="279573">
                <a:tc>
                  <a:txBody>
                    <a:bodyPr/>
                    <a:lstStyle/>
                    <a:p>
                      <a:pPr marL="0" marR="0" lvl="0" indent="0" algn="ctr" defTabSz="914400" rtl="0" eaLnBrk="1" fontAlgn="base" latinLnBrk="0" hangingPunct="1">
                        <a:lnSpc>
                          <a:spcPct val="100000"/>
                        </a:lnSpc>
                        <a:spcBef>
                          <a:spcPct val="0"/>
                        </a:spcBef>
                        <a:spcAft>
                          <a:spcPct val="0"/>
                        </a:spcAft>
                        <a:buClr>
                          <a:schemeClr val="tx2"/>
                        </a:buClr>
                        <a:buSzPct val="115000"/>
                        <a:buFont typeface="Wingdings" pitchFamily="2" charset="2"/>
                        <a:buNone/>
                        <a:tabLst>
                          <a:tab pos="-914400" algn="l"/>
                          <a:tab pos="-457200" algn="l"/>
                          <a:tab pos="0" algn="l"/>
                          <a:tab pos="269875" algn="l"/>
                        </a:tabLst>
                      </a:pPr>
                      <a:r>
                        <a:rPr kumimoji="0" lang="en-US" sz="1400" b="1" u="sng" strike="noStrike" cap="none" normalizeH="0" baseline="0" smtClean="0">
                          <a:ln>
                            <a:noFill/>
                          </a:ln>
                          <a:effectLst/>
                        </a:rPr>
                        <a:t>Jenis</a:t>
                      </a:r>
                      <a:endParaRPr kumimoji="0" lang="en-US" sz="3200" b="1" i="0" u="sng" strike="noStrike" cap="none" normalizeH="0" baseline="0" smtClean="0">
                        <a:ln>
                          <a:noFill/>
                        </a:ln>
                        <a:solidFill>
                          <a:schemeClr val="tx1"/>
                        </a:solidFill>
                        <a:effectLst/>
                        <a:latin typeface="Calibri" panose="020F0502020204030204" pitchFamily="34" charset="0"/>
                        <a:cs typeface="Calibri" panose="020F0502020204030204" pitchFamily="34" charset="0"/>
                      </a:endParaRPr>
                    </a:p>
                  </a:txBody>
                  <a:tcPr marL="91456" marR="91456" marT="45714" marB="45714" horzOverflow="overflow"/>
                </a:tc>
                <a:tc>
                  <a:txBody>
                    <a:bodyPr/>
                    <a:lstStyle/>
                    <a:p>
                      <a:pPr marL="0" marR="0" lvl="0" indent="0" algn="ctr" defTabSz="914400" rtl="0" eaLnBrk="1" fontAlgn="base" latinLnBrk="0" hangingPunct="1">
                        <a:lnSpc>
                          <a:spcPct val="100000"/>
                        </a:lnSpc>
                        <a:spcBef>
                          <a:spcPct val="0"/>
                        </a:spcBef>
                        <a:spcAft>
                          <a:spcPct val="0"/>
                        </a:spcAft>
                        <a:buClr>
                          <a:schemeClr val="tx2"/>
                        </a:buClr>
                        <a:buSzPct val="115000"/>
                        <a:buFont typeface="Wingdings" pitchFamily="2" charset="2"/>
                        <a:buNone/>
                        <a:tabLst/>
                      </a:pPr>
                      <a:r>
                        <a:rPr kumimoji="0" lang="en-US" sz="1600" b="1" u="sng" strike="noStrike" cap="none" normalizeH="0" baseline="0" dirty="0" err="1" smtClean="0">
                          <a:ln>
                            <a:noFill/>
                          </a:ln>
                          <a:effectLst/>
                        </a:rPr>
                        <a:t>Keterangan</a:t>
                      </a:r>
                      <a:endParaRPr kumimoji="0" lang="en-US" sz="1600" b="1" i="0" u="sng" strike="noStrike" cap="none" normalizeH="0" baseline="0" dirty="0" smtClean="0">
                        <a:ln>
                          <a:noFill/>
                        </a:ln>
                        <a:solidFill>
                          <a:schemeClr val="tx1"/>
                        </a:solidFill>
                        <a:effectLst/>
                        <a:latin typeface="Calibri" panose="020F0502020204030204" pitchFamily="34" charset="0"/>
                        <a:cs typeface="Calibri" panose="020F0502020204030204" pitchFamily="34" charset="0"/>
                      </a:endParaRPr>
                    </a:p>
                  </a:txBody>
                  <a:tcPr marL="91456" marR="91456" marT="45714" marB="45714" horzOverflow="overflow"/>
                </a:tc>
                <a:extLst>
                  <a:ext uri="{0D108BD9-81ED-4DB2-BD59-A6C34878D82A}">
                    <a16:rowId xmlns:a16="http://schemas.microsoft.com/office/drawing/2014/main" val="10000"/>
                  </a:ext>
                </a:extLst>
              </a:tr>
              <a:tr h="475282">
                <a:tc>
                  <a:txBody>
                    <a:bodyPr/>
                    <a:lstStyle/>
                    <a:p>
                      <a:pPr marL="0" marR="0" lvl="0" indent="0" algn="l" defTabSz="914400" rtl="0" eaLnBrk="1" fontAlgn="base" latinLnBrk="0" hangingPunct="1">
                        <a:lnSpc>
                          <a:spcPct val="100000"/>
                        </a:lnSpc>
                        <a:spcBef>
                          <a:spcPct val="0"/>
                        </a:spcBef>
                        <a:spcAft>
                          <a:spcPct val="0"/>
                        </a:spcAft>
                        <a:buClr>
                          <a:schemeClr val="tx2"/>
                        </a:buClr>
                        <a:buSzPct val="115000"/>
                        <a:buFont typeface="Wingdings" pitchFamily="2" charset="2"/>
                        <a:buNone/>
                        <a:tabLst>
                          <a:tab pos="-914400" algn="l"/>
                          <a:tab pos="-457200" algn="l"/>
                          <a:tab pos="0" algn="l"/>
                          <a:tab pos="269875" algn="l"/>
                        </a:tabLst>
                      </a:pPr>
                      <a:r>
                        <a:rPr kumimoji="0" lang="en-US" sz="1400" u="none" strike="noStrike" cap="none" normalizeH="0" baseline="0" dirty="0" err="1" smtClean="0">
                          <a:ln>
                            <a:noFill/>
                          </a:ln>
                          <a:effectLst/>
                        </a:rPr>
                        <a:t>Perangkat</a:t>
                      </a:r>
                      <a:r>
                        <a:rPr kumimoji="0" lang="en-US" sz="1400" u="none" strike="noStrike" cap="none" normalizeH="0" baseline="0" dirty="0" smtClean="0">
                          <a:ln>
                            <a:noFill/>
                          </a:ln>
                          <a:effectLst/>
                        </a:rPr>
                        <a:t> </a:t>
                      </a:r>
                      <a:r>
                        <a:rPr kumimoji="0" lang="en-US" sz="1400" u="none" strike="noStrike" cap="none" normalizeH="0" baseline="0" dirty="0" err="1" smtClean="0">
                          <a:ln>
                            <a:noFill/>
                          </a:ln>
                          <a:effectLst/>
                        </a:rPr>
                        <a:t>lunak</a:t>
                      </a:r>
                      <a:r>
                        <a:rPr kumimoji="0" lang="en-US" sz="1400" u="none" strike="noStrike" cap="none" normalizeH="0" baseline="0" dirty="0" smtClean="0">
                          <a:ln>
                            <a:noFill/>
                          </a:ln>
                          <a:effectLst/>
                        </a:rPr>
                        <a:t> </a:t>
                      </a:r>
                      <a:r>
                        <a:rPr kumimoji="0" lang="en-US" sz="1400" u="none" strike="noStrike" cap="none" normalizeH="0" baseline="0" dirty="0" err="1" smtClean="0">
                          <a:ln>
                            <a:noFill/>
                          </a:ln>
                          <a:effectLst/>
                        </a:rPr>
                        <a:t>komersial</a:t>
                      </a:r>
                      <a:endParaRPr kumimoji="0" lang="en-US" sz="3200" b="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endParaRPr>
                    </a:p>
                  </a:txBody>
                  <a:tcPr marL="91456" marR="91456" marT="45714" marB="45714" horzOverflow="overflow"/>
                </a:tc>
                <a:tc>
                  <a:txBody>
                    <a:bodyPr/>
                    <a:lstStyle/>
                    <a:p>
                      <a:pPr marL="0" marR="0" lvl="0" indent="0" algn="l" defTabSz="914400" rtl="0" eaLnBrk="1" fontAlgn="base" latinLnBrk="0" hangingPunct="1">
                        <a:lnSpc>
                          <a:spcPct val="100000"/>
                        </a:lnSpc>
                        <a:spcBef>
                          <a:spcPct val="0"/>
                        </a:spcBef>
                        <a:spcAft>
                          <a:spcPct val="0"/>
                        </a:spcAft>
                        <a:buClr>
                          <a:schemeClr val="tx2"/>
                        </a:buClr>
                        <a:buSzPct val="115000"/>
                        <a:buFont typeface="Wingdings" pitchFamily="2" charset="2"/>
                        <a:buNone/>
                        <a:tabLst>
                          <a:tab pos="-914400" algn="l"/>
                          <a:tab pos="-457200" algn="l"/>
                          <a:tab pos="0" algn="l"/>
                          <a:tab pos="269875" algn="l"/>
                        </a:tabLst>
                      </a:pPr>
                      <a:r>
                        <a:rPr kumimoji="0" lang="en-US" sz="1600" u="none" strike="noStrike" cap="none" normalizeH="0" baseline="0" dirty="0" err="1" smtClean="0">
                          <a:ln>
                            <a:noFill/>
                          </a:ln>
                          <a:effectLst/>
                        </a:rPr>
                        <a:t>Perangkat</a:t>
                      </a:r>
                      <a:r>
                        <a:rPr kumimoji="0" lang="en-US" sz="1600" u="none" strike="noStrike" cap="none" normalizeH="0" baseline="0" dirty="0" smtClean="0">
                          <a:ln>
                            <a:noFill/>
                          </a:ln>
                          <a:effectLst/>
                        </a:rPr>
                        <a:t> </a:t>
                      </a:r>
                      <a:r>
                        <a:rPr kumimoji="0" lang="en-US" sz="1600" u="none" strike="noStrike" cap="none" normalizeH="0" baseline="0" dirty="0" err="1" smtClean="0">
                          <a:ln>
                            <a:noFill/>
                          </a:ln>
                          <a:effectLst/>
                        </a:rPr>
                        <a:t>lunak</a:t>
                      </a:r>
                      <a:r>
                        <a:rPr kumimoji="0" lang="en-US" sz="1600" u="none" strike="noStrike" cap="none" normalizeH="0" baseline="0" dirty="0" smtClean="0">
                          <a:ln>
                            <a:noFill/>
                          </a:ln>
                          <a:effectLst/>
                        </a:rPr>
                        <a:t> </a:t>
                      </a:r>
                      <a:r>
                        <a:rPr kumimoji="0" lang="en-US" sz="1600" u="none" strike="noStrike" cap="none" normalizeH="0" baseline="0" dirty="0" err="1" smtClean="0">
                          <a:ln>
                            <a:noFill/>
                          </a:ln>
                          <a:effectLst/>
                        </a:rPr>
                        <a:t>harus</a:t>
                      </a:r>
                      <a:r>
                        <a:rPr kumimoji="0" lang="en-US" sz="1600" u="none" strike="noStrike" cap="none" normalizeH="0" baseline="0" dirty="0" smtClean="0">
                          <a:ln>
                            <a:noFill/>
                          </a:ln>
                          <a:effectLst/>
                        </a:rPr>
                        <a:t> </a:t>
                      </a:r>
                      <a:r>
                        <a:rPr kumimoji="0" lang="en-US" sz="1600" u="none" strike="noStrike" cap="none" normalizeH="0" baseline="0" dirty="0" err="1" smtClean="0">
                          <a:ln>
                            <a:noFill/>
                          </a:ln>
                          <a:effectLst/>
                        </a:rPr>
                        <a:t>dibeli</a:t>
                      </a:r>
                      <a:r>
                        <a:rPr kumimoji="0" lang="en-US" sz="1600" u="none" strike="noStrike" cap="none" normalizeH="0" baseline="0" dirty="0" smtClean="0">
                          <a:ln>
                            <a:noFill/>
                          </a:ln>
                          <a:effectLst/>
                        </a:rPr>
                        <a:t>. Ada </a:t>
                      </a:r>
                      <a:r>
                        <a:rPr kumimoji="0" lang="en-US" sz="1600" u="none" strike="noStrike" cap="none" normalizeH="0" baseline="0" dirty="0" err="1" smtClean="0">
                          <a:ln>
                            <a:noFill/>
                          </a:ln>
                          <a:effectLst/>
                        </a:rPr>
                        <a:t>hak</a:t>
                      </a:r>
                      <a:r>
                        <a:rPr kumimoji="0" lang="en-US" sz="1600" u="none" strike="noStrike" cap="none" normalizeH="0" baseline="0" dirty="0" smtClean="0">
                          <a:ln>
                            <a:noFill/>
                          </a:ln>
                          <a:effectLst/>
                        </a:rPr>
                        <a:t> </a:t>
                      </a:r>
                      <a:r>
                        <a:rPr kumimoji="0" lang="en-US" sz="1600" u="none" strike="noStrike" cap="none" normalizeH="0" baseline="0" dirty="0" err="1" smtClean="0">
                          <a:ln>
                            <a:noFill/>
                          </a:ln>
                          <a:effectLst/>
                        </a:rPr>
                        <a:t>cipta</a:t>
                      </a:r>
                      <a:r>
                        <a:rPr kumimoji="0" lang="en-US" sz="1600" u="none" strike="noStrike" cap="none" normalizeH="0" baseline="0" dirty="0" smtClean="0">
                          <a:ln>
                            <a:noFill/>
                          </a:ln>
                          <a:effectLst/>
                        </a:rPr>
                        <a:t>.</a:t>
                      </a:r>
                      <a:endParaRPr kumimoji="0" lang="en-US" sz="3600" b="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endParaRPr>
                    </a:p>
                  </a:txBody>
                  <a:tcPr marL="91456" marR="91456" marT="45714" marB="45714" horzOverflow="overflow"/>
                </a:tc>
                <a:extLst>
                  <a:ext uri="{0D108BD9-81ED-4DB2-BD59-A6C34878D82A}">
                    <a16:rowId xmlns:a16="http://schemas.microsoft.com/office/drawing/2014/main" val="10001"/>
                  </a:ext>
                </a:extLst>
              </a:tr>
              <a:tr h="475282">
                <a:tc>
                  <a:txBody>
                    <a:bodyPr/>
                    <a:lstStyle/>
                    <a:p>
                      <a:pPr marL="0" marR="0" lvl="0" indent="0" algn="l" defTabSz="914400" rtl="0" eaLnBrk="1" fontAlgn="base" latinLnBrk="0" hangingPunct="1">
                        <a:lnSpc>
                          <a:spcPct val="100000"/>
                        </a:lnSpc>
                        <a:spcBef>
                          <a:spcPct val="0"/>
                        </a:spcBef>
                        <a:spcAft>
                          <a:spcPct val="0"/>
                        </a:spcAft>
                        <a:buClr>
                          <a:schemeClr val="tx2"/>
                        </a:buClr>
                        <a:buSzPct val="115000"/>
                        <a:buFont typeface="Wingdings" pitchFamily="2" charset="2"/>
                        <a:buNone/>
                        <a:tabLst>
                          <a:tab pos="-914400" algn="l"/>
                          <a:tab pos="-457200" algn="l"/>
                          <a:tab pos="0" algn="l"/>
                          <a:tab pos="269875" algn="l"/>
                        </a:tabLst>
                      </a:pPr>
                      <a:r>
                        <a:rPr kumimoji="0" lang="en-US" sz="1400" u="none" strike="noStrike" cap="none" normalizeH="0" baseline="0" dirty="0" err="1" smtClean="0">
                          <a:ln>
                            <a:noFill/>
                          </a:ln>
                          <a:effectLst/>
                        </a:rPr>
                        <a:t>Perangkat</a:t>
                      </a:r>
                      <a:r>
                        <a:rPr kumimoji="0" lang="en-US" sz="1400" u="none" strike="noStrike" cap="none" normalizeH="0" baseline="0" dirty="0" smtClean="0">
                          <a:ln>
                            <a:noFill/>
                          </a:ln>
                          <a:effectLst/>
                        </a:rPr>
                        <a:t> </a:t>
                      </a:r>
                      <a:r>
                        <a:rPr kumimoji="0" lang="en-US" sz="1400" u="none" strike="noStrike" cap="none" normalizeH="0" baseline="0" dirty="0" err="1" smtClean="0">
                          <a:ln>
                            <a:noFill/>
                          </a:ln>
                          <a:effectLst/>
                        </a:rPr>
                        <a:t>lunak</a:t>
                      </a:r>
                      <a:r>
                        <a:rPr kumimoji="0" lang="en-US" sz="1400" u="none" strike="noStrike" cap="none" normalizeH="0" baseline="0" dirty="0" smtClean="0">
                          <a:ln>
                            <a:noFill/>
                          </a:ln>
                          <a:effectLst/>
                        </a:rPr>
                        <a:t> domain-</a:t>
                      </a:r>
                      <a:r>
                        <a:rPr kumimoji="0" lang="en-US" sz="1400" u="none" strike="noStrike" cap="none" normalizeH="0" baseline="0" dirty="0" err="1" smtClean="0">
                          <a:ln>
                            <a:noFill/>
                          </a:ln>
                          <a:effectLst/>
                        </a:rPr>
                        <a:t>publik</a:t>
                      </a:r>
                      <a:endParaRPr kumimoji="0" lang="en-US" sz="3200" b="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endParaRPr>
                    </a:p>
                  </a:txBody>
                  <a:tcPr marL="91456" marR="91456" marT="45714" marB="45714" horzOverflow="overflow"/>
                </a:tc>
                <a:tc>
                  <a:txBody>
                    <a:bodyPr/>
                    <a:lstStyle/>
                    <a:p>
                      <a:pPr marL="0" marR="0" lvl="0" indent="0" algn="l" defTabSz="914400" rtl="0" eaLnBrk="1" fontAlgn="base" latinLnBrk="0" hangingPunct="1">
                        <a:lnSpc>
                          <a:spcPct val="100000"/>
                        </a:lnSpc>
                        <a:spcBef>
                          <a:spcPct val="0"/>
                        </a:spcBef>
                        <a:spcAft>
                          <a:spcPct val="0"/>
                        </a:spcAft>
                        <a:buClr>
                          <a:schemeClr val="tx2"/>
                        </a:buClr>
                        <a:buSzPct val="115000"/>
                        <a:buFont typeface="Wingdings" pitchFamily="2" charset="2"/>
                        <a:buNone/>
                        <a:tabLst>
                          <a:tab pos="-914400" algn="l"/>
                          <a:tab pos="-457200" algn="l"/>
                          <a:tab pos="0" algn="l"/>
                          <a:tab pos="269875" algn="l"/>
                        </a:tabLst>
                      </a:pPr>
                      <a:r>
                        <a:rPr kumimoji="0" lang="en-US" sz="1600" u="none" strike="noStrike" cap="none" normalizeH="0" baseline="0" dirty="0" err="1" smtClean="0">
                          <a:ln>
                            <a:noFill/>
                          </a:ln>
                          <a:effectLst/>
                        </a:rPr>
                        <a:t>Perangkat</a:t>
                      </a:r>
                      <a:r>
                        <a:rPr kumimoji="0" lang="en-US" sz="1600" u="none" strike="noStrike" cap="none" normalizeH="0" baseline="0" dirty="0" smtClean="0">
                          <a:ln>
                            <a:noFill/>
                          </a:ln>
                          <a:effectLst/>
                        </a:rPr>
                        <a:t> </a:t>
                      </a:r>
                      <a:r>
                        <a:rPr kumimoji="0" lang="en-US" sz="1600" u="none" strike="noStrike" cap="none" normalizeH="0" baseline="0" dirty="0" err="1" smtClean="0">
                          <a:ln>
                            <a:noFill/>
                          </a:ln>
                          <a:effectLst/>
                        </a:rPr>
                        <a:t>lunak</a:t>
                      </a:r>
                      <a:r>
                        <a:rPr kumimoji="0" lang="en-US" sz="1600" u="none" strike="noStrike" cap="none" normalizeH="0" baseline="0" dirty="0" smtClean="0">
                          <a:ln>
                            <a:noFill/>
                          </a:ln>
                          <a:effectLst/>
                        </a:rPr>
                        <a:t> </a:t>
                      </a:r>
                      <a:r>
                        <a:rPr kumimoji="0" lang="en-US" sz="1600" u="none" strike="noStrike" cap="none" normalizeH="0" baseline="0" dirty="0" err="1" smtClean="0">
                          <a:ln>
                            <a:noFill/>
                          </a:ln>
                          <a:effectLst/>
                        </a:rPr>
                        <a:t>bersifat</a:t>
                      </a:r>
                      <a:r>
                        <a:rPr kumimoji="0" lang="en-US" sz="1600" u="none" strike="noStrike" cap="none" normalizeH="0" baseline="0" dirty="0" smtClean="0">
                          <a:ln>
                            <a:noFill/>
                          </a:ln>
                          <a:effectLst/>
                        </a:rPr>
                        <a:t> gratis </a:t>
                      </a:r>
                      <a:r>
                        <a:rPr kumimoji="0" lang="en-US" sz="1600" u="none" strike="noStrike" cap="none" normalizeH="0" baseline="0" dirty="0" err="1" smtClean="0">
                          <a:ln>
                            <a:noFill/>
                          </a:ln>
                          <a:effectLst/>
                        </a:rPr>
                        <a:t>dan</a:t>
                      </a:r>
                      <a:r>
                        <a:rPr kumimoji="0" lang="en-US" sz="1600" u="none" strike="noStrike" cap="none" normalizeH="0" baseline="0" dirty="0" smtClean="0">
                          <a:ln>
                            <a:noFill/>
                          </a:ln>
                          <a:effectLst/>
                        </a:rPr>
                        <a:t> </a:t>
                      </a:r>
                      <a:r>
                        <a:rPr kumimoji="0" lang="en-US" sz="1600" u="none" strike="noStrike" cap="none" normalizeH="0" baseline="0" dirty="0" err="1" smtClean="0">
                          <a:ln>
                            <a:noFill/>
                          </a:ln>
                          <a:effectLst/>
                        </a:rPr>
                        <a:t>tak</a:t>
                      </a:r>
                      <a:r>
                        <a:rPr kumimoji="0" lang="en-US" sz="1600" u="none" strike="noStrike" cap="none" normalizeH="0" baseline="0" dirty="0" smtClean="0">
                          <a:ln>
                            <a:noFill/>
                          </a:ln>
                          <a:effectLst/>
                        </a:rPr>
                        <a:t> </a:t>
                      </a:r>
                      <a:r>
                        <a:rPr kumimoji="0" lang="en-US" sz="1600" u="none" strike="noStrike" cap="none" normalizeH="0" baseline="0" dirty="0" err="1" smtClean="0">
                          <a:ln>
                            <a:noFill/>
                          </a:ln>
                          <a:effectLst/>
                        </a:rPr>
                        <a:t>ada</a:t>
                      </a:r>
                      <a:r>
                        <a:rPr kumimoji="0" lang="en-US" sz="1600" u="none" strike="noStrike" cap="none" normalizeH="0" baseline="0" dirty="0" smtClean="0">
                          <a:ln>
                            <a:noFill/>
                          </a:ln>
                          <a:effectLst/>
                        </a:rPr>
                        <a:t> </a:t>
                      </a:r>
                      <a:r>
                        <a:rPr kumimoji="0" lang="en-US" sz="1600" u="none" strike="noStrike" cap="none" normalizeH="0" baseline="0" dirty="0" err="1" smtClean="0">
                          <a:ln>
                            <a:noFill/>
                          </a:ln>
                          <a:effectLst/>
                        </a:rPr>
                        <a:t>hak</a:t>
                      </a:r>
                      <a:r>
                        <a:rPr kumimoji="0" lang="en-US" sz="1600" u="none" strike="noStrike" cap="none" normalizeH="0" baseline="0" dirty="0" smtClean="0">
                          <a:ln>
                            <a:noFill/>
                          </a:ln>
                          <a:effectLst/>
                        </a:rPr>
                        <a:t> </a:t>
                      </a:r>
                      <a:r>
                        <a:rPr kumimoji="0" lang="en-US" sz="1600" u="none" strike="noStrike" cap="none" normalizeH="0" baseline="0" dirty="0" err="1" smtClean="0">
                          <a:ln>
                            <a:noFill/>
                          </a:ln>
                          <a:effectLst/>
                        </a:rPr>
                        <a:t>cipta</a:t>
                      </a:r>
                      <a:endParaRPr kumimoji="0" lang="en-US" sz="3600" b="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endParaRPr>
                    </a:p>
                  </a:txBody>
                  <a:tcPr marL="91456" marR="91456" marT="45714" marB="45714" horzOverflow="overflow"/>
                </a:tc>
                <a:extLst>
                  <a:ext uri="{0D108BD9-81ED-4DB2-BD59-A6C34878D82A}">
                    <a16:rowId xmlns:a16="http://schemas.microsoft.com/office/drawing/2014/main" val="10002"/>
                  </a:ext>
                </a:extLst>
              </a:tr>
              <a:tr h="866700">
                <a:tc>
                  <a:txBody>
                    <a:bodyPr/>
                    <a:lstStyle/>
                    <a:p>
                      <a:pPr marL="0" marR="0" lvl="0" indent="0" algn="l" defTabSz="914400" rtl="0" eaLnBrk="1" fontAlgn="base" latinLnBrk="0" hangingPunct="1">
                        <a:lnSpc>
                          <a:spcPct val="100000"/>
                        </a:lnSpc>
                        <a:spcBef>
                          <a:spcPct val="0"/>
                        </a:spcBef>
                        <a:spcAft>
                          <a:spcPct val="0"/>
                        </a:spcAft>
                        <a:buClr>
                          <a:schemeClr val="tx2"/>
                        </a:buClr>
                        <a:buSzPct val="115000"/>
                        <a:buFont typeface="Wingdings" pitchFamily="2" charset="2"/>
                        <a:buNone/>
                        <a:tabLst>
                          <a:tab pos="-914400" algn="l"/>
                          <a:tab pos="-457200" algn="l"/>
                          <a:tab pos="0" algn="l"/>
                          <a:tab pos="269875" algn="l"/>
                        </a:tabLst>
                      </a:pPr>
                      <a:r>
                        <a:rPr kumimoji="0" lang="en-US" sz="1400" u="none" strike="noStrike" cap="none" normalizeH="0" baseline="0" dirty="0" smtClean="0">
                          <a:ln>
                            <a:noFill/>
                          </a:ln>
                          <a:effectLst/>
                        </a:rPr>
                        <a:t>Shareware</a:t>
                      </a:r>
                      <a:endParaRPr kumimoji="0" lang="en-US" sz="3200" b="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endParaRPr>
                    </a:p>
                  </a:txBody>
                  <a:tcPr marL="91456" marR="91456" marT="45714" marB="45714" horzOverflow="overflow"/>
                </a:tc>
                <a:tc>
                  <a:txBody>
                    <a:bodyPr/>
                    <a:lstStyle/>
                    <a:p>
                      <a:pPr marL="0" marR="0" lvl="0" indent="0" algn="l" defTabSz="914400" rtl="0" eaLnBrk="1" fontAlgn="base" latinLnBrk="0" hangingPunct="1">
                        <a:lnSpc>
                          <a:spcPct val="100000"/>
                        </a:lnSpc>
                        <a:spcBef>
                          <a:spcPct val="0"/>
                        </a:spcBef>
                        <a:spcAft>
                          <a:spcPct val="0"/>
                        </a:spcAft>
                        <a:buClr>
                          <a:schemeClr val="tx2"/>
                        </a:buClr>
                        <a:buSzPct val="115000"/>
                        <a:buFont typeface="Wingdings" pitchFamily="2" charset="2"/>
                        <a:buNone/>
                        <a:tabLst>
                          <a:tab pos="-914400" algn="l"/>
                          <a:tab pos="-457200" algn="l"/>
                          <a:tab pos="0" algn="l"/>
                          <a:tab pos="269875" algn="l"/>
                        </a:tabLst>
                      </a:pPr>
                      <a:r>
                        <a:rPr kumimoji="0" lang="en-US" sz="1600" u="none" strike="noStrike" cap="none" normalizeH="0" baseline="0" dirty="0" err="1" smtClean="0">
                          <a:ln>
                            <a:noFill/>
                          </a:ln>
                          <a:effectLst/>
                        </a:rPr>
                        <a:t>Bebas</a:t>
                      </a:r>
                      <a:r>
                        <a:rPr kumimoji="0" lang="en-US" sz="1600" u="none" strike="noStrike" cap="none" normalizeH="0" baseline="0" dirty="0" smtClean="0">
                          <a:ln>
                            <a:noFill/>
                          </a:ln>
                          <a:effectLst/>
                        </a:rPr>
                        <a:t> </a:t>
                      </a:r>
                      <a:r>
                        <a:rPr kumimoji="0" lang="en-US" sz="1600" u="none" strike="noStrike" cap="none" normalizeH="0" baseline="0" dirty="0" err="1" smtClean="0">
                          <a:ln>
                            <a:noFill/>
                          </a:ln>
                          <a:effectLst/>
                        </a:rPr>
                        <a:t>digunakan</a:t>
                      </a:r>
                      <a:r>
                        <a:rPr kumimoji="0" lang="en-US" sz="1600" u="none" strike="noStrike" cap="none" normalizeH="0" baseline="0" dirty="0" smtClean="0">
                          <a:ln>
                            <a:noFill/>
                          </a:ln>
                          <a:effectLst/>
                        </a:rPr>
                        <a:t> </a:t>
                      </a:r>
                      <a:r>
                        <a:rPr kumimoji="0" lang="en-US" sz="1600" u="none" strike="noStrike" cap="none" normalizeH="0" baseline="0" dirty="0" err="1" smtClean="0">
                          <a:ln>
                            <a:noFill/>
                          </a:ln>
                          <a:effectLst/>
                        </a:rPr>
                        <a:t>untuk</a:t>
                      </a:r>
                      <a:r>
                        <a:rPr kumimoji="0" lang="en-US" sz="1600" u="none" strike="noStrike" cap="none" normalizeH="0" baseline="0" dirty="0" smtClean="0">
                          <a:ln>
                            <a:noFill/>
                          </a:ln>
                          <a:effectLst/>
                        </a:rPr>
                        <a:t> </a:t>
                      </a:r>
                      <a:r>
                        <a:rPr kumimoji="0" lang="en-US" sz="1600" u="none" strike="noStrike" cap="none" normalizeH="0" baseline="0" dirty="0" err="1" smtClean="0">
                          <a:ln>
                            <a:noFill/>
                          </a:ln>
                          <a:effectLst/>
                        </a:rPr>
                        <a:t>pengujian</a:t>
                      </a:r>
                      <a:r>
                        <a:rPr kumimoji="0" lang="en-US" sz="1600" u="none" strike="noStrike" cap="none" normalizeH="0" baseline="0" dirty="0" smtClean="0">
                          <a:ln>
                            <a:noFill/>
                          </a:ln>
                          <a:effectLst/>
                        </a:rPr>
                        <a:t> </a:t>
                      </a:r>
                      <a:r>
                        <a:rPr kumimoji="0" lang="en-US" sz="1600" u="none" strike="noStrike" cap="none" normalizeH="0" baseline="0" dirty="0" err="1" smtClean="0">
                          <a:ln>
                            <a:noFill/>
                          </a:ln>
                          <a:effectLst/>
                        </a:rPr>
                        <a:t>dan</a:t>
                      </a:r>
                      <a:r>
                        <a:rPr kumimoji="0" lang="en-US" sz="1600" u="none" strike="noStrike" cap="none" normalizeH="0" baseline="0" dirty="0" smtClean="0">
                          <a:ln>
                            <a:noFill/>
                          </a:ln>
                          <a:effectLst/>
                        </a:rPr>
                        <a:t> </a:t>
                      </a:r>
                      <a:r>
                        <a:rPr kumimoji="0" lang="en-US" sz="1600" u="none" strike="noStrike" cap="none" normalizeH="0" baseline="0" dirty="0" err="1" smtClean="0">
                          <a:ln>
                            <a:noFill/>
                          </a:ln>
                          <a:effectLst/>
                        </a:rPr>
                        <a:t>terkadang</a:t>
                      </a:r>
                      <a:r>
                        <a:rPr kumimoji="0" lang="en-US" sz="1600" u="none" strike="noStrike" cap="none" normalizeH="0" baseline="0" dirty="0" smtClean="0">
                          <a:ln>
                            <a:noFill/>
                          </a:ln>
                          <a:effectLst/>
                        </a:rPr>
                        <a:t> </a:t>
                      </a:r>
                      <a:r>
                        <a:rPr kumimoji="0" lang="en-US" sz="1600" u="none" strike="noStrike" cap="none" normalizeH="0" baseline="0" dirty="0" err="1" smtClean="0">
                          <a:ln>
                            <a:noFill/>
                          </a:ln>
                          <a:effectLst/>
                        </a:rPr>
                        <a:t>selamanya</a:t>
                      </a:r>
                      <a:r>
                        <a:rPr kumimoji="0" lang="en-US" sz="1600" u="none" strike="noStrike" cap="none" normalizeH="0" baseline="0" dirty="0" smtClean="0">
                          <a:ln>
                            <a:noFill/>
                          </a:ln>
                          <a:effectLst/>
                        </a:rPr>
                        <a:t>. </a:t>
                      </a:r>
                      <a:r>
                        <a:rPr kumimoji="0" lang="en-US" sz="1600" u="none" strike="noStrike" cap="none" normalizeH="0" baseline="0" dirty="0" err="1" smtClean="0">
                          <a:ln>
                            <a:noFill/>
                          </a:ln>
                          <a:effectLst/>
                        </a:rPr>
                        <a:t>Namun</a:t>
                      </a:r>
                      <a:r>
                        <a:rPr kumimoji="0" lang="en-US" sz="1600" u="none" strike="noStrike" cap="none" normalizeH="0" baseline="0" dirty="0" smtClean="0">
                          <a:ln>
                            <a:noFill/>
                          </a:ln>
                          <a:effectLst/>
                        </a:rPr>
                        <a:t>, </a:t>
                      </a:r>
                      <a:r>
                        <a:rPr kumimoji="0" lang="en-US" sz="1600" u="none" strike="noStrike" cap="none" normalizeH="0" baseline="0" dirty="0" err="1" smtClean="0">
                          <a:ln>
                            <a:noFill/>
                          </a:ln>
                          <a:effectLst/>
                        </a:rPr>
                        <a:t>diharapkan</a:t>
                      </a:r>
                      <a:r>
                        <a:rPr kumimoji="0" lang="en-US" sz="1600" u="none" strike="noStrike" cap="none" normalizeH="0" baseline="0" dirty="0" smtClean="0">
                          <a:ln>
                            <a:noFill/>
                          </a:ln>
                          <a:effectLst/>
                        </a:rPr>
                        <a:t> </a:t>
                      </a:r>
                      <a:r>
                        <a:rPr kumimoji="0" lang="en-US" sz="1600" u="none" strike="noStrike" cap="none" normalizeH="0" baseline="0" dirty="0" err="1" smtClean="0">
                          <a:ln>
                            <a:noFill/>
                          </a:ln>
                          <a:effectLst/>
                        </a:rPr>
                        <a:t>pemakai</a:t>
                      </a:r>
                      <a:r>
                        <a:rPr kumimoji="0" lang="en-US" sz="1600" u="none" strike="noStrike" cap="none" normalizeH="0" baseline="0" dirty="0" smtClean="0">
                          <a:ln>
                            <a:noFill/>
                          </a:ln>
                          <a:effectLst/>
                        </a:rPr>
                        <a:t> </a:t>
                      </a:r>
                      <a:r>
                        <a:rPr kumimoji="0" lang="en-US" sz="1600" u="none" strike="noStrike" cap="none" normalizeH="0" baseline="0" dirty="0" err="1" smtClean="0">
                          <a:ln>
                            <a:noFill/>
                          </a:ln>
                          <a:effectLst/>
                        </a:rPr>
                        <a:t>memberikan</a:t>
                      </a:r>
                      <a:r>
                        <a:rPr kumimoji="0" lang="en-US" sz="1600" u="none" strike="noStrike" cap="none" normalizeH="0" baseline="0" dirty="0" smtClean="0">
                          <a:ln>
                            <a:noFill/>
                          </a:ln>
                          <a:effectLst/>
                        </a:rPr>
                        <a:t> dana </a:t>
                      </a:r>
                      <a:r>
                        <a:rPr kumimoji="0" lang="en-US" sz="1600" u="none" strike="noStrike" cap="none" normalizeH="0" baseline="0" dirty="0" err="1" smtClean="0">
                          <a:ln>
                            <a:noFill/>
                          </a:ln>
                          <a:effectLst/>
                        </a:rPr>
                        <a:t>kepada</a:t>
                      </a:r>
                      <a:r>
                        <a:rPr kumimoji="0" lang="en-US" sz="1600" u="none" strike="noStrike" cap="none" normalizeH="0" baseline="0" dirty="0" smtClean="0">
                          <a:ln>
                            <a:noFill/>
                          </a:ln>
                          <a:effectLst/>
                        </a:rPr>
                        <a:t> </a:t>
                      </a:r>
                      <a:r>
                        <a:rPr kumimoji="0" lang="en-US" sz="1600" u="none" strike="noStrike" cap="none" normalizeH="0" baseline="0" dirty="0" err="1" smtClean="0">
                          <a:ln>
                            <a:noFill/>
                          </a:ln>
                          <a:effectLst/>
                        </a:rPr>
                        <a:t>pembuatnya</a:t>
                      </a:r>
                      <a:r>
                        <a:rPr kumimoji="0" lang="en-US" sz="1600" u="none" strike="noStrike" cap="none" normalizeH="0" baseline="0" dirty="0" smtClean="0">
                          <a:ln>
                            <a:noFill/>
                          </a:ln>
                          <a:effectLst/>
                        </a:rPr>
                        <a:t> </a:t>
                      </a:r>
                      <a:r>
                        <a:rPr kumimoji="0" lang="en-US" sz="1600" u="none" strike="noStrike" cap="none" normalizeH="0" baseline="0" dirty="0" err="1" smtClean="0">
                          <a:ln>
                            <a:noFill/>
                          </a:ln>
                          <a:effectLst/>
                        </a:rPr>
                        <a:t>jika</a:t>
                      </a:r>
                      <a:r>
                        <a:rPr kumimoji="0" lang="en-US" sz="1600" u="none" strike="noStrike" cap="none" normalizeH="0" baseline="0" dirty="0" smtClean="0">
                          <a:ln>
                            <a:noFill/>
                          </a:ln>
                          <a:effectLst/>
                        </a:rPr>
                        <a:t> </a:t>
                      </a:r>
                      <a:r>
                        <a:rPr kumimoji="0" lang="en-US" sz="1600" u="none" strike="noStrike" cap="none" normalizeH="0" baseline="0" dirty="0" err="1" smtClean="0">
                          <a:ln>
                            <a:noFill/>
                          </a:ln>
                          <a:effectLst/>
                        </a:rPr>
                        <a:t>pemakai</a:t>
                      </a:r>
                      <a:r>
                        <a:rPr kumimoji="0" lang="en-US" sz="1600" u="none" strike="noStrike" cap="none" normalizeH="0" baseline="0" dirty="0" smtClean="0">
                          <a:ln>
                            <a:noFill/>
                          </a:ln>
                          <a:effectLst/>
                        </a:rPr>
                        <a:t> </a:t>
                      </a:r>
                      <a:r>
                        <a:rPr kumimoji="0" lang="en-US" sz="1600" u="none" strike="noStrike" cap="none" normalizeH="0" baseline="0" dirty="0" err="1" smtClean="0">
                          <a:ln>
                            <a:noFill/>
                          </a:ln>
                          <a:effectLst/>
                        </a:rPr>
                        <a:t>bermaksud</a:t>
                      </a:r>
                      <a:r>
                        <a:rPr kumimoji="0" lang="en-US" sz="1600" u="none" strike="noStrike" cap="none" normalizeH="0" baseline="0" dirty="0" smtClean="0">
                          <a:ln>
                            <a:noFill/>
                          </a:ln>
                          <a:effectLst/>
                        </a:rPr>
                        <a:t> </a:t>
                      </a:r>
                      <a:r>
                        <a:rPr kumimoji="0" lang="en-US" sz="1600" u="none" strike="noStrike" cap="none" normalizeH="0" baseline="0" dirty="0" err="1" smtClean="0">
                          <a:ln>
                            <a:noFill/>
                          </a:ln>
                          <a:effectLst/>
                        </a:rPr>
                        <a:t>untuk</a:t>
                      </a:r>
                      <a:r>
                        <a:rPr kumimoji="0" lang="en-US" sz="1600" u="none" strike="noStrike" cap="none" normalizeH="0" baseline="0" dirty="0" smtClean="0">
                          <a:ln>
                            <a:noFill/>
                          </a:ln>
                          <a:effectLst/>
                        </a:rPr>
                        <a:t> </a:t>
                      </a:r>
                      <a:r>
                        <a:rPr kumimoji="0" lang="en-US" sz="1600" u="none" strike="noStrike" cap="none" normalizeH="0" baseline="0" dirty="0" err="1" smtClean="0">
                          <a:ln>
                            <a:noFill/>
                          </a:ln>
                          <a:effectLst/>
                        </a:rPr>
                        <a:t>menggunakannya</a:t>
                      </a:r>
                      <a:r>
                        <a:rPr kumimoji="0" lang="en-US" sz="1600" u="none" strike="noStrike" cap="none" normalizeH="0" baseline="0" dirty="0" smtClean="0">
                          <a:ln>
                            <a:noFill/>
                          </a:ln>
                          <a:effectLst/>
                        </a:rPr>
                        <a:t> </a:t>
                      </a:r>
                      <a:r>
                        <a:rPr kumimoji="0" lang="en-US" sz="1600" u="none" strike="noStrike" cap="none" normalizeH="0" baseline="0" dirty="0" err="1" smtClean="0">
                          <a:ln>
                            <a:noFill/>
                          </a:ln>
                          <a:effectLst/>
                        </a:rPr>
                        <a:t>secara</a:t>
                      </a:r>
                      <a:r>
                        <a:rPr kumimoji="0" lang="en-US" sz="1600" u="none" strike="noStrike" cap="none" normalizeH="0" baseline="0" dirty="0" smtClean="0">
                          <a:ln>
                            <a:noFill/>
                          </a:ln>
                          <a:effectLst/>
                        </a:rPr>
                        <a:t> </a:t>
                      </a:r>
                      <a:r>
                        <a:rPr kumimoji="0" lang="en-US" sz="1600" u="none" strike="noStrike" cap="none" normalizeH="0" baseline="0" dirty="0" err="1" smtClean="0">
                          <a:ln>
                            <a:noFill/>
                          </a:ln>
                          <a:effectLst/>
                        </a:rPr>
                        <a:t>terus-menerus</a:t>
                      </a:r>
                      <a:r>
                        <a:rPr kumimoji="0" lang="en-US" sz="1600" u="none" strike="noStrike" cap="none" normalizeH="0" baseline="0" dirty="0" smtClean="0">
                          <a:ln>
                            <a:noFill/>
                          </a:ln>
                          <a:effectLst/>
                        </a:rPr>
                        <a:t>. </a:t>
                      </a:r>
                      <a:r>
                        <a:rPr kumimoji="0" lang="en-US" sz="1600" u="none" strike="noStrike" cap="none" normalizeH="0" baseline="0" dirty="0" err="1" smtClean="0">
                          <a:ln>
                            <a:noFill/>
                          </a:ln>
                          <a:effectLst/>
                        </a:rPr>
                        <a:t>Seringkali</a:t>
                      </a:r>
                      <a:r>
                        <a:rPr kumimoji="0" lang="en-US" sz="1600" u="none" strike="noStrike" cap="none" normalizeH="0" baseline="0" dirty="0" smtClean="0">
                          <a:ln>
                            <a:noFill/>
                          </a:ln>
                          <a:effectLst/>
                        </a:rPr>
                        <a:t> </a:t>
                      </a:r>
                      <a:r>
                        <a:rPr kumimoji="0" lang="en-US" sz="1600" u="none" strike="noStrike" cap="none" normalizeH="0" baseline="0" dirty="0" err="1" smtClean="0">
                          <a:ln>
                            <a:noFill/>
                          </a:ln>
                          <a:effectLst/>
                        </a:rPr>
                        <a:t>ada</a:t>
                      </a:r>
                      <a:r>
                        <a:rPr kumimoji="0" lang="en-US" sz="1600" u="none" strike="noStrike" cap="none" normalizeH="0" baseline="0" dirty="0" smtClean="0">
                          <a:ln>
                            <a:noFill/>
                          </a:ln>
                          <a:effectLst/>
                        </a:rPr>
                        <a:t> </a:t>
                      </a:r>
                      <a:r>
                        <a:rPr kumimoji="0" lang="en-US" sz="1600" u="none" strike="noStrike" cap="none" normalizeH="0" baseline="0" dirty="0" err="1" smtClean="0">
                          <a:ln>
                            <a:noFill/>
                          </a:ln>
                          <a:effectLst/>
                        </a:rPr>
                        <a:t>hak</a:t>
                      </a:r>
                      <a:r>
                        <a:rPr kumimoji="0" lang="en-US" sz="1600" u="none" strike="noStrike" cap="none" normalizeH="0" baseline="0" dirty="0" smtClean="0">
                          <a:ln>
                            <a:noFill/>
                          </a:ln>
                          <a:effectLst/>
                        </a:rPr>
                        <a:t> </a:t>
                      </a:r>
                      <a:r>
                        <a:rPr kumimoji="0" lang="en-US" sz="1600" u="none" strike="noStrike" cap="none" normalizeH="0" baseline="0" dirty="0" err="1" smtClean="0">
                          <a:ln>
                            <a:noFill/>
                          </a:ln>
                          <a:effectLst/>
                        </a:rPr>
                        <a:t>cipta</a:t>
                      </a:r>
                      <a:r>
                        <a:rPr kumimoji="0" lang="en-US" sz="1600" u="none" strike="noStrike" cap="none" normalizeH="0" baseline="0" dirty="0" smtClean="0">
                          <a:ln>
                            <a:noFill/>
                          </a:ln>
                          <a:effectLst/>
                        </a:rPr>
                        <a:t> </a:t>
                      </a:r>
                      <a:r>
                        <a:rPr kumimoji="0" lang="en-US" sz="1600" u="none" strike="noStrike" cap="none" normalizeH="0" baseline="0" dirty="0" err="1" smtClean="0">
                          <a:ln>
                            <a:noFill/>
                          </a:ln>
                          <a:effectLst/>
                        </a:rPr>
                        <a:t>tetapi</a:t>
                      </a:r>
                      <a:r>
                        <a:rPr kumimoji="0" lang="en-US" sz="1600" u="none" strike="noStrike" cap="none" normalizeH="0" baseline="0" dirty="0" smtClean="0">
                          <a:ln>
                            <a:noFill/>
                          </a:ln>
                          <a:effectLst/>
                        </a:rPr>
                        <a:t> </a:t>
                      </a:r>
                      <a:r>
                        <a:rPr kumimoji="0" lang="en-US" sz="1600" u="none" strike="noStrike" cap="none" normalizeH="0" baseline="0" dirty="0" err="1" smtClean="0">
                          <a:ln>
                            <a:noFill/>
                          </a:ln>
                          <a:effectLst/>
                        </a:rPr>
                        <a:t>terkadang</a:t>
                      </a:r>
                      <a:r>
                        <a:rPr kumimoji="0" lang="en-US" sz="1600" u="none" strike="noStrike" cap="none" normalizeH="0" baseline="0" dirty="0" smtClean="0">
                          <a:ln>
                            <a:noFill/>
                          </a:ln>
                          <a:effectLst/>
                        </a:rPr>
                        <a:t> </a:t>
                      </a:r>
                      <a:r>
                        <a:rPr kumimoji="0" lang="en-US" sz="1600" u="none" strike="noStrike" cap="none" normalizeH="0" baseline="0" dirty="0" err="1" smtClean="0">
                          <a:ln>
                            <a:noFill/>
                          </a:ln>
                          <a:effectLst/>
                        </a:rPr>
                        <a:t>bebas</a:t>
                      </a:r>
                      <a:r>
                        <a:rPr kumimoji="0" lang="en-US" sz="1600" u="none" strike="noStrike" cap="none" normalizeH="0" baseline="0" dirty="0" smtClean="0">
                          <a:ln>
                            <a:noFill/>
                          </a:ln>
                          <a:effectLst/>
                        </a:rPr>
                        <a:t> </a:t>
                      </a:r>
                      <a:r>
                        <a:rPr kumimoji="0" lang="en-US" sz="1600" u="none" strike="noStrike" cap="none" normalizeH="0" baseline="0" dirty="0" err="1" smtClean="0">
                          <a:ln>
                            <a:noFill/>
                          </a:ln>
                          <a:effectLst/>
                        </a:rPr>
                        <a:t>untuk</a:t>
                      </a:r>
                      <a:r>
                        <a:rPr kumimoji="0" lang="en-US" sz="1600" u="none" strike="noStrike" cap="none" normalizeH="0" baseline="0" dirty="0" smtClean="0">
                          <a:ln>
                            <a:noFill/>
                          </a:ln>
                          <a:effectLst/>
                        </a:rPr>
                        <a:t> </a:t>
                      </a:r>
                      <a:r>
                        <a:rPr kumimoji="0" lang="en-US" sz="1600" u="none" strike="noStrike" cap="none" normalizeH="0" baseline="0" dirty="0" err="1" smtClean="0">
                          <a:ln>
                            <a:noFill/>
                          </a:ln>
                          <a:effectLst/>
                        </a:rPr>
                        <a:t>diberikan</a:t>
                      </a:r>
                      <a:r>
                        <a:rPr kumimoji="0" lang="en-US" sz="1600" u="none" strike="noStrike" cap="none" normalizeH="0" baseline="0" dirty="0" smtClean="0">
                          <a:ln>
                            <a:noFill/>
                          </a:ln>
                          <a:effectLst/>
                        </a:rPr>
                        <a:t> </a:t>
                      </a:r>
                      <a:r>
                        <a:rPr kumimoji="0" lang="en-US" sz="1600" u="none" strike="noStrike" cap="none" normalizeH="0" baseline="0" dirty="0" err="1" smtClean="0">
                          <a:ln>
                            <a:noFill/>
                          </a:ln>
                          <a:effectLst/>
                        </a:rPr>
                        <a:t>kepada</a:t>
                      </a:r>
                      <a:r>
                        <a:rPr kumimoji="0" lang="en-US" sz="1600" u="none" strike="noStrike" cap="none" normalizeH="0" baseline="0" dirty="0" smtClean="0">
                          <a:ln>
                            <a:noFill/>
                          </a:ln>
                          <a:effectLst/>
                        </a:rPr>
                        <a:t> </a:t>
                      </a:r>
                      <a:r>
                        <a:rPr kumimoji="0" lang="en-US" sz="1600" u="none" strike="noStrike" cap="none" normalizeH="0" baseline="0" dirty="0" err="1" smtClean="0">
                          <a:ln>
                            <a:noFill/>
                          </a:ln>
                          <a:effectLst/>
                        </a:rPr>
                        <a:t>siapa</a:t>
                      </a:r>
                      <a:r>
                        <a:rPr kumimoji="0" lang="en-US" sz="1600" u="none" strike="noStrike" cap="none" normalizeH="0" baseline="0" dirty="0" smtClean="0">
                          <a:ln>
                            <a:noFill/>
                          </a:ln>
                          <a:effectLst/>
                        </a:rPr>
                        <a:t> </a:t>
                      </a:r>
                      <a:r>
                        <a:rPr kumimoji="0" lang="en-US" sz="1600" u="none" strike="noStrike" cap="none" normalizeH="0" baseline="0" dirty="0" err="1" smtClean="0">
                          <a:ln>
                            <a:noFill/>
                          </a:ln>
                          <a:effectLst/>
                        </a:rPr>
                        <a:t>saja</a:t>
                      </a:r>
                      <a:endParaRPr kumimoji="0" lang="en-US" sz="3600" b="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endParaRPr>
                    </a:p>
                  </a:txBody>
                  <a:tcPr marL="91456" marR="91456" marT="45714" marB="45714" horzOverflow="overflow"/>
                </a:tc>
                <a:extLst>
                  <a:ext uri="{0D108BD9-81ED-4DB2-BD59-A6C34878D82A}">
                    <a16:rowId xmlns:a16="http://schemas.microsoft.com/office/drawing/2014/main" val="10003"/>
                  </a:ext>
                </a:extLst>
              </a:tr>
              <a:tr h="344970">
                <a:tc>
                  <a:txBody>
                    <a:bodyPr/>
                    <a:lstStyle/>
                    <a:p>
                      <a:pPr marL="0" marR="0" lvl="0" indent="0" algn="l" defTabSz="914400" rtl="0" eaLnBrk="1" fontAlgn="base" latinLnBrk="0" hangingPunct="1">
                        <a:lnSpc>
                          <a:spcPct val="100000"/>
                        </a:lnSpc>
                        <a:spcBef>
                          <a:spcPct val="0"/>
                        </a:spcBef>
                        <a:spcAft>
                          <a:spcPct val="0"/>
                        </a:spcAft>
                        <a:buClr>
                          <a:schemeClr val="tx2"/>
                        </a:buClr>
                        <a:buSzPct val="115000"/>
                        <a:buFont typeface="Wingdings" pitchFamily="2" charset="2"/>
                        <a:buNone/>
                        <a:tabLst>
                          <a:tab pos="-914400" algn="l"/>
                          <a:tab pos="-457200" algn="l"/>
                          <a:tab pos="0" algn="l"/>
                          <a:tab pos="269875" algn="l"/>
                        </a:tabLst>
                      </a:pPr>
                      <a:r>
                        <a:rPr kumimoji="0" lang="en-US" sz="1400" u="none" strike="noStrike" cap="none" normalizeH="0" baseline="0" dirty="0" smtClean="0">
                          <a:ln>
                            <a:noFill/>
                          </a:ln>
                          <a:effectLst/>
                        </a:rPr>
                        <a:t>Freeware</a:t>
                      </a:r>
                      <a:endParaRPr kumimoji="0" lang="en-US" sz="3200" b="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endParaRPr>
                    </a:p>
                  </a:txBody>
                  <a:tcPr marL="91456" marR="91456" marT="45714" marB="45714" horzOverflow="overflow"/>
                </a:tc>
                <a:tc>
                  <a:txBody>
                    <a:bodyPr/>
                    <a:lstStyle/>
                    <a:p>
                      <a:pPr marL="0" marR="0" lvl="0" indent="0" algn="l" defTabSz="914400" rtl="0" eaLnBrk="1" fontAlgn="base" latinLnBrk="0" hangingPunct="1">
                        <a:lnSpc>
                          <a:spcPct val="100000"/>
                        </a:lnSpc>
                        <a:spcBef>
                          <a:spcPct val="0"/>
                        </a:spcBef>
                        <a:spcAft>
                          <a:spcPct val="0"/>
                        </a:spcAft>
                        <a:buClr>
                          <a:schemeClr val="tx2"/>
                        </a:buClr>
                        <a:buSzPct val="115000"/>
                        <a:buFont typeface="Wingdings" pitchFamily="2" charset="2"/>
                        <a:buNone/>
                        <a:tabLst>
                          <a:tab pos="-914400" algn="l"/>
                          <a:tab pos="-457200" algn="l"/>
                          <a:tab pos="0" algn="l"/>
                          <a:tab pos="269875" algn="l"/>
                        </a:tabLst>
                      </a:pPr>
                      <a:r>
                        <a:rPr kumimoji="0" lang="en-US" sz="1600" u="none" strike="noStrike" cap="none" normalizeH="0" baseline="0" smtClean="0">
                          <a:ln>
                            <a:noFill/>
                          </a:ln>
                          <a:effectLst/>
                        </a:rPr>
                        <a:t>Perangkat lunak yang dapat digunakan tanpa perlu membayar sama sekali</a:t>
                      </a:r>
                      <a:endParaRPr kumimoji="0" lang="en-US" sz="3600" b="0" i="0" u="none" strike="noStrike" cap="none" normalizeH="0" baseline="0" smtClean="0">
                        <a:ln>
                          <a:noFill/>
                        </a:ln>
                        <a:solidFill>
                          <a:schemeClr val="tx1"/>
                        </a:solidFill>
                        <a:effectLst/>
                        <a:latin typeface="Calibri" panose="020F0502020204030204" pitchFamily="34" charset="0"/>
                        <a:cs typeface="Calibri" panose="020F0502020204030204" pitchFamily="34" charset="0"/>
                      </a:endParaRPr>
                    </a:p>
                  </a:txBody>
                  <a:tcPr marL="91456" marR="91456" marT="45714" marB="45714" horzOverflow="overflow"/>
                </a:tc>
                <a:extLst>
                  <a:ext uri="{0D108BD9-81ED-4DB2-BD59-A6C34878D82A}">
                    <a16:rowId xmlns:a16="http://schemas.microsoft.com/office/drawing/2014/main" val="10004"/>
                  </a:ext>
                </a:extLst>
              </a:tr>
              <a:tr h="475282">
                <a:tc>
                  <a:txBody>
                    <a:bodyPr/>
                    <a:lstStyle/>
                    <a:p>
                      <a:pPr marL="0" marR="0" lvl="0" indent="0" algn="l" defTabSz="914400" rtl="0" eaLnBrk="1" fontAlgn="base" latinLnBrk="0" hangingPunct="1">
                        <a:lnSpc>
                          <a:spcPct val="100000"/>
                        </a:lnSpc>
                        <a:spcBef>
                          <a:spcPct val="0"/>
                        </a:spcBef>
                        <a:spcAft>
                          <a:spcPct val="0"/>
                        </a:spcAft>
                        <a:buClr>
                          <a:schemeClr val="tx2"/>
                        </a:buClr>
                        <a:buSzPct val="115000"/>
                        <a:buFont typeface="Wingdings" pitchFamily="2" charset="2"/>
                        <a:buNone/>
                        <a:tabLst>
                          <a:tab pos="-914400" algn="l"/>
                          <a:tab pos="-457200" algn="l"/>
                          <a:tab pos="0" algn="l"/>
                          <a:tab pos="269875" algn="l"/>
                        </a:tabLst>
                      </a:pPr>
                      <a:r>
                        <a:rPr kumimoji="0" lang="en-US" sz="1400" u="none" strike="noStrike" cap="none" normalizeH="0" baseline="0" smtClean="0">
                          <a:ln>
                            <a:noFill/>
                          </a:ln>
                          <a:effectLst/>
                        </a:rPr>
                        <a:t>Rentalware</a:t>
                      </a:r>
                      <a:endParaRPr kumimoji="0" lang="en-US" sz="3200" b="0" i="0" u="none" strike="noStrike" cap="none" normalizeH="0" baseline="0" smtClean="0">
                        <a:ln>
                          <a:noFill/>
                        </a:ln>
                        <a:solidFill>
                          <a:schemeClr val="tx1"/>
                        </a:solidFill>
                        <a:effectLst/>
                        <a:latin typeface="Calibri" panose="020F0502020204030204" pitchFamily="34" charset="0"/>
                        <a:cs typeface="Calibri" panose="020F0502020204030204" pitchFamily="34" charset="0"/>
                      </a:endParaRPr>
                    </a:p>
                  </a:txBody>
                  <a:tcPr marL="91456" marR="91456" marT="45714" marB="45714" horzOverflow="overflow"/>
                </a:tc>
                <a:tc>
                  <a:txBody>
                    <a:bodyPr/>
                    <a:lstStyle/>
                    <a:p>
                      <a:pPr marL="0" marR="0" lvl="0" indent="0" algn="l" defTabSz="914400" rtl="0" eaLnBrk="1" fontAlgn="base" latinLnBrk="0" hangingPunct="1">
                        <a:lnSpc>
                          <a:spcPct val="100000"/>
                        </a:lnSpc>
                        <a:spcBef>
                          <a:spcPct val="0"/>
                        </a:spcBef>
                        <a:spcAft>
                          <a:spcPct val="0"/>
                        </a:spcAft>
                        <a:buClr>
                          <a:schemeClr val="tx2"/>
                        </a:buClr>
                        <a:buSzPct val="115000"/>
                        <a:buFont typeface="Wingdings" pitchFamily="2" charset="2"/>
                        <a:buNone/>
                        <a:tabLst>
                          <a:tab pos="-914400" algn="l"/>
                          <a:tab pos="-457200" algn="l"/>
                          <a:tab pos="0" algn="l"/>
                          <a:tab pos="269875" algn="l"/>
                        </a:tabLst>
                      </a:pPr>
                      <a:r>
                        <a:rPr kumimoji="0" lang="en-US" sz="1600" u="none" strike="noStrike" cap="none" normalizeH="0" baseline="0" dirty="0" err="1" smtClean="0">
                          <a:ln>
                            <a:noFill/>
                          </a:ln>
                          <a:effectLst/>
                        </a:rPr>
                        <a:t>Perangkat</a:t>
                      </a:r>
                      <a:r>
                        <a:rPr kumimoji="0" lang="en-US" sz="1600" u="none" strike="noStrike" cap="none" normalizeH="0" baseline="0" dirty="0" smtClean="0">
                          <a:ln>
                            <a:noFill/>
                          </a:ln>
                          <a:effectLst/>
                        </a:rPr>
                        <a:t> </a:t>
                      </a:r>
                      <a:r>
                        <a:rPr kumimoji="0" lang="en-US" sz="1600" u="none" strike="noStrike" cap="none" normalizeH="0" baseline="0" dirty="0" err="1" smtClean="0">
                          <a:ln>
                            <a:noFill/>
                          </a:ln>
                          <a:effectLst/>
                        </a:rPr>
                        <a:t>lunak</a:t>
                      </a:r>
                      <a:r>
                        <a:rPr kumimoji="0" lang="en-US" sz="1600" u="none" strike="noStrike" cap="none" normalizeH="0" baseline="0" dirty="0" smtClean="0">
                          <a:ln>
                            <a:noFill/>
                          </a:ln>
                          <a:effectLst/>
                        </a:rPr>
                        <a:t> yang </a:t>
                      </a:r>
                      <a:r>
                        <a:rPr kumimoji="0" lang="en-US" sz="1600" u="none" strike="noStrike" cap="none" normalizeH="0" baseline="0" dirty="0" err="1" smtClean="0">
                          <a:ln>
                            <a:noFill/>
                          </a:ln>
                          <a:effectLst/>
                        </a:rPr>
                        <a:t>dapat</a:t>
                      </a:r>
                      <a:r>
                        <a:rPr kumimoji="0" lang="en-US" sz="1600" u="none" strike="noStrike" cap="none" normalizeH="0" baseline="0" dirty="0" smtClean="0">
                          <a:ln>
                            <a:noFill/>
                          </a:ln>
                          <a:effectLst/>
                        </a:rPr>
                        <a:t> </a:t>
                      </a:r>
                      <a:r>
                        <a:rPr kumimoji="0" lang="en-US" sz="1600" u="none" strike="noStrike" cap="none" normalizeH="0" baseline="0" dirty="0" err="1" smtClean="0">
                          <a:ln>
                            <a:noFill/>
                          </a:ln>
                          <a:effectLst/>
                        </a:rPr>
                        <a:t>digunakan</a:t>
                      </a:r>
                      <a:r>
                        <a:rPr kumimoji="0" lang="en-US" sz="1600" u="none" strike="noStrike" cap="none" normalizeH="0" baseline="0" dirty="0" smtClean="0">
                          <a:ln>
                            <a:noFill/>
                          </a:ln>
                          <a:effectLst/>
                        </a:rPr>
                        <a:t> </a:t>
                      </a:r>
                      <a:r>
                        <a:rPr kumimoji="0" lang="en-US" sz="1600" u="none" strike="noStrike" cap="none" normalizeH="0" baseline="0" dirty="0" err="1" smtClean="0">
                          <a:ln>
                            <a:noFill/>
                          </a:ln>
                          <a:effectLst/>
                        </a:rPr>
                        <a:t>dengan</a:t>
                      </a:r>
                      <a:r>
                        <a:rPr kumimoji="0" lang="en-US" sz="1600" u="none" strike="noStrike" cap="none" normalizeH="0" baseline="0" dirty="0" smtClean="0">
                          <a:ln>
                            <a:noFill/>
                          </a:ln>
                          <a:effectLst/>
                        </a:rPr>
                        <a:t> </a:t>
                      </a:r>
                      <a:r>
                        <a:rPr kumimoji="0" lang="en-US" sz="1600" u="none" strike="noStrike" cap="none" normalizeH="0" baseline="0" dirty="0" err="1" smtClean="0">
                          <a:ln>
                            <a:noFill/>
                          </a:ln>
                          <a:effectLst/>
                        </a:rPr>
                        <a:t>cara</a:t>
                      </a:r>
                      <a:r>
                        <a:rPr kumimoji="0" lang="en-US" sz="1600" u="none" strike="noStrike" cap="none" normalizeH="0" baseline="0" dirty="0" smtClean="0">
                          <a:ln>
                            <a:noFill/>
                          </a:ln>
                          <a:effectLst/>
                        </a:rPr>
                        <a:t> </a:t>
                      </a:r>
                      <a:r>
                        <a:rPr kumimoji="0" lang="en-US" sz="1600" u="none" strike="noStrike" cap="none" normalizeH="0" baseline="0" dirty="0" err="1" smtClean="0">
                          <a:ln>
                            <a:noFill/>
                          </a:ln>
                          <a:effectLst/>
                        </a:rPr>
                        <a:t>menyewa</a:t>
                      </a:r>
                      <a:r>
                        <a:rPr kumimoji="0" lang="en-US" sz="1600" u="none" strike="noStrike" cap="none" normalizeH="0" baseline="0" dirty="0" smtClean="0">
                          <a:ln>
                            <a:noFill/>
                          </a:ln>
                          <a:effectLst/>
                        </a:rPr>
                        <a:t>. Ada </a:t>
                      </a:r>
                      <a:r>
                        <a:rPr kumimoji="0" lang="en-US" sz="1600" u="none" strike="noStrike" cap="none" normalizeH="0" baseline="0" dirty="0" err="1" smtClean="0">
                          <a:ln>
                            <a:noFill/>
                          </a:ln>
                          <a:effectLst/>
                        </a:rPr>
                        <a:t>hak</a:t>
                      </a:r>
                      <a:r>
                        <a:rPr kumimoji="0" lang="en-US" sz="1600" u="none" strike="noStrike" cap="none" normalizeH="0" baseline="0" dirty="0" smtClean="0">
                          <a:ln>
                            <a:noFill/>
                          </a:ln>
                          <a:effectLst/>
                        </a:rPr>
                        <a:t> </a:t>
                      </a:r>
                      <a:r>
                        <a:rPr kumimoji="0" lang="en-US" sz="1600" u="none" strike="noStrike" cap="none" normalizeH="0" baseline="0" dirty="0" err="1" smtClean="0">
                          <a:ln>
                            <a:noFill/>
                          </a:ln>
                          <a:effectLst/>
                        </a:rPr>
                        <a:t>cipta</a:t>
                      </a:r>
                      <a:endParaRPr kumimoji="0" lang="en-US" sz="3600" b="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endParaRPr>
                    </a:p>
                  </a:txBody>
                  <a:tcPr marL="91456" marR="91456" marT="45714" marB="45714" horzOverflow="overflow"/>
                </a:tc>
                <a:extLst>
                  <a:ext uri="{0D108BD9-81ED-4DB2-BD59-A6C34878D82A}">
                    <a16:rowId xmlns:a16="http://schemas.microsoft.com/office/drawing/2014/main" val="10005"/>
                  </a:ext>
                </a:extLst>
              </a:tr>
              <a:tr h="1062409">
                <a:tc>
                  <a:txBody>
                    <a:bodyPr/>
                    <a:lstStyle/>
                    <a:p>
                      <a:pPr marL="0" marR="0" lvl="0" indent="0" algn="l" defTabSz="914400" rtl="0" eaLnBrk="1" fontAlgn="base" latinLnBrk="0" hangingPunct="1">
                        <a:lnSpc>
                          <a:spcPct val="100000"/>
                        </a:lnSpc>
                        <a:spcBef>
                          <a:spcPct val="0"/>
                        </a:spcBef>
                        <a:spcAft>
                          <a:spcPct val="0"/>
                        </a:spcAft>
                        <a:buClr>
                          <a:schemeClr val="tx2"/>
                        </a:buClr>
                        <a:buSzPct val="115000"/>
                        <a:buFont typeface="Wingdings" pitchFamily="2" charset="2"/>
                        <a:buNone/>
                        <a:tabLst>
                          <a:tab pos="-914400" algn="l"/>
                          <a:tab pos="-457200" algn="l"/>
                          <a:tab pos="0" algn="l"/>
                          <a:tab pos="269875" algn="l"/>
                        </a:tabLst>
                      </a:pPr>
                      <a:r>
                        <a:rPr kumimoji="0" lang="en-US" sz="1400" u="none" strike="noStrike" cap="none" normalizeH="0" baseline="0" smtClean="0">
                          <a:ln>
                            <a:noFill/>
                          </a:ln>
                          <a:effectLst/>
                        </a:rPr>
                        <a:t>Free software</a:t>
                      </a:r>
                      <a:endParaRPr kumimoji="0" lang="en-US" sz="3200" b="0" i="0" u="none" strike="noStrike" cap="none" normalizeH="0" baseline="0" smtClean="0">
                        <a:ln>
                          <a:noFill/>
                        </a:ln>
                        <a:solidFill>
                          <a:schemeClr val="tx1"/>
                        </a:solidFill>
                        <a:effectLst/>
                        <a:latin typeface="Calibri" panose="020F0502020204030204" pitchFamily="34" charset="0"/>
                        <a:cs typeface="Calibri" panose="020F0502020204030204" pitchFamily="34" charset="0"/>
                      </a:endParaRPr>
                    </a:p>
                  </a:txBody>
                  <a:tcPr marL="91456" marR="91456" marT="45714" marB="45714" horzOverflow="overflow"/>
                </a:tc>
                <a:tc>
                  <a:txBody>
                    <a:bodyPr/>
                    <a:lstStyle/>
                    <a:p>
                      <a:pPr marL="0" marR="0" lvl="0" indent="0" algn="l" defTabSz="914400" rtl="0" eaLnBrk="1" fontAlgn="base" latinLnBrk="0" hangingPunct="1">
                        <a:lnSpc>
                          <a:spcPct val="100000"/>
                        </a:lnSpc>
                        <a:spcBef>
                          <a:spcPct val="0"/>
                        </a:spcBef>
                        <a:spcAft>
                          <a:spcPct val="0"/>
                        </a:spcAft>
                        <a:buClr>
                          <a:schemeClr val="tx2"/>
                        </a:buClr>
                        <a:buSzPct val="115000"/>
                        <a:buFont typeface="Wingdings" pitchFamily="2" charset="2"/>
                        <a:buNone/>
                        <a:tabLst>
                          <a:tab pos="-914400" algn="l"/>
                          <a:tab pos="-457200" algn="l"/>
                          <a:tab pos="0" algn="l"/>
                          <a:tab pos="269875" algn="l"/>
                        </a:tabLst>
                      </a:pPr>
                      <a:r>
                        <a:rPr kumimoji="0" lang="en-US" sz="1600" u="none" strike="noStrike" cap="none" normalizeH="0" baseline="0" smtClean="0">
                          <a:ln>
                            <a:noFill/>
                          </a:ln>
                          <a:effectLst/>
                        </a:rPr>
                        <a:t>Perangkat lunak yang dilengkapi dengan kode sumber, dapat digunakan oleh siapa saja dan bebas untuk dikembangkan sendiri oleh pemakai (sepanjang lisensi memperkenankannya). Untuk mendapatkannnya bisa saja gratis ataupun membayar dengan harga yang relatif murah. Tidak ada hak cipta (Tokoh: Richard Stallman)</a:t>
                      </a:r>
                      <a:endParaRPr kumimoji="0" lang="en-US" sz="3600" b="0" i="0" u="none" strike="noStrike" cap="none" normalizeH="0" baseline="0" smtClean="0">
                        <a:ln>
                          <a:noFill/>
                        </a:ln>
                        <a:solidFill>
                          <a:schemeClr val="tx1"/>
                        </a:solidFill>
                        <a:effectLst/>
                        <a:latin typeface="Calibri" panose="020F0502020204030204" pitchFamily="34" charset="0"/>
                        <a:cs typeface="Calibri" panose="020F0502020204030204" pitchFamily="34" charset="0"/>
                      </a:endParaRPr>
                    </a:p>
                  </a:txBody>
                  <a:tcPr marL="91456" marR="91456" marT="45714" marB="45714" horzOverflow="overflow"/>
                </a:tc>
                <a:extLst>
                  <a:ext uri="{0D108BD9-81ED-4DB2-BD59-A6C34878D82A}">
                    <a16:rowId xmlns:a16="http://schemas.microsoft.com/office/drawing/2014/main" val="10006"/>
                  </a:ext>
                </a:extLst>
              </a:tr>
              <a:tr h="475282">
                <a:tc>
                  <a:txBody>
                    <a:bodyPr/>
                    <a:lstStyle/>
                    <a:p>
                      <a:pPr marL="0" marR="0" lvl="0" indent="0" algn="l" defTabSz="914400" rtl="0" eaLnBrk="1" fontAlgn="base" latinLnBrk="0" hangingPunct="1">
                        <a:lnSpc>
                          <a:spcPct val="100000"/>
                        </a:lnSpc>
                        <a:spcBef>
                          <a:spcPct val="0"/>
                        </a:spcBef>
                        <a:spcAft>
                          <a:spcPct val="0"/>
                        </a:spcAft>
                        <a:buClr>
                          <a:schemeClr val="tx2"/>
                        </a:buClr>
                        <a:buSzPct val="115000"/>
                        <a:buFont typeface="Wingdings" pitchFamily="2" charset="2"/>
                        <a:buNone/>
                        <a:tabLst>
                          <a:tab pos="-914400" algn="l"/>
                          <a:tab pos="-457200" algn="l"/>
                          <a:tab pos="0" algn="l"/>
                          <a:tab pos="269875" algn="l"/>
                        </a:tabLst>
                      </a:pPr>
                      <a:r>
                        <a:rPr kumimoji="0" lang="en-US" sz="1400" u="none" strike="noStrike" cap="none" normalizeH="0" baseline="0" smtClean="0">
                          <a:ln>
                            <a:noFill/>
                          </a:ln>
                          <a:effectLst/>
                        </a:rPr>
                        <a:t>Open source</a:t>
                      </a:r>
                      <a:endParaRPr kumimoji="0" lang="en-US" sz="3200" b="0" i="0" u="none" strike="noStrike" cap="none" normalizeH="0" baseline="0" smtClean="0">
                        <a:ln>
                          <a:noFill/>
                        </a:ln>
                        <a:solidFill>
                          <a:schemeClr val="tx1"/>
                        </a:solidFill>
                        <a:effectLst/>
                        <a:latin typeface="Calibri" panose="020F0502020204030204" pitchFamily="34" charset="0"/>
                        <a:cs typeface="Calibri" panose="020F0502020204030204" pitchFamily="34" charset="0"/>
                      </a:endParaRPr>
                    </a:p>
                  </a:txBody>
                  <a:tcPr marL="91456" marR="91456" marT="45714" marB="45714" horzOverflow="overflow"/>
                </a:tc>
                <a:tc>
                  <a:txBody>
                    <a:bodyPr/>
                    <a:lstStyle/>
                    <a:p>
                      <a:pPr marL="0" marR="0" lvl="0" indent="0" algn="l" defTabSz="914400" rtl="0" eaLnBrk="1" fontAlgn="base" latinLnBrk="0" hangingPunct="1">
                        <a:lnSpc>
                          <a:spcPct val="100000"/>
                        </a:lnSpc>
                        <a:spcBef>
                          <a:spcPct val="0"/>
                        </a:spcBef>
                        <a:spcAft>
                          <a:spcPct val="0"/>
                        </a:spcAft>
                        <a:buClr>
                          <a:schemeClr val="tx2"/>
                        </a:buClr>
                        <a:buSzPct val="115000"/>
                        <a:buFont typeface="Wingdings" pitchFamily="2" charset="2"/>
                        <a:buNone/>
                        <a:tabLst>
                          <a:tab pos="-914400" algn="l"/>
                          <a:tab pos="-457200" algn="l"/>
                          <a:tab pos="0" algn="l"/>
                          <a:tab pos="269875" algn="l"/>
                        </a:tabLst>
                      </a:pPr>
                      <a:r>
                        <a:rPr kumimoji="0" lang="en-US" sz="1600" u="none" strike="noStrike" cap="none" normalizeH="0" baseline="0" dirty="0" err="1" smtClean="0">
                          <a:ln>
                            <a:noFill/>
                          </a:ln>
                          <a:effectLst/>
                        </a:rPr>
                        <a:t>Serupa</a:t>
                      </a:r>
                      <a:r>
                        <a:rPr kumimoji="0" lang="en-US" sz="1600" u="none" strike="noStrike" cap="none" normalizeH="0" baseline="0" dirty="0" smtClean="0">
                          <a:ln>
                            <a:noFill/>
                          </a:ln>
                          <a:effectLst/>
                        </a:rPr>
                        <a:t> </a:t>
                      </a:r>
                      <a:r>
                        <a:rPr kumimoji="0" lang="en-US" sz="1600" u="none" strike="noStrike" cap="none" normalizeH="0" baseline="0" dirty="0" err="1" smtClean="0">
                          <a:ln>
                            <a:noFill/>
                          </a:ln>
                          <a:effectLst/>
                        </a:rPr>
                        <a:t>dengan</a:t>
                      </a:r>
                      <a:r>
                        <a:rPr kumimoji="0" lang="en-US" sz="1600" u="none" strike="noStrike" cap="none" normalizeH="0" baseline="0" dirty="0" smtClean="0">
                          <a:ln>
                            <a:noFill/>
                          </a:ln>
                          <a:effectLst/>
                        </a:rPr>
                        <a:t> free software. </a:t>
                      </a:r>
                      <a:r>
                        <a:rPr kumimoji="0" lang="en-US" sz="1600" u="none" strike="noStrike" cap="none" normalizeH="0" baseline="0" dirty="0" err="1" smtClean="0">
                          <a:ln>
                            <a:noFill/>
                          </a:ln>
                          <a:effectLst/>
                        </a:rPr>
                        <a:t>Hanya</a:t>
                      </a:r>
                      <a:r>
                        <a:rPr kumimoji="0" lang="en-US" sz="1600" u="none" strike="noStrike" cap="none" normalizeH="0" baseline="0" dirty="0" smtClean="0">
                          <a:ln>
                            <a:noFill/>
                          </a:ln>
                          <a:effectLst/>
                        </a:rPr>
                        <a:t> </a:t>
                      </a:r>
                      <a:r>
                        <a:rPr kumimoji="0" lang="en-US" sz="1600" u="none" strike="noStrike" cap="none" normalizeH="0" baseline="0" dirty="0" err="1" smtClean="0">
                          <a:ln>
                            <a:noFill/>
                          </a:ln>
                          <a:effectLst/>
                        </a:rPr>
                        <a:t>berbeda</a:t>
                      </a:r>
                      <a:r>
                        <a:rPr kumimoji="0" lang="en-US" sz="1600" u="none" strike="noStrike" cap="none" normalizeH="0" baseline="0" dirty="0" smtClean="0">
                          <a:ln>
                            <a:noFill/>
                          </a:ln>
                          <a:effectLst/>
                        </a:rPr>
                        <a:t> </a:t>
                      </a:r>
                      <a:r>
                        <a:rPr kumimoji="0" lang="en-US" sz="1600" u="none" strike="noStrike" cap="none" normalizeH="0" baseline="0" dirty="0" err="1" smtClean="0">
                          <a:ln>
                            <a:noFill/>
                          </a:ln>
                          <a:effectLst/>
                        </a:rPr>
                        <a:t>dalam</a:t>
                      </a:r>
                      <a:r>
                        <a:rPr kumimoji="0" lang="en-US" sz="1600" u="none" strike="noStrike" cap="none" normalizeH="0" baseline="0" dirty="0" smtClean="0">
                          <a:ln>
                            <a:noFill/>
                          </a:ln>
                          <a:effectLst/>
                        </a:rPr>
                        <a:t> </a:t>
                      </a:r>
                      <a:r>
                        <a:rPr kumimoji="0" lang="en-US" sz="1600" u="none" strike="noStrike" cap="none" normalizeH="0" baseline="0" dirty="0" err="1" smtClean="0">
                          <a:ln>
                            <a:noFill/>
                          </a:ln>
                          <a:effectLst/>
                        </a:rPr>
                        <a:t>filosofi</a:t>
                      </a:r>
                      <a:r>
                        <a:rPr kumimoji="0" lang="en-US" sz="1600" u="none" strike="noStrike" cap="none" normalizeH="0" baseline="0" dirty="0" smtClean="0">
                          <a:ln>
                            <a:noFill/>
                          </a:ln>
                          <a:effectLst/>
                        </a:rPr>
                        <a:t> (</a:t>
                      </a:r>
                      <a:r>
                        <a:rPr kumimoji="0" lang="en-US" sz="1600" u="none" strike="noStrike" cap="none" normalizeH="0" baseline="0" dirty="0" err="1" smtClean="0">
                          <a:ln>
                            <a:noFill/>
                          </a:ln>
                          <a:effectLst/>
                        </a:rPr>
                        <a:t>Tokoh</a:t>
                      </a:r>
                      <a:r>
                        <a:rPr kumimoji="0" lang="en-US" sz="1600" u="none" strike="noStrike" cap="none" normalizeH="0" baseline="0" dirty="0" smtClean="0">
                          <a:ln>
                            <a:noFill/>
                          </a:ln>
                          <a:effectLst/>
                        </a:rPr>
                        <a:t> Erick </a:t>
                      </a:r>
                      <a:r>
                        <a:rPr kumimoji="0" lang="en-US" sz="1600" u="none" strike="noStrike" cap="none" normalizeH="0" baseline="0" dirty="0" err="1" smtClean="0">
                          <a:ln>
                            <a:noFill/>
                          </a:ln>
                          <a:effectLst/>
                        </a:rPr>
                        <a:t>Raymobd</a:t>
                      </a:r>
                      <a:r>
                        <a:rPr kumimoji="0" lang="en-US" sz="1600" u="none" strike="noStrike" cap="none" normalizeH="0" baseline="0" dirty="0" smtClean="0">
                          <a:ln>
                            <a:noFill/>
                          </a:ln>
                          <a:effectLst/>
                        </a:rPr>
                        <a:t>)</a:t>
                      </a:r>
                      <a:endParaRPr kumimoji="0" lang="en-US" sz="3600" b="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endParaRPr>
                    </a:p>
                  </a:txBody>
                  <a:tcPr marL="91456" marR="91456" marT="45714" marB="45714" horzOverflow="overflow"/>
                </a:tc>
                <a:extLst>
                  <a:ext uri="{0D108BD9-81ED-4DB2-BD59-A6C34878D82A}">
                    <a16:rowId xmlns:a16="http://schemas.microsoft.com/office/drawing/2014/main" val="10007"/>
                  </a:ext>
                </a:extLst>
              </a:tr>
            </a:tbl>
          </a:graphicData>
        </a:graphic>
      </p:graphicFrame>
      <p:grpSp>
        <p:nvGrpSpPr>
          <p:cNvPr id="23" name="Group 22">
            <a:extLst>
              <a:ext uri="{FF2B5EF4-FFF2-40B4-BE49-F238E27FC236}">
                <a16:creationId xmlns:a16="http://schemas.microsoft.com/office/drawing/2014/main" id="{E3EF9808-C6AD-4138-B7CA-F72ECE537A8C}"/>
              </a:ext>
            </a:extLst>
          </p:cNvPr>
          <p:cNvGrpSpPr/>
          <p:nvPr/>
        </p:nvGrpSpPr>
        <p:grpSpPr>
          <a:xfrm>
            <a:off x="9687935" y="1026318"/>
            <a:ext cx="2564959" cy="2264421"/>
            <a:chOff x="1569022" y="1657523"/>
            <a:chExt cx="5617573" cy="5088315"/>
          </a:xfrm>
        </p:grpSpPr>
        <p:sp>
          <p:nvSpPr>
            <p:cNvPr id="24" name="Freeform: Shape 83">
              <a:extLst>
                <a:ext uri="{FF2B5EF4-FFF2-40B4-BE49-F238E27FC236}">
                  <a16:creationId xmlns:a16="http://schemas.microsoft.com/office/drawing/2014/main" id="{CCC8FED4-622F-48E9-8404-76155663EEFC}"/>
                </a:ext>
              </a:extLst>
            </p:cNvPr>
            <p:cNvSpPr/>
            <p:nvPr/>
          </p:nvSpPr>
          <p:spPr>
            <a:xfrm>
              <a:off x="2923068" y="1665471"/>
              <a:ext cx="2967885" cy="2156018"/>
            </a:xfrm>
            <a:custGeom>
              <a:avLst/>
              <a:gdLst>
                <a:gd name="connsiteX0" fmla="*/ 1117322 w 2162559"/>
                <a:gd name="connsiteY0" fmla="*/ 0 h 1570989"/>
                <a:gd name="connsiteX1" fmla="*/ 1073836 w 2162559"/>
                <a:gd name="connsiteY1" fmla="*/ 10186 h 1570989"/>
                <a:gd name="connsiteX2" fmla="*/ 986864 w 2162559"/>
                <a:gd name="connsiteY2" fmla="*/ 48579 h 1570989"/>
                <a:gd name="connsiteX3" fmla="*/ 987255 w 2162559"/>
                <a:gd name="connsiteY3" fmla="*/ 48971 h 1570989"/>
                <a:gd name="connsiteX4" fmla="*/ 902242 w 2162559"/>
                <a:gd name="connsiteY4" fmla="*/ 75219 h 1570989"/>
                <a:gd name="connsiteX5" fmla="*/ 861498 w 2162559"/>
                <a:gd name="connsiteY5" fmla="*/ 91674 h 1570989"/>
                <a:gd name="connsiteX6" fmla="*/ 807434 w 2162559"/>
                <a:gd name="connsiteY6" fmla="*/ 134376 h 1570989"/>
                <a:gd name="connsiteX7" fmla="*/ 746318 w 2162559"/>
                <a:gd name="connsiteY7" fmla="*/ 155924 h 1570989"/>
                <a:gd name="connsiteX8" fmla="*/ 680893 w 2162559"/>
                <a:gd name="connsiteY8" fmla="*/ 180605 h 1570989"/>
                <a:gd name="connsiteX9" fmla="*/ 680893 w 2162559"/>
                <a:gd name="connsiteY9" fmla="*/ 180605 h 1570989"/>
                <a:gd name="connsiteX10" fmla="*/ 601364 w 2162559"/>
                <a:gd name="connsiteY10" fmla="*/ 193142 h 1570989"/>
                <a:gd name="connsiteX11" fmla="*/ 517526 w 2162559"/>
                <a:gd name="connsiteY11" fmla="*/ 244072 h 1570989"/>
                <a:gd name="connsiteX12" fmla="*/ 506556 w 2162559"/>
                <a:gd name="connsiteY12" fmla="*/ 249165 h 1570989"/>
                <a:gd name="connsiteX13" fmla="*/ 352591 w 2162559"/>
                <a:gd name="connsiteY13" fmla="*/ 363561 h 1570989"/>
                <a:gd name="connsiteX14" fmla="*/ 310280 w 2162559"/>
                <a:gd name="connsiteY14" fmla="*/ 418017 h 1570989"/>
                <a:gd name="connsiteX15" fmla="*/ 310280 w 2162559"/>
                <a:gd name="connsiteY15" fmla="*/ 418017 h 1570989"/>
                <a:gd name="connsiteX16" fmla="*/ 180605 w 2162559"/>
                <a:gd name="connsiteY16" fmla="*/ 607241 h 1570989"/>
                <a:gd name="connsiteX17" fmla="*/ 0 w 2162559"/>
                <a:gd name="connsiteY17" fmla="*/ 837992 h 1570989"/>
                <a:gd name="connsiteX18" fmla="*/ 65425 w 2162559"/>
                <a:gd name="connsiteY18" fmla="*/ 870900 h 1570989"/>
                <a:gd name="connsiteX19" fmla="*/ 159450 w 2162559"/>
                <a:gd name="connsiteY19" fmla="*/ 938285 h 1570989"/>
                <a:gd name="connsiteX20" fmla="*/ 225658 w 2162559"/>
                <a:gd name="connsiteY20" fmla="*/ 1012721 h 1570989"/>
                <a:gd name="connsiteX21" fmla="*/ 343189 w 2162559"/>
                <a:gd name="connsiteY21" fmla="*/ 907727 h 1570989"/>
                <a:gd name="connsiteX22" fmla="*/ 440347 w 2162559"/>
                <a:gd name="connsiteY22" fmla="*/ 865807 h 1570989"/>
                <a:gd name="connsiteX23" fmla="*/ 490102 w 2162559"/>
                <a:gd name="connsiteY23" fmla="*/ 868942 h 1570989"/>
                <a:gd name="connsiteX24" fmla="*/ 501855 w 2162559"/>
                <a:gd name="connsiteY24" fmla="*/ 914778 h 1570989"/>
                <a:gd name="connsiteX25" fmla="*/ 539856 w 2162559"/>
                <a:gd name="connsiteY25" fmla="*/ 1009978 h 1570989"/>
                <a:gd name="connsiteX26" fmla="*/ 609983 w 2162559"/>
                <a:gd name="connsiteY26" fmla="*/ 1037402 h 1570989"/>
                <a:gd name="connsiteX27" fmla="*/ 669532 w 2162559"/>
                <a:gd name="connsiteY27" fmla="*/ 1015463 h 1570989"/>
                <a:gd name="connsiteX28" fmla="*/ 679718 w 2162559"/>
                <a:gd name="connsiteY28" fmla="*/ 1020556 h 1570989"/>
                <a:gd name="connsiteX29" fmla="*/ 691862 w 2162559"/>
                <a:gd name="connsiteY29" fmla="*/ 1081672 h 1570989"/>
                <a:gd name="connsiteX30" fmla="*/ 746710 w 2162559"/>
                <a:gd name="connsiteY30" fmla="*/ 1361002 h 1570989"/>
                <a:gd name="connsiteX31" fmla="*/ 757679 w 2162559"/>
                <a:gd name="connsiteY31" fmla="*/ 1393911 h 1570989"/>
                <a:gd name="connsiteX32" fmla="*/ 1106353 w 2162559"/>
                <a:gd name="connsiteY32" fmla="*/ 1567856 h 1570989"/>
                <a:gd name="connsiteX33" fmla="*/ 1138870 w 2162559"/>
                <a:gd name="connsiteY33" fmla="*/ 1567856 h 1570989"/>
                <a:gd name="connsiteX34" fmla="*/ 1334362 w 2162559"/>
                <a:gd name="connsiteY34" fmla="*/ 1441315 h 1570989"/>
                <a:gd name="connsiteX35" fmla="*/ 1422902 w 2162559"/>
                <a:gd name="connsiteY35" fmla="*/ 1036618 h 1570989"/>
                <a:gd name="connsiteX36" fmla="*/ 1434263 w 2162559"/>
                <a:gd name="connsiteY36" fmla="*/ 1031134 h 1570989"/>
                <a:gd name="connsiteX37" fmla="*/ 1490677 w 2162559"/>
                <a:gd name="connsiteY37" fmla="*/ 1053856 h 1570989"/>
                <a:gd name="connsiteX38" fmla="*/ 1551010 w 2162559"/>
                <a:gd name="connsiteY38" fmla="*/ 1030350 h 1570989"/>
                <a:gd name="connsiteX39" fmla="*/ 1580000 w 2162559"/>
                <a:gd name="connsiteY39" fmla="*/ 877952 h 1570989"/>
                <a:gd name="connsiteX40" fmla="*/ 1601156 w 2162559"/>
                <a:gd name="connsiteY40" fmla="*/ 863457 h 1570989"/>
                <a:gd name="connsiteX41" fmla="*/ 1727697 w 2162559"/>
                <a:gd name="connsiteY41" fmla="*/ 915170 h 1570989"/>
                <a:gd name="connsiteX42" fmla="*/ 1800958 w 2162559"/>
                <a:gd name="connsiteY42" fmla="*/ 963750 h 1570989"/>
                <a:gd name="connsiteX43" fmla="*/ 1927107 w 2162559"/>
                <a:gd name="connsiteY43" fmla="*/ 1104002 h 1570989"/>
                <a:gd name="connsiteX44" fmla="*/ 2165302 w 2162559"/>
                <a:gd name="connsiteY44" fmla="*/ 915954 h 1570989"/>
                <a:gd name="connsiteX45" fmla="*/ 2023482 w 2162559"/>
                <a:gd name="connsiteY45" fmla="*/ 751019 h 1570989"/>
                <a:gd name="connsiteX46" fmla="*/ 1894198 w 2162559"/>
                <a:gd name="connsiteY46" fmla="*/ 627221 h 1570989"/>
                <a:gd name="connsiteX47" fmla="*/ 1800174 w 2162559"/>
                <a:gd name="connsiteY47" fmla="*/ 504989 h 1570989"/>
                <a:gd name="connsiteX48" fmla="*/ 1751203 w 2162559"/>
                <a:gd name="connsiteY48" fmla="*/ 421151 h 1570989"/>
                <a:gd name="connsiteX49" fmla="*/ 1751203 w 2162559"/>
                <a:gd name="connsiteY49" fmla="*/ 421151 h 1570989"/>
                <a:gd name="connsiteX50" fmla="*/ 1699098 w 2162559"/>
                <a:gd name="connsiteY50" fmla="*/ 333395 h 1570989"/>
                <a:gd name="connsiteX51" fmla="*/ 1669324 w 2162559"/>
                <a:gd name="connsiteY51" fmla="*/ 311064 h 1570989"/>
                <a:gd name="connsiteX52" fmla="*/ 1598414 w 2162559"/>
                <a:gd name="connsiteY52" fmla="*/ 271495 h 1570989"/>
                <a:gd name="connsiteX53" fmla="*/ 1591362 w 2162559"/>
                <a:gd name="connsiteY53" fmla="*/ 265227 h 1570989"/>
                <a:gd name="connsiteX54" fmla="*/ 1580000 w 2162559"/>
                <a:gd name="connsiteY54" fmla="*/ 238195 h 1570989"/>
                <a:gd name="connsiteX55" fmla="*/ 1580000 w 2162559"/>
                <a:gd name="connsiteY55" fmla="*/ 238195 h 1570989"/>
                <a:gd name="connsiteX56" fmla="*/ 1552577 w 2162559"/>
                <a:gd name="connsiteY56" fmla="*/ 195101 h 1570989"/>
                <a:gd name="connsiteX57" fmla="*/ 1529854 w 2162559"/>
                <a:gd name="connsiteY57" fmla="*/ 173162 h 1570989"/>
                <a:gd name="connsiteX58" fmla="*/ 1463254 w 2162559"/>
                <a:gd name="connsiteY58" fmla="*/ 145346 h 1570989"/>
                <a:gd name="connsiteX59" fmla="*/ 1357476 w 2162559"/>
                <a:gd name="connsiteY59" fmla="*/ 159058 h 1570989"/>
                <a:gd name="connsiteX60" fmla="*/ 1284999 w 2162559"/>
                <a:gd name="connsiteY60" fmla="*/ 86189 h 1570989"/>
                <a:gd name="connsiteX61" fmla="*/ 1210955 w 2162559"/>
                <a:gd name="connsiteY61" fmla="*/ 36434 h 1570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2162559" h="1570989">
                  <a:moveTo>
                    <a:pt x="1117322" y="0"/>
                  </a:moveTo>
                  <a:cubicBezTo>
                    <a:pt x="1102043" y="0"/>
                    <a:pt x="1087156" y="1959"/>
                    <a:pt x="1073836" y="10186"/>
                  </a:cubicBezTo>
                  <a:cubicBezTo>
                    <a:pt x="1071486" y="14495"/>
                    <a:pt x="1011937" y="43878"/>
                    <a:pt x="986864" y="48579"/>
                  </a:cubicBezTo>
                  <a:cubicBezTo>
                    <a:pt x="986864" y="48579"/>
                    <a:pt x="987255" y="48971"/>
                    <a:pt x="987255" y="48971"/>
                  </a:cubicBezTo>
                  <a:cubicBezTo>
                    <a:pt x="983338" y="52497"/>
                    <a:pt x="904592" y="72477"/>
                    <a:pt x="902242" y="75219"/>
                  </a:cubicBezTo>
                  <a:cubicBezTo>
                    <a:pt x="899891" y="75611"/>
                    <a:pt x="870509" y="81880"/>
                    <a:pt x="861498" y="91674"/>
                  </a:cubicBezTo>
                  <a:cubicBezTo>
                    <a:pt x="845827" y="101076"/>
                    <a:pt x="809393" y="129283"/>
                    <a:pt x="807434" y="134376"/>
                  </a:cubicBezTo>
                  <a:cubicBezTo>
                    <a:pt x="787062" y="141428"/>
                    <a:pt x="767082" y="149264"/>
                    <a:pt x="746318" y="155924"/>
                  </a:cubicBezTo>
                  <a:cubicBezTo>
                    <a:pt x="728297" y="161408"/>
                    <a:pt x="684811" y="178646"/>
                    <a:pt x="680893" y="180605"/>
                  </a:cubicBezTo>
                  <a:cubicBezTo>
                    <a:pt x="680893" y="180605"/>
                    <a:pt x="680893" y="180605"/>
                    <a:pt x="680893" y="180605"/>
                  </a:cubicBezTo>
                  <a:cubicBezTo>
                    <a:pt x="653469" y="178254"/>
                    <a:pt x="626829" y="183739"/>
                    <a:pt x="601364" y="193142"/>
                  </a:cubicBezTo>
                  <a:cubicBezTo>
                    <a:pt x="577466" y="202152"/>
                    <a:pt x="523794" y="239762"/>
                    <a:pt x="517526" y="244072"/>
                  </a:cubicBezTo>
                  <a:cubicBezTo>
                    <a:pt x="517526" y="244072"/>
                    <a:pt x="510474" y="247597"/>
                    <a:pt x="506556" y="249165"/>
                  </a:cubicBezTo>
                  <a:cubicBezTo>
                    <a:pt x="448183" y="277764"/>
                    <a:pt x="392943" y="310672"/>
                    <a:pt x="352591" y="363561"/>
                  </a:cubicBezTo>
                  <a:cubicBezTo>
                    <a:pt x="349849" y="367087"/>
                    <a:pt x="310280" y="418017"/>
                    <a:pt x="310280" y="418017"/>
                  </a:cubicBezTo>
                  <a:cubicBezTo>
                    <a:pt x="310280" y="418017"/>
                    <a:pt x="310280" y="418017"/>
                    <a:pt x="310280" y="418017"/>
                  </a:cubicBezTo>
                  <a:cubicBezTo>
                    <a:pt x="310280" y="418017"/>
                    <a:pt x="198626" y="579817"/>
                    <a:pt x="180605" y="607241"/>
                  </a:cubicBezTo>
                  <a:cubicBezTo>
                    <a:pt x="141428" y="667965"/>
                    <a:pt x="10970" y="824280"/>
                    <a:pt x="0" y="837992"/>
                  </a:cubicBezTo>
                  <a:cubicBezTo>
                    <a:pt x="392" y="841126"/>
                    <a:pt x="54064" y="864240"/>
                    <a:pt x="65425" y="870900"/>
                  </a:cubicBezTo>
                  <a:cubicBezTo>
                    <a:pt x="67776" y="873251"/>
                    <a:pt x="143779" y="923397"/>
                    <a:pt x="159450" y="938285"/>
                  </a:cubicBezTo>
                  <a:cubicBezTo>
                    <a:pt x="183739" y="961007"/>
                    <a:pt x="203719" y="987647"/>
                    <a:pt x="225658" y="1012721"/>
                  </a:cubicBezTo>
                  <a:cubicBezTo>
                    <a:pt x="253866" y="986080"/>
                    <a:pt x="335353" y="913995"/>
                    <a:pt x="343189" y="907727"/>
                  </a:cubicBezTo>
                  <a:cubicBezTo>
                    <a:pt x="372180" y="885788"/>
                    <a:pt x="402738" y="867375"/>
                    <a:pt x="440347" y="865807"/>
                  </a:cubicBezTo>
                  <a:cubicBezTo>
                    <a:pt x="449358" y="865416"/>
                    <a:pt x="489318" y="864632"/>
                    <a:pt x="490102" y="868942"/>
                  </a:cubicBezTo>
                  <a:cubicBezTo>
                    <a:pt x="494019" y="884221"/>
                    <a:pt x="497154" y="899891"/>
                    <a:pt x="501855" y="914778"/>
                  </a:cubicBezTo>
                  <a:cubicBezTo>
                    <a:pt x="511257" y="947687"/>
                    <a:pt x="521051" y="980987"/>
                    <a:pt x="539856" y="1009978"/>
                  </a:cubicBezTo>
                  <a:cubicBezTo>
                    <a:pt x="556311" y="1035443"/>
                    <a:pt x="580208" y="1044454"/>
                    <a:pt x="609983" y="1037402"/>
                  </a:cubicBezTo>
                  <a:cubicBezTo>
                    <a:pt x="630747" y="1032309"/>
                    <a:pt x="650727" y="1025257"/>
                    <a:pt x="669532" y="1015463"/>
                  </a:cubicBezTo>
                  <a:cubicBezTo>
                    <a:pt x="676975" y="1011545"/>
                    <a:pt x="678542" y="1013504"/>
                    <a:pt x="679718" y="1020556"/>
                  </a:cubicBezTo>
                  <a:cubicBezTo>
                    <a:pt x="683635" y="1040928"/>
                    <a:pt x="687945" y="1061300"/>
                    <a:pt x="691862" y="1081672"/>
                  </a:cubicBezTo>
                  <a:cubicBezTo>
                    <a:pt x="710275" y="1174913"/>
                    <a:pt x="728297" y="1268153"/>
                    <a:pt x="746710" y="1361002"/>
                  </a:cubicBezTo>
                  <a:cubicBezTo>
                    <a:pt x="749452" y="1372364"/>
                    <a:pt x="746710" y="1387643"/>
                    <a:pt x="757679" y="1393911"/>
                  </a:cubicBezTo>
                  <a:cubicBezTo>
                    <a:pt x="778835" y="1406056"/>
                    <a:pt x="1094600" y="1562371"/>
                    <a:pt x="1106353" y="1567856"/>
                  </a:cubicBezTo>
                  <a:cubicBezTo>
                    <a:pt x="1117322" y="1577258"/>
                    <a:pt x="1128292" y="1573732"/>
                    <a:pt x="1138870" y="1567856"/>
                  </a:cubicBezTo>
                  <a:cubicBezTo>
                    <a:pt x="1145530" y="1561196"/>
                    <a:pt x="1332795" y="1447583"/>
                    <a:pt x="1334362" y="1441315"/>
                  </a:cubicBezTo>
                  <a:cubicBezTo>
                    <a:pt x="1338671" y="1422902"/>
                    <a:pt x="1416241" y="1067176"/>
                    <a:pt x="1422902" y="1036618"/>
                  </a:cubicBezTo>
                  <a:cubicBezTo>
                    <a:pt x="1424469" y="1029175"/>
                    <a:pt x="1426428" y="1026824"/>
                    <a:pt x="1434263" y="1031134"/>
                  </a:cubicBezTo>
                  <a:cubicBezTo>
                    <a:pt x="1452284" y="1040928"/>
                    <a:pt x="1471089" y="1048371"/>
                    <a:pt x="1490677" y="1053856"/>
                  </a:cubicBezTo>
                  <a:cubicBezTo>
                    <a:pt x="1520452" y="1062083"/>
                    <a:pt x="1538473" y="1055423"/>
                    <a:pt x="1551010" y="1030350"/>
                  </a:cubicBezTo>
                  <a:cubicBezTo>
                    <a:pt x="1554144" y="1024082"/>
                    <a:pt x="1579217" y="879128"/>
                    <a:pt x="1580000" y="877952"/>
                  </a:cubicBezTo>
                  <a:cubicBezTo>
                    <a:pt x="1580392" y="856013"/>
                    <a:pt x="1581176" y="855230"/>
                    <a:pt x="1601156" y="863457"/>
                  </a:cubicBezTo>
                  <a:cubicBezTo>
                    <a:pt x="1643467" y="880695"/>
                    <a:pt x="1685386" y="898324"/>
                    <a:pt x="1727697" y="915170"/>
                  </a:cubicBezTo>
                  <a:cubicBezTo>
                    <a:pt x="1755513" y="926532"/>
                    <a:pt x="1780586" y="939852"/>
                    <a:pt x="1800958" y="963750"/>
                  </a:cubicBezTo>
                  <a:cubicBezTo>
                    <a:pt x="1834258" y="1003318"/>
                    <a:pt x="1923581" y="1092641"/>
                    <a:pt x="1927107" y="1104002"/>
                  </a:cubicBezTo>
                  <a:cubicBezTo>
                    <a:pt x="1929066" y="1102044"/>
                    <a:pt x="2139837" y="932800"/>
                    <a:pt x="2165302" y="915954"/>
                  </a:cubicBezTo>
                  <a:cubicBezTo>
                    <a:pt x="2162560" y="912428"/>
                    <a:pt x="2029358" y="752587"/>
                    <a:pt x="2023482" y="751019"/>
                  </a:cubicBezTo>
                  <a:cubicBezTo>
                    <a:pt x="2021915" y="750628"/>
                    <a:pt x="1931025" y="672666"/>
                    <a:pt x="1894198" y="627221"/>
                  </a:cubicBezTo>
                  <a:cubicBezTo>
                    <a:pt x="1861682" y="587260"/>
                    <a:pt x="1827598" y="548867"/>
                    <a:pt x="1800174" y="504989"/>
                  </a:cubicBezTo>
                  <a:cubicBezTo>
                    <a:pt x="1782936" y="477565"/>
                    <a:pt x="1767657" y="448966"/>
                    <a:pt x="1751203" y="421151"/>
                  </a:cubicBezTo>
                  <a:cubicBezTo>
                    <a:pt x="1751203" y="421151"/>
                    <a:pt x="1751203" y="421151"/>
                    <a:pt x="1751203" y="421151"/>
                  </a:cubicBezTo>
                  <a:cubicBezTo>
                    <a:pt x="1735924" y="390593"/>
                    <a:pt x="1719470" y="360818"/>
                    <a:pt x="1699098" y="333395"/>
                  </a:cubicBezTo>
                  <a:cubicBezTo>
                    <a:pt x="1691654" y="323209"/>
                    <a:pt x="1682252" y="313806"/>
                    <a:pt x="1669324" y="311064"/>
                  </a:cubicBezTo>
                  <a:cubicBezTo>
                    <a:pt x="1641508" y="305187"/>
                    <a:pt x="1619569" y="289517"/>
                    <a:pt x="1598414" y="271495"/>
                  </a:cubicBezTo>
                  <a:cubicBezTo>
                    <a:pt x="1597238" y="267969"/>
                    <a:pt x="1595671" y="265619"/>
                    <a:pt x="1591362" y="265227"/>
                  </a:cubicBezTo>
                  <a:cubicBezTo>
                    <a:pt x="1591362" y="265227"/>
                    <a:pt x="1585877" y="238979"/>
                    <a:pt x="1580000" y="238195"/>
                  </a:cubicBezTo>
                  <a:lnTo>
                    <a:pt x="1580000" y="238195"/>
                  </a:lnTo>
                  <a:cubicBezTo>
                    <a:pt x="1572557" y="222916"/>
                    <a:pt x="1562371" y="209204"/>
                    <a:pt x="1552577" y="195101"/>
                  </a:cubicBezTo>
                  <a:cubicBezTo>
                    <a:pt x="1547484" y="185306"/>
                    <a:pt x="1540432" y="177471"/>
                    <a:pt x="1529854" y="173162"/>
                  </a:cubicBezTo>
                  <a:cubicBezTo>
                    <a:pt x="1509091" y="160233"/>
                    <a:pt x="1487935" y="149264"/>
                    <a:pt x="1463254" y="145346"/>
                  </a:cubicBezTo>
                  <a:cubicBezTo>
                    <a:pt x="1426428" y="139078"/>
                    <a:pt x="1391560" y="146129"/>
                    <a:pt x="1357476" y="159058"/>
                  </a:cubicBezTo>
                  <a:cubicBezTo>
                    <a:pt x="1343373" y="142995"/>
                    <a:pt x="1296361" y="92457"/>
                    <a:pt x="1284999" y="86189"/>
                  </a:cubicBezTo>
                  <a:cubicBezTo>
                    <a:pt x="1283040" y="86189"/>
                    <a:pt x="1234069" y="51322"/>
                    <a:pt x="1210955" y="36434"/>
                  </a:cubicBezTo>
                </a:path>
              </a:pathLst>
            </a:custGeom>
            <a:solidFill>
              <a:schemeClr val="bg1">
                <a:lumMod val="85000"/>
              </a:schemeClr>
            </a:solidFill>
            <a:ln w="3910" cap="flat">
              <a:noFill/>
              <a:prstDash val="solid"/>
              <a:miter/>
            </a:ln>
          </p:spPr>
          <p:txBody>
            <a:bodyPr rtlCol="0" anchor="ctr"/>
            <a:lstStyle/>
            <a:p>
              <a:endParaRPr lang="en-US"/>
            </a:p>
          </p:txBody>
        </p:sp>
        <p:sp>
          <p:nvSpPr>
            <p:cNvPr id="25" name="Freeform: Shape 79">
              <a:extLst>
                <a:ext uri="{FF2B5EF4-FFF2-40B4-BE49-F238E27FC236}">
                  <a16:creationId xmlns:a16="http://schemas.microsoft.com/office/drawing/2014/main" id="{690BFA1F-86BD-4F10-A75F-EEE7B272B183}"/>
                </a:ext>
              </a:extLst>
            </p:cNvPr>
            <p:cNvSpPr/>
            <p:nvPr/>
          </p:nvSpPr>
          <p:spPr>
            <a:xfrm>
              <a:off x="1569022" y="2980450"/>
              <a:ext cx="2394717" cy="3753708"/>
            </a:xfrm>
            <a:custGeom>
              <a:avLst/>
              <a:gdLst>
                <a:gd name="connsiteX0" fmla="*/ 1569189 w 1743367"/>
                <a:gd name="connsiteY0" fmla="*/ 1800667 h 1813886"/>
                <a:gd name="connsiteX1" fmla="*/ 1568014 w 1743367"/>
                <a:gd name="connsiteY1" fmla="*/ 1801842 h 1813886"/>
                <a:gd name="connsiteX2" fmla="*/ 1413265 w 1743367"/>
                <a:gd name="connsiteY2" fmla="*/ 1809677 h 1813886"/>
                <a:gd name="connsiteX3" fmla="*/ 1019146 w 1743367"/>
                <a:gd name="connsiteY3" fmla="*/ 1807718 h 1813886"/>
                <a:gd name="connsiteX4" fmla="*/ 959989 w 1743367"/>
                <a:gd name="connsiteY4" fmla="*/ 1806935 h 1813886"/>
                <a:gd name="connsiteX5" fmla="*/ 964691 w 1743367"/>
                <a:gd name="connsiteY5" fmla="*/ 1694889 h 1813886"/>
                <a:gd name="connsiteX6" fmla="*/ 820912 w 1743367"/>
                <a:gd name="connsiteY6" fmla="*/ 1613793 h 1813886"/>
                <a:gd name="connsiteX7" fmla="*/ 395452 w 1743367"/>
                <a:gd name="connsiteY7" fmla="*/ 1453168 h 1813886"/>
                <a:gd name="connsiteX8" fmla="*/ 390359 w 1743367"/>
                <a:gd name="connsiteY8" fmla="*/ 1451601 h 1813886"/>
                <a:gd name="connsiteX9" fmla="*/ 196042 w 1743367"/>
                <a:gd name="connsiteY9" fmla="*/ 1350133 h 1813886"/>
                <a:gd name="connsiteX10" fmla="*/ 51871 w 1743367"/>
                <a:gd name="connsiteY10" fmla="*/ 1191859 h 1813886"/>
                <a:gd name="connsiteX11" fmla="*/ 6034 w 1743367"/>
                <a:gd name="connsiteY11" fmla="*/ 1120557 h 1813886"/>
                <a:gd name="connsiteX12" fmla="*/ 107502 w 1743367"/>
                <a:gd name="connsiteY12" fmla="*/ 827515 h 1813886"/>
                <a:gd name="connsiteX13" fmla="*/ 401720 w 1743367"/>
                <a:gd name="connsiteY13" fmla="*/ 469830 h 1813886"/>
                <a:gd name="connsiteX14" fmla="*/ 805241 w 1743367"/>
                <a:gd name="connsiteY14" fmla="*/ 8328 h 1813886"/>
                <a:gd name="connsiteX15" fmla="*/ 830314 w 1743367"/>
                <a:gd name="connsiteY15" fmla="*/ 8719 h 1813886"/>
                <a:gd name="connsiteX16" fmla="*/ 952546 w 1743367"/>
                <a:gd name="connsiteY16" fmla="*/ 125466 h 1813886"/>
                <a:gd name="connsiteX17" fmla="*/ 1092799 w 1743367"/>
                <a:gd name="connsiteY17" fmla="*/ 242605 h 1813886"/>
                <a:gd name="connsiteX18" fmla="*/ 1126099 w 1743367"/>
                <a:gd name="connsiteY18" fmla="*/ 282957 h 1813886"/>
                <a:gd name="connsiteX19" fmla="*/ 979578 w 1743367"/>
                <a:gd name="connsiteY19" fmla="*/ 589711 h 1813886"/>
                <a:gd name="connsiteX20" fmla="*/ 869883 w 1743367"/>
                <a:gd name="connsiteY20" fmla="*/ 706067 h 1813886"/>
                <a:gd name="connsiteX21" fmla="*/ 790354 w 1743367"/>
                <a:gd name="connsiteY21" fmla="*/ 860423 h 1813886"/>
                <a:gd name="connsiteX22" fmla="*/ 797406 w 1743367"/>
                <a:gd name="connsiteY22" fmla="*/ 874527 h 1813886"/>
                <a:gd name="connsiteX23" fmla="*/ 848727 w 1743367"/>
                <a:gd name="connsiteY23" fmla="*/ 846711 h 1813886"/>
                <a:gd name="connsiteX24" fmla="*/ 902791 w 1743367"/>
                <a:gd name="connsiteY24" fmla="*/ 688829 h 1813886"/>
                <a:gd name="connsiteX25" fmla="*/ 952154 w 1743367"/>
                <a:gd name="connsiteY25" fmla="*/ 665323 h 1813886"/>
                <a:gd name="connsiteX26" fmla="*/ 1325117 w 1743367"/>
                <a:gd name="connsiteY26" fmla="*/ 734666 h 1813886"/>
                <a:gd name="connsiteX27" fmla="*/ 1413265 w 1743367"/>
                <a:gd name="connsiteY27" fmla="*/ 771884 h 1813886"/>
                <a:gd name="connsiteX28" fmla="*/ 1421101 w 1743367"/>
                <a:gd name="connsiteY28" fmla="*/ 748769 h 1813886"/>
                <a:gd name="connsiteX29" fmla="*/ 1453225 w 1743367"/>
                <a:gd name="connsiteY29" fmla="*/ 714685 h 1813886"/>
                <a:gd name="connsiteX30" fmla="*/ 1633831 w 1743367"/>
                <a:gd name="connsiteY30" fmla="*/ 551710 h 1813886"/>
                <a:gd name="connsiteX31" fmla="*/ 1703174 w 1743367"/>
                <a:gd name="connsiteY31" fmla="*/ 509791 h 1813886"/>
                <a:gd name="connsiteX32" fmla="*/ 1711009 w 1743367"/>
                <a:gd name="connsiteY32" fmla="*/ 633981 h 1813886"/>
                <a:gd name="connsiteX33" fmla="*/ 1743917 w 1743367"/>
                <a:gd name="connsiteY33" fmla="*/ 795782 h 1813886"/>
                <a:gd name="connsiteX34" fmla="*/ 1721978 w 1743367"/>
                <a:gd name="connsiteY34" fmla="*/ 957973 h 1813886"/>
                <a:gd name="connsiteX35" fmla="*/ 1660862 w 1743367"/>
                <a:gd name="connsiteY35" fmla="*/ 1311348 h 1813886"/>
                <a:gd name="connsiteX36" fmla="*/ 1618552 w 1743367"/>
                <a:gd name="connsiteY36" fmla="*/ 1567565 h 1813886"/>
                <a:gd name="connsiteX37" fmla="*/ 1597396 w 1743367"/>
                <a:gd name="connsiteY37" fmla="*/ 1695673 h 1813886"/>
                <a:gd name="connsiteX38" fmla="*/ 1569189 w 1743367"/>
                <a:gd name="connsiteY38" fmla="*/ 1800667 h 1813886"/>
                <a:gd name="connsiteX0" fmla="*/ 1636072 w 1744918"/>
                <a:gd name="connsiteY0" fmla="*/ 2744463 h 2744463"/>
                <a:gd name="connsiteX1" fmla="*/ 1568014 w 1744918"/>
                <a:gd name="connsiteY1" fmla="*/ 1801842 h 2744463"/>
                <a:gd name="connsiteX2" fmla="*/ 1413265 w 1744918"/>
                <a:gd name="connsiteY2" fmla="*/ 1809677 h 2744463"/>
                <a:gd name="connsiteX3" fmla="*/ 1019146 w 1744918"/>
                <a:gd name="connsiteY3" fmla="*/ 1807718 h 2744463"/>
                <a:gd name="connsiteX4" fmla="*/ 959989 w 1744918"/>
                <a:gd name="connsiteY4" fmla="*/ 1806935 h 2744463"/>
                <a:gd name="connsiteX5" fmla="*/ 964691 w 1744918"/>
                <a:gd name="connsiteY5" fmla="*/ 1694889 h 2744463"/>
                <a:gd name="connsiteX6" fmla="*/ 820912 w 1744918"/>
                <a:gd name="connsiteY6" fmla="*/ 1613793 h 2744463"/>
                <a:gd name="connsiteX7" fmla="*/ 395452 w 1744918"/>
                <a:gd name="connsiteY7" fmla="*/ 1453168 h 2744463"/>
                <a:gd name="connsiteX8" fmla="*/ 390359 w 1744918"/>
                <a:gd name="connsiteY8" fmla="*/ 1451601 h 2744463"/>
                <a:gd name="connsiteX9" fmla="*/ 196042 w 1744918"/>
                <a:gd name="connsiteY9" fmla="*/ 1350133 h 2744463"/>
                <a:gd name="connsiteX10" fmla="*/ 51871 w 1744918"/>
                <a:gd name="connsiteY10" fmla="*/ 1191859 h 2744463"/>
                <a:gd name="connsiteX11" fmla="*/ 6034 w 1744918"/>
                <a:gd name="connsiteY11" fmla="*/ 1120557 h 2744463"/>
                <a:gd name="connsiteX12" fmla="*/ 107502 w 1744918"/>
                <a:gd name="connsiteY12" fmla="*/ 827515 h 2744463"/>
                <a:gd name="connsiteX13" fmla="*/ 401720 w 1744918"/>
                <a:gd name="connsiteY13" fmla="*/ 469830 h 2744463"/>
                <a:gd name="connsiteX14" fmla="*/ 805241 w 1744918"/>
                <a:gd name="connsiteY14" fmla="*/ 8328 h 2744463"/>
                <a:gd name="connsiteX15" fmla="*/ 830314 w 1744918"/>
                <a:gd name="connsiteY15" fmla="*/ 8719 h 2744463"/>
                <a:gd name="connsiteX16" fmla="*/ 952546 w 1744918"/>
                <a:gd name="connsiteY16" fmla="*/ 125466 h 2744463"/>
                <a:gd name="connsiteX17" fmla="*/ 1092799 w 1744918"/>
                <a:gd name="connsiteY17" fmla="*/ 242605 h 2744463"/>
                <a:gd name="connsiteX18" fmla="*/ 1126099 w 1744918"/>
                <a:gd name="connsiteY18" fmla="*/ 282957 h 2744463"/>
                <a:gd name="connsiteX19" fmla="*/ 979578 w 1744918"/>
                <a:gd name="connsiteY19" fmla="*/ 589711 h 2744463"/>
                <a:gd name="connsiteX20" fmla="*/ 869883 w 1744918"/>
                <a:gd name="connsiteY20" fmla="*/ 706067 h 2744463"/>
                <a:gd name="connsiteX21" fmla="*/ 790354 w 1744918"/>
                <a:gd name="connsiteY21" fmla="*/ 860423 h 2744463"/>
                <a:gd name="connsiteX22" fmla="*/ 797406 w 1744918"/>
                <a:gd name="connsiteY22" fmla="*/ 874527 h 2744463"/>
                <a:gd name="connsiteX23" fmla="*/ 848727 w 1744918"/>
                <a:gd name="connsiteY23" fmla="*/ 846711 h 2744463"/>
                <a:gd name="connsiteX24" fmla="*/ 902791 w 1744918"/>
                <a:gd name="connsiteY24" fmla="*/ 688829 h 2744463"/>
                <a:gd name="connsiteX25" fmla="*/ 952154 w 1744918"/>
                <a:gd name="connsiteY25" fmla="*/ 665323 h 2744463"/>
                <a:gd name="connsiteX26" fmla="*/ 1325117 w 1744918"/>
                <a:gd name="connsiteY26" fmla="*/ 734666 h 2744463"/>
                <a:gd name="connsiteX27" fmla="*/ 1413265 w 1744918"/>
                <a:gd name="connsiteY27" fmla="*/ 771884 h 2744463"/>
                <a:gd name="connsiteX28" fmla="*/ 1421101 w 1744918"/>
                <a:gd name="connsiteY28" fmla="*/ 748769 h 2744463"/>
                <a:gd name="connsiteX29" fmla="*/ 1453225 w 1744918"/>
                <a:gd name="connsiteY29" fmla="*/ 714685 h 2744463"/>
                <a:gd name="connsiteX30" fmla="*/ 1633831 w 1744918"/>
                <a:gd name="connsiteY30" fmla="*/ 551710 h 2744463"/>
                <a:gd name="connsiteX31" fmla="*/ 1703174 w 1744918"/>
                <a:gd name="connsiteY31" fmla="*/ 509791 h 2744463"/>
                <a:gd name="connsiteX32" fmla="*/ 1711009 w 1744918"/>
                <a:gd name="connsiteY32" fmla="*/ 633981 h 2744463"/>
                <a:gd name="connsiteX33" fmla="*/ 1743917 w 1744918"/>
                <a:gd name="connsiteY33" fmla="*/ 795782 h 2744463"/>
                <a:gd name="connsiteX34" fmla="*/ 1721978 w 1744918"/>
                <a:gd name="connsiteY34" fmla="*/ 957973 h 2744463"/>
                <a:gd name="connsiteX35" fmla="*/ 1660862 w 1744918"/>
                <a:gd name="connsiteY35" fmla="*/ 1311348 h 2744463"/>
                <a:gd name="connsiteX36" fmla="*/ 1618552 w 1744918"/>
                <a:gd name="connsiteY36" fmla="*/ 1567565 h 2744463"/>
                <a:gd name="connsiteX37" fmla="*/ 1597396 w 1744918"/>
                <a:gd name="connsiteY37" fmla="*/ 1695673 h 2744463"/>
                <a:gd name="connsiteX38" fmla="*/ 1636072 w 1744918"/>
                <a:gd name="connsiteY38" fmla="*/ 2744463 h 2744463"/>
                <a:gd name="connsiteX0" fmla="*/ 1636072 w 1744918"/>
                <a:gd name="connsiteY0" fmla="*/ 2744463 h 2744796"/>
                <a:gd name="connsiteX1" fmla="*/ 1413265 w 1744918"/>
                <a:gd name="connsiteY1" fmla="*/ 1809677 h 2744796"/>
                <a:gd name="connsiteX2" fmla="*/ 1019146 w 1744918"/>
                <a:gd name="connsiteY2" fmla="*/ 1807718 h 2744796"/>
                <a:gd name="connsiteX3" fmla="*/ 959989 w 1744918"/>
                <a:gd name="connsiteY3" fmla="*/ 1806935 h 2744796"/>
                <a:gd name="connsiteX4" fmla="*/ 964691 w 1744918"/>
                <a:gd name="connsiteY4" fmla="*/ 1694889 h 2744796"/>
                <a:gd name="connsiteX5" fmla="*/ 820912 w 1744918"/>
                <a:gd name="connsiteY5" fmla="*/ 1613793 h 2744796"/>
                <a:gd name="connsiteX6" fmla="*/ 395452 w 1744918"/>
                <a:gd name="connsiteY6" fmla="*/ 1453168 h 2744796"/>
                <a:gd name="connsiteX7" fmla="*/ 390359 w 1744918"/>
                <a:gd name="connsiteY7" fmla="*/ 1451601 h 2744796"/>
                <a:gd name="connsiteX8" fmla="*/ 196042 w 1744918"/>
                <a:gd name="connsiteY8" fmla="*/ 1350133 h 2744796"/>
                <a:gd name="connsiteX9" fmla="*/ 51871 w 1744918"/>
                <a:gd name="connsiteY9" fmla="*/ 1191859 h 2744796"/>
                <a:gd name="connsiteX10" fmla="*/ 6034 w 1744918"/>
                <a:gd name="connsiteY10" fmla="*/ 1120557 h 2744796"/>
                <a:gd name="connsiteX11" fmla="*/ 107502 w 1744918"/>
                <a:gd name="connsiteY11" fmla="*/ 827515 h 2744796"/>
                <a:gd name="connsiteX12" fmla="*/ 401720 w 1744918"/>
                <a:gd name="connsiteY12" fmla="*/ 469830 h 2744796"/>
                <a:gd name="connsiteX13" fmla="*/ 805241 w 1744918"/>
                <a:gd name="connsiteY13" fmla="*/ 8328 h 2744796"/>
                <a:gd name="connsiteX14" fmla="*/ 830314 w 1744918"/>
                <a:gd name="connsiteY14" fmla="*/ 8719 h 2744796"/>
                <a:gd name="connsiteX15" fmla="*/ 952546 w 1744918"/>
                <a:gd name="connsiteY15" fmla="*/ 125466 h 2744796"/>
                <a:gd name="connsiteX16" fmla="*/ 1092799 w 1744918"/>
                <a:gd name="connsiteY16" fmla="*/ 242605 h 2744796"/>
                <a:gd name="connsiteX17" fmla="*/ 1126099 w 1744918"/>
                <a:gd name="connsiteY17" fmla="*/ 282957 h 2744796"/>
                <a:gd name="connsiteX18" fmla="*/ 979578 w 1744918"/>
                <a:gd name="connsiteY18" fmla="*/ 589711 h 2744796"/>
                <a:gd name="connsiteX19" fmla="*/ 869883 w 1744918"/>
                <a:gd name="connsiteY19" fmla="*/ 706067 h 2744796"/>
                <a:gd name="connsiteX20" fmla="*/ 790354 w 1744918"/>
                <a:gd name="connsiteY20" fmla="*/ 860423 h 2744796"/>
                <a:gd name="connsiteX21" fmla="*/ 797406 w 1744918"/>
                <a:gd name="connsiteY21" fmla="*/ 874527 h 2744796"/>
                <a:gd name="connsiteX22" fmla="*/ 848727 w 1744918"/>
                <a:gd name="connsiteY22" fmla="*/ 846711 h 2744796"/>
                <a:gd name="connsiteX23" fmla="*/ 902791 w 1744918"/>
                <a:gd name="connsiteY23" fmla="*/ 688829 h 2744796"/>
                <a:gd name="connsiteX24" fmla="*/ 952154 w 1744918"/>
                <a:gd name="connsiteY24" fmla="*/ 665323 h 2744796"/>
                <a:gd name="connsiteX25" fmla="*/ 1325117 w 1744918"/>
                <a:gd name="connsiteY25" fmla="*/ 734666 h 2744796"/>
                <a:gd name="connsiteX26" fmla="*/ 1413265 w 1744918"/>
                <a:gd name="connsiteY26" fmla="*/ 771884 h 2744796"/>
                <a:gd name="connsiteX27" fmla="*/ 1421101 w 1744918"/>
                <a:gd name="connsiteY27" fmla="*/ 748769 h 2744796"/>
                <a:gd name="connsiteX28" fmla="*/ 1453225 w 1744918"/>
                <a:gd name="connsiteY28" fmla="*/ 714685 h 2744796"/>
                <a:gd name="connsiteX29" fmla="*/ 1633831 w 1744918"/>
                <a:gd name="connsiteY29" fmla="*/ 551710 h 2744796"/>
                <a:gd name="connsiteX30" fmla="*/ 1703174 w 1744918"/>
                <a:gd name="connsiteY30" fmla="*/ 509791 h 2744796"/>
                <a:gd name="connsiteX31" fmla="*/ 1711009 w 1744918"/>
                <a:gd name="connsiteY31" fmla="*/ 633981 h 2744796"/>
                <a:gd name="connsiteX32" fmla="*/ 1743917 w 1744918"/>
                <a:gd name="connsiteY32" fmla="*/ 795782 h 2744796"/>
                <a:gd name="connsiteX33" fmla="*/ 1721978 w 1744918"/>
                <a:gd name="connsiteY33" fmla="*/ 957973 h 2744796"/>
                <a:gd name="connsiteX34" fmla="*/ 1660862 w 1744918"/>
                <a:gd name="connsiteY34" fmla="*/ 1311348 h 2744796"/>
                <a:gd name="connsiteX35" fmla="*/ 1618552 w 1744918"/>
                <a:gd name="connsiteY35" fmla="*/ 1567565 h 2744796"/>
                <a:gd name="connsiteX36" fmla="*/ 1597396 w 1744918"/>
                <a:gd name="connsiteY36" fmla="*/ 1695673 h 2744796"/>
                <a:gd name="connsiteX37" fmla="*/ 1636072 w 1744918"/>
                <a:gd name="connsiteY37" fmla="*/ 2744463 h 2744796"/>
                <a:gd name="connsiteX0" fmla="*/ 1636072 w 1744918"/>
                <a:gd name="connsiteY0" fmla="*/ 2744463 h 2744785"/>
                <a:gd name="connsiteX1" fmla="*/ 1019146 w 1744918"/>
                <a:gd name="connsiteY1" fmla="*/ 1807718 h 2744785"/>
                <a:gd name="connsiteX2" fmla="*/ 959989 w 1744918"/>
                <a:gd name="connsiteY2" fmla="*/ 1806935 h 2744785"/>
                <a:gd name="connsiteX3" fmla="*/ 964691 w 1744918"/>
                <a:gd name="connsiteY3" fmla="*/ 1694889 h 2744785"/>
                <a:gd name="connsiteX4" fmla="*/ 820912 w 1744918"/>
                <a:gd name="connsiteY4" fmla="*/ 1613793 h 2744785"/>
                <a:gd name="connsiteX5" fmla="*/ 395452 w 1744918"/>
                <a:gd name="connsiteY5" fmla="*/ 1453168 h 2744785"/>
                <a:gd name="connsiteX6" fmla="*/ 390359 w 1744918"/>
                <a:gd name="connsiteY6" fmla="*/ 1451601 h 2744785"/>
                <a:gd name="connsiteX7" fmla="*/ 196042 w 1744918"/>
                <a:gd name="connsiteY7" fmla="*/ 1350133 h 2744785"/>
                <a:gd name="connsiteX8" fmla="*/ 51871 w 1744918"/>
                <a:gd name="connsiteY8" fmla="*/ 1191859 h 2744785"/>
                <a:gd name="connsiteX9" fmla="*/ 6034 w 1744918"/>
                <a:gd name="connsiteY9" fmla="*/ 1120557 h 2744785"/>
                <a:gd name="connsiteX10" fmla="*/ 107502 w 1744918"/>
                <a:gd name="connsiteY10" fmla="*/ 827515 h 2744785"/>
                <a:gd name="connsiteX11" fmla="*/ 401720 w 1744918"/>
                <a:gd name="connsiteY11" fmla="*/ 469830 h 2744785"/>
                <a:gd name="connsiteX12" fmla="*/ 805241 w 1744918"/>
                <a:gd name="connsiteY12" fmla="*/ 8328 h 2744785"/>
                <a:gd name="connsiteX13" fmla="*/ 830314 w 1744918"/>
                <a:gd name="connsiteY13" fmla="*/ 8719 h 2744785"/>
                <a:gd name="connsiteX14" fmla="*/ 952546 w 1744918"/>
                <a:gd name="connsiteY14" fmla="*/ 125466 h 2744785"/>
                <a:gd name="connsiteX15" fmla="*/ 1092799 w 1744918"/>
                <a:gd name="connsiteY15" fmla="*/ 242605 h 2744785"/>
                <a:gd name="connsiteX16" fmla="*/ 1126099 w 1744918"/>
                <a:gd name="connsiteY16" fmla="*/ 282957 h 2744785"/>
                <a:gd name="connsiteX17" fmla="*/ 979578 w 1744918"/>
                <a:gd name="connsiteY17" fmla="*/ 589711 h 2744785"/>
                <a:gd name="connsiteX18" fmla="*/ 869883 w 1744918"/>
                <a:gd name="connsiteY18" fmla="*/ 706067 h 2744785"/>
                <a:gd name="connsiteX19" fmla="*/ 790354 w 1744918"/>
                <a:gd name="connsiteY19" fmla="*/ 860423 h 2744785"/>
                <a:gd name="connsiteX20" fmla="*/ 797406 w 1744918"/>
                <a:gd name="connsiteY20" fmla="*/ 874527 h 2744785"/>
                <a:gd name="connsiteX21" fmla="*/ 848727 w 1744918"/>
                <a:gd name="connsiteY21" fmla="*/ 846711 h 2744785"/>
                <a:gd name="connsiteX22" fmla="*/ 902791 w 1744918"/>
                <a:gd name="connsiteY22" fmla="*/ 688829 h 2744785"/>
                <a:gd name="connsiteX23" fmla="*/ 952154 w 1744918"/>
                <a:gd name="connsiteY23" fmla="*/ 665323 h 2744785"/>
                <a:gd name="connsiteX24" fmla="*/ 1325117 w 1744918"/>
                <a:gd name="connsiteY24" fmla="*/ 734666 h 2744785"/>
                <a:gd name="connsiteX25" fmla="*/ 1413265 w 1744918"/>
                <a:gd name="connsiteY25" fmla="*/ 771884 h 2744785"/>
                <a:gd name="connsiteX26" fmla="*/ 1421101 w 1744918"/>
                <a:gd name="connsiteY26" fmla="*/ 748769 h 2744785"/>
                <a:gd name="connsiteX27" fmla="*/ 1453225 w 1744918"/>
                <a:gd name="connsiteY27" fmla="*/ 714685 h 2744785"/>
                <a:gd name="connsiteX28" fmla="*/ 1633831 w 1744918"/>
                <a:gd name="connsiteY28" fmla="*/ 551710 h 2744785"/>
                <a:gd name="connsiteX29" fmla="*/ 1703174 w 1744918"/>
                <a:gd name="connsiteY29" fmla="*/ 509791 h 2744785"/>
                <a:gd name="connsiteX30" fmla="*/ 1711009 w 1744918"/>
                <a:gd name="connsiteY30" fmla="*/ 633981 h 2744785"/>
                <a:gd name="connsiteX31" fmla="*/ 1743917 w 1744918"/>
                <a:gd name="connsiteY31" fmla="*/ 795782 h 2744785"/>
                <a:gd name="connsiteX32" fmla="*/ 1721978 w 1744918"/>
                <a:gd name="connsiteY32" fmla="*/ 957973 h 2744785"/>
                <a:gd name="connsiteX33" fmla="*/ 1660862 w 1744918"/>
                <a:gd name="connsiteY33" fmla="*/ 1311348 h 2744785"/>
                <a:gd name="connsiteX34" fmla="*/ 1618552 w 1744918"/>
                <a:gd name="connsiteY34" fmla="*/ 1567565 h 2744785"/>
                <a:gd name="connsiteX35" fmla="*/ 1597396 w 1744918"/>
                <a:gd name="connsiteY35" fmla="*/ 1695673 h 2744785"/>
                <a:gd name="connsiteX36" fmla="*/ 1636072 w 1744918"/>
                <a:gd name="connsiteY36" fmla="*/ 2744463 h 2744785"/>
                <a:gd name="connsiteX0" fmla="*/ 1636072 w 1744918"/>
                <a:gd name="connsiteY0" fmla="*/ 2744463 h 2744787"/>
                <a:gd name="connsiteX1" fmla="*/ 959989 w 1744918"/>
                <a:gd name="connsiteY1" fmla="*/ 1806935 h 2744787"/>
                <a:gd name="connsiteX2" fmla="*/ 964691 w 1744918"/>
                <a:gd name="connsiteY2" fmla="*/ 1694889 h 2744787"/>
                <a:gd name="connsiteX3" fmla="*/ 820912 w 1744918"/>
                <a:gd name="connsiteY3" fmla="*/ 1613793 h 2744787"/>
                <a:gd name="connsiteX4" fmla="*/ 395452 w 1744918"/>
                <a:gd name="connsiteY4" fmla="*/ 1453168 h 2744787"/>
                <a:gd name="connsiteX5" fmla="*/ 390359 w 1744918"/>
                <a:gd name="connsiteY5" fmla="*/ 1451601 h 2744787"/>
                <a:gd name="connsiteX6" fmla="*/ 196042 w 1744918"/>
                <a:gd name="connsiteY6" fmla="*/ 1350133 h 2744787"/>
                <a:gd name="connsiteX7" fmla="*/ 51871 w 1744918"/>
                <a:gd name="connsiteY7" fmla="*/ 1191859 h 2744787"/>
                <a:gd name="connsiteX8" fmla="*/ 6034 w 1744918"/>
                <a:gd name="connsiteY8" fmla="*/ 1120557 h 2744787"/>
                <a:gd name="connsiteX9" fmla="*/ 107502 w 1744918"/>
                <a:gd name="connsiteY9" fmla="*/ 827515 h 2744787"/>
                <a:gd name="connsiteX10" fmla="*/ 401720 w 1744918"/>
                <a:gd name="connsiteY10" fmla="*/ 469830 h 2744787"/>
                <a:gd name="connsiteX11" fmla="*/ 805241 w 1744918"/>
                <a:gd name="connsiteY11" fmla="*/ 8328 h 2744787"/>
                <a:gd name="connsiteX12" fmla="*/ 830314 w 1744918"/>
                <a:gd name="connsiteY12" fmla="*/ 8719 h 2744787"/>
                <a:gd name="connsiteX13" fmla="*/ 952546 w 1744918"/>
                <a:gd name="connsiteY13" fmla="*/ 125466 h 2744787"/>
                <a:gd name="connsiteX14" fmla="*/ 1092799 w 1744918"/>
                <a:gd name="connsiteY14" fmla="*/ 242605 h 2744787"/>
                <a:gd name="connsiteX15" fmla="*/ 1126099 w 1744918"/>
                <a:gd name="connsiteY15" fmla="*/ 282957 h 2744787"/>
                <a:gd name="connsiteX16" fmla="*/ 979578 w 1744918"/>
                <a:gd name="connsiteY16" fmla="*/ 589711 h 2744787"/>
                <a:gd name="connsiteX17" fmla="*/ 869883 w 1744918"/>
                <a:gd name="connsiteY17" fmla="*/ 706067 h 2744787"/>
                <a:gd name="connsiteX18" fmla="*/ 790354 w 1744918"/>
                <a:gd name="connsiteY18" fmla="*/ 860423 h 2744787"/>
                <a:gd name="connsiteX19" fmla="*/ 797406 w 1744918"/>
                <a:gd name="connsiteY19" fmla="*/ 874527 h 2744787"/>
                <a:gd name="connsiteX20" fmla="*/ 848727 w 1744918"/>
                <a:gd name="connsiteY20" fmla="*/ 846711 h 2744787"/>
                <a:gd name="connsiteX21" fmla="*/ 902791 w 1744918"/>
                <a:gd name="connsiteY21" fmla="*/ 688829 h 2744787"/>
                <a:gd name="connsiteX22" fmla="*/ 952154 w 1744918"/>
                <a:gd name="connsiteY22" fmla="*/ 665323 h 2744787"/>
                <a:gd name="connsiteX23" fmla="*/ 1325117 w 1744918"/>
                <a:gd name="connsiteY23" fmla="*/ 734666 h 2744787"/>
                <a:gd name="connsiteX24" fmla="*/ 1413265 w 1744918"/>
                <a:gd name="connsiteY24" fmla="*/ 771884 h 2744787"/>
                <a:gd name="connsiteX25" fmla="*/ 1421101 w 1744918"/>
                <a:gd name="connsiteY25" fmla="*/ 748769 h 2744787"/>
                <a:gd name="connsiteX26" fmla="*/ 1453225 w 1744918"/>
                <a:gd name="connsiteY26" fmla="*/ 714685 h 2744787"/>
                <a:gd name="connsiteX27" fmla="*/ 1633831 w 1744918"/>
                <a:gd name="connsiteY27" fmla="*/ 551710 h 2744787"/>
                <a:gd name="connsiteX28" fmla="*/ 1703174 w 1744918"/>
                <a:gd name="connsiteY28" fmla="*/ 509791 h 2744787"/>
                <a:gd name="connsiteX29" fmla="*/ 1711009 w 1744918"/>
                <a:gd name="connsiteY29" fmla="*/ 633981 h 2744787"/>
                <a:gd name="connsiteX30" fmla="*/ 1743917 w 1744918"/>
                <a:gd name="connsiteY30" fmla="*/ 795782 h 2744787"/>
                <a:gd name="connsiteX31" fmla="*/ 1721978 w 1744918"/>
                <a:gd name="connsiteY31" fmla="*/ 957973 h 2744787"/>
                <a:gd name="connsiteX32" fmla="*/ 1660862 w 1744918"/>
                <a:gd name="connsiteY32" fmla="*/ 1311348 h 2744787"/>
                <a:gd name="connsiteX33" fmla="*/ 1618552 w 1744918"/>
                <a:gd name="connsiteY33" fmla="*/ 1567565 h 2744787"/>
                <a:gd name="connsiteX34" fmla="*/ 1597396 w 1744918"/>
                <a:gd name="connsiteY34" fmla="*/ 1695673 h 2744787"/>
                <a:gd name="connsiteX35" fmla="*/ 1636072 w 1744918"/>
                <a:gd name="connsiteY35" fmla="*/ 2744463 h 2744787"/>
                <a:gd name="connsiteX0" fmla="*/ 1636072 w 1744918"/>
                <a:gd name="connsiteY0" fmla="*/ 2744463 h 2800429"/>
                <a:gd name="connsiteX1" fmla="*/ 969485 w 1744918"/>
                <a:gd name="connsiteY1" fmla="*/ 2705866 h 2800429"/>
                <a:gd name="connsiteX2" fmla="*/ 964691 w 1744918"/>
                <a:gd name="connsiteY2" fmla="*/ 1694889 h 2800429"/>
                <a:gd name="connsiteX3" fmla="*/ 820912 w 1744918"/>
                <a:gd name="connsiteY3" fmla="*/ 1613793 h 2800429"/>
                <a:gd name="connsiteX4" fmla="*/ 395452 w 1744918"/>
                <a:gd name="connsiteY4" fmla="*/ 1453168 h 2800429"/>
                <a:gd name="connsiteX5" fmla="*/ 390359 w 1744918"/>
                <a:gd name="connsiteY5" fmla="*/ 1451601 h 2800429"/>
                <a:gd name="connsiteX6" fmla="*/ 196042 w 1744918"/>
                <a:gd name="connsiteY6" fmla="*/ 1350133 h 2800429"/>
                <a:gd name="connsiteX7" fmla="*/ 51871 w 1744918"/>
                <a:gd name="connsiteY7" fmla="*/ 1191859 h 2800429"/>
                <a:gd name="connsiteX8" fmla="*/ 6034 w 1744918"/>
                <a:gd name="connsiteY8" fmla="*/ 1120557 h 2800429"/>
                <a:gd name="connsiteX9" fmla="*/ 107502 w 1744918"/>
                <a:gd name="connsiteY9" fmla="*/ 827515 h 2800429"/>
                <a:gd name="connsiteX10" fmla="*/ 401720 w 1744918"/>
                <a:gd name="connsiteY10" fmla="*/ 469830 h 2800429"/>
                <a:gd name="connsiteX11" fmla="*/ 805241 w 1744918"/>
                <a:gd name="connsiteY11" fmla="*/ 8328 h 2800429"/>
                <a:gd name="connsiteX12" fmla="*/ 830314 w 1744918"/>
                <a:gd name="connsiteY12" fmla="*/ 8719 h 2800429"/>
                <a:gd name="connsiteX13" fmla="*/ 952546 w 1744918"/>
                <a:gd name="connsiteY13" fmla="*/ 125466 h 2800429"/>
                <a:gd name="connsiteX14" fmla="*/ 1092799 w 1744918"/>
                <a:gd name="connsiteY14" fmla="*/ 242605 h 2800429"/>
                <a:gd name="connsiteX15" fmla="*/ 1126099 w 1744918"/>
                <a:gd name="connsiteY15" fmla="*/ 282957 h 2800429"/>
                <a:gd name="connsiteX16" fmla="*/ 979578 w 1744918"/>
                <a:gd name="connsiteY16" fmla="*/ 589711 h 2800429"/>
                <a:gd name="connsiteX17" fmla="*/ 869883 w 1744918"/>
                <a:gd name="connsiteY17" fmla="*/ 706067 h 2800429"/>
                <a:gd name="connsiteX18" fmla="*/ 790354 w 1744918"/>
                <a:gd name="connsiteY18" fmla="*/ 860423 h 2800429"/>
                <a:gd name="connsiteX19" fmla="*/ 797406 w 1744918"/>
                <a:gd name="connsiteY19" fmla="*/ 874527 h 2800429"/>
                <a:gd name="connsiteX20" fmla="*/ 848727 w 1744918"/>
                <a:gd name="connsiteY20" fmla="*/ 846711 h 2800429"/>
                <a:gd name="connsiteX21" fmla="*/ 902791 w 1744918"/>
                <a:gd name="connsiteY21" fmla="*/ 688829 h 2800429"/>
                <a:gd name="connsiteX22" fmla="*/ 952154 w 1744918"/>
                <a:gd name="connsiteY22" fmla="*/ 665323 h 2800429"/>
                <a:gd name="connsiteX23" fmla="*/ 1325117 w 1744918"/>
                <a:gd name="connsiteY23" fmla="*/ 734666 h 2800429"/>
                <a:gd name="connsiteX24" fmla="*/ 1413265 w 1744918"/>
                <a:gd name="connsiteY24" fmla="*/ 771884 h 2800429"/>
                <a:gd name="connsiteX25" fmla="*/ 1421101 w 1744918"/>
                <a:gd name="connsiteY25" fmla="*/ 748769 h 2800429"/>
                <a:gd name="connsiteX26" fmla="*/ 1453225 w 1744918"/>
                <a:gd name="connsiteY26" fmla="*/ 714685 h 2800429"/>
                <a:gd name="connsiteX27" fmla="*/ 1633831 w 1744918"/>
                <a:gd name="connsiteY27" fmla="*/ 551710 h 2800429"/>
                <a:gd name="connsiteX28" fmla="*/ 1703174 w 1744918"/>
                <a:gd name="connsiteY28" fmla="*/ 509791 h 2800429"/>
                <a:gd name="connsiteX29" fmla="*/ 1711009 w 1744918"/>
                <a:gd name="connsiteY29" fmla="*/ 633981 h 2800429"/>
                <a:gd name="connsiteX30" fmla="*/ 1743917 w 1744918"/>
                <a:gd name="connsiteY30" fmla="*/ 795782 h 2800429"/>
                <a:gd name="connsiteX31" fmla="*/ 1721978 w 1744918"/>
                <a:gd name="connsiteY31" fmla="*/ 957973 h 2800429"/>
                <a:gd name="connsiteX32" fmla="*/ 1660862 w 1744918"/>
                <a:gd name="connsiteY32" fmla="*/ 1311348 h 2800429"/>
                <a:gd name="connsiteX33" fmla="*/ 1618552 w 1744918"/>
                <a:gd name="connsiteY33" fmla="*/ 1567565 h 2800429"/>
                <a:gd name="connsiteX34" fmla="*/ 1597396 w 1744918"/>
                <a:gd name="connsiteY34" fmla="*/ 1695673 h 2800429"/>
                <a:gd name="connsiteX35" fmla="*/ 1636072 w 1744918"/>
                <a:gd name="connsiteY35" fmla="*/ 2744463 h 2800429"/>
                <a:gd name="connsiteX0" fmla="*/ 1636072 w 1744918"/>
                <a:gd name="connsiteY0" fmla="*/ 2744463 h 2748763"/>
                <a:gd name="connsiteX1" fmla="*/ 969485 w 1744918"/>
                <a:gd name="connsiteY1" fmla="*/ 2705866 h 2748763"/>
                <a:gd name="connsiteX2" fmla="*/ 964691 w 1744918"/>
                <a:gd name="connsiteY2" fmla="*/ 1694889 h 2748763"/>
                <a:gd name="connsiteX3" fmla="*/ 820912 w 1744918"/>
                <a:gd name="connsiteY3" fmla="*/ 1613793 h 2748763"/>
                <a:gd name="connsiteX4" fmla="*/ 395452 w 1744918"/>
                <a:gd name="connsiteY4" fmla="*/ 1453168 h 2748763"/>
                <a:gd name="connsiteX5" fmla="*/ 390359 w 1744918"/>
                <a:gd name="connsiteY5" fmla="*/ 1451601 h 2748763"/>
                <a:gd name="connsiteX6" fmla="*/ 196042 w 1744918"/>
                <a:gd name="connsiteY6" fmla="*/ 1350133 h 2748763"/>
                <a:gd name="connsiteX7" fmla="*/ 51871 w 1744918"/>
                <a:gd name="connsiteY7" fmla="*/ 1191859 h 2748763"/>
                <a:gd name="connsiteX8" fmla="*/ 6034 w 1744918"/>
                <a:gd name="connsiteY8" fmla="*/ 1120557 h 2748763"/>
                <a:gd name="connsiteX9" fmla="*/ 107502 w 1744918"/>
                <a:gd name="connsiteY9" fmla="*/ 827515 h 2748763"/>
                <a:gd name="connsiteX10" fmla="*/ 401720 w 1744918"/>
                <a:gd name="connsiteY10" fmla="*/ 469830 h 2748763"/>
                <a:gd name="connsiteX11" fmla="*/ 805241 w 1744918"/>
                <a:gd name="connsiteY11" fmla="*/ 8328 h 2748763"/>
                <a:gd name="connsiteX12" fmla="*/ 830314 w 1744918"/>
                <a:gd name="connsiteY12" fmla="*/ 8719 h 2748763"/>
                <a:gd name="connsiteX13" fmla="*/ 952546 w 1744918"/>
                <a:gd name="connsiteY13" fmla="*/ 125466 h 2748763"/>
                <a:gd name="connsiteX14" fmla="*/ 1092799 w 1744918"/>
                <a:gd name="connsiteY14" fmla="*/ 242605 h 2748763"/>
                <a:gd name="connsiteX15" fmla="*/ 1126099 w 1744918"/>
                <a:gd name="connsiteY15" fmla="*/ 282957 h 2748763"/>
                <a:gd name="connsiteX16" fmla="*/ 979578 w 1744918"/>
                <a:gd name="connsiteY16" fmla="*/ 589711 h 2748763"/>
                <a:gd name="connsiteX17" fmla="*/ 869883 w 1744918"/>
                <a:gd name="connsiteY17" fmla="*/ 706067 h 2748763"/>
                <a:gd name="connsiteX18" fmla="*/ 790354 w 1744918"/>
                <a:gd name="connsiteY18" fmla="*/ 860423 h 2748763"/>
                <a:gd name="connsiteX19" fmla="*/ 797406 w 1744918"/>
                <a:gd name="connsiteY19" fmla="*/ 874527 h 2748763"/>
                <a:gd name="connsiteX20" fmla="*/ 848727 w 1744918"/>
                <a:gd name="connsiteY20" fmla="*/ 846711 h 2748763"/>
                <a:gd name="connsiteX21" fmla="*/ 902791 w 1744918"/>
                <a:gd name="connsiteY21" fmla="*/ 688829 h 2748763"/>
                <a:gd name="connsiteX22" fmla="*/ 952154 w 1744918"/>
                <a:gd name="connsiteY22" fmla="*/ 665323 h 2748763"/>
                <a:gd name="connsiteX23" fmla="*/ 1325117 w 1744918"/>
                <a:gd name="connsiteY23" fmla="*/ 734666 h 2748763"/>
                <a:gd name="connsiteX24" fmla="*/ 1413265 w 1744918"/>
                <a:gd name="connsiteY24" fmla="*/ 771884 h 2748763"/>
                <a:gd name="connsiteX25" fmla="*/ 1421101 w 1744918"/>
                <a:gd name="connsiteY25" fmla="*/ 748769 h 2748763"/>
                <a:gd name="connsiteX26" fmla="*/ 1453225 w 1744918"/>
                <a:gd name="connsiteY26" fmla="*/ 714685 h 2748763"/>
                <a:gd name="connsiteX27" fmla="*/ 1633831 w 1744918"/>
                <a:gd name="connsiteY27" fmla="*/ 551710 h 2748763"/>
                <a:gd name="connsiteX28" fmla="*/ 1703174 w 1744918"/>
                <a:gd name="connsiteY28" fmla="*/ 509791 h 2748763"/>
                <a:gd name="connsiteX29" fmla="*/ 1711009 w 1744918"/>
                <a:gd name="connsiteY29" fmla="*/ 633981 h 2748763"/>
                <a:gd name="connsiteX30" fmla="*/ 1743917 w 1744918"/>
                <a:gd name="connsiteY30" fmla="*/ 795782 h 2748763"/>
                <a:gd name="connsiteX31" fmla="*/ 1721978 w 1744918"/>
                <a:gd name="connsiteY31" fmla="*/ 957973 h 2748763"/>
                <a:gd name="connsiteX32" fmla="*/ 1660862 w 1744918"/>
                <a:gd name="connsiteY32" fmla="*/ 1311348 h 2748763"/>
                <a:gd name="connsiteX33" fmla="*/ 1618552 w 1744918"/>
                <a:gd name="connsiteY33" fmla="*/ 1567565 h 2748763"/>
                <a:gd name="connsiteX34" fmla="*/ 1597396 w 1744918"/>
                <a:gd name="connsiteY34" fmla="*/ 1695673 h 2748763"/>
                <a:gd name="connsiteX35" fmla="*/ 1636072 w 1744918"/>
                <a:gd name="connsiteY35" fmla="*/ 2744463 h 2748763"/>
                <a:gd name="connsiteX0" fmla="*/ 1632907 w 1744918"/>
                <a:gd name="connsiteY0" fmla="*/ 2725471 h 2731694"/>
                <a:gd name="connsiteX1" fmla="*/ 969485 w 1744918"/>
                <a:gd name="connsiteY1" fmla="*/ 2705866 h 2731694"/>
                <a:gd name="connsiteX2" fmla="*/ 964691 w 1744918"/>
                <a:gd name="connsiteY2" fmla="*/ 1694889 h 2731694"/>
                <a:gd name="connsiteX3" fmla="*/ 820912 w 1744918"/>
                <a:gd name="connsiteY3" fmla="*/ 1613793 h 2731694"/>
                <a:gd name="connsiteX4" fmla="*/ 395452 w 1744918"/>
                <a:gd name="connsiteY4" fmla="*/ 1453168 h 2731694"/>
                <a:gd name="connsiteX5" fmla="*/ 390359 w 1744918"/>
                <a:gd name="connsiteY5" fmla="*/ 1451601 h 2731694"/>
                <a:gd name="connsiteX6" fmla="*/ 196042 w 1744918"/>
                <a:gd name="connsiteY6" fmla="*/ 1350133 h 2731694"/>
                <a:gd name="connsiteX7" fmla="*/ 51871 w 1744918"/>
                <a:gd name="connsiteY7" fmla="*/ 1191859 h 2731694"/>
                <a:gd name="connsiteX8" fmla="*/ 6034 w 1744918"/>
                <a:gd name="connsiteY8" fmla="*/ 1120557 h 2731694"/>
                <a:gd name="connsiteX9" fmla="*/ 107502 w 1744918"/>
                <a:gd name="connsiteY9" fmla="*/ 827515 h 2731694"/>
                <a:gd name="connsiteX10" fmla="*/ 401720 w 1744918"/>
                <a:gd name="connsiteY10" fmla="*/ 469830 h 2731694"/>
                <a:gd name="connsiteX11" fmla="*/ 805241 w 1744918"/>
                <a:gd name="connsiteY11" fmla="*/ 8328 h 2731694"/>
                <a:gd name="connsiteX12" fmla="*/ 830314 w 1744918"/>
                <a:gd name="connsiteY12" fmla="*/ 8719 h 2731694"/>
                <a:gd name="connsiteX13" fmla="*/ 952546 w 1744918"/>
                <a:gd name="connsiteY13" fmla="*/ 125466 h 2731694"/>
                <a:gd name="connsiteX14" fmla="*/ 1092799 w 1744918"/>
                <a:gd name="connsiteY14" fmla="*/ 242605 h 2731694"/>
                <a:gd name="connsiteX15" fmla="*/ 1126099 w 1744918"/>
                <a:gd name="connsiteY15" fmla="*/ 282957 h 2731694"/>
                <a:gd name="connsiteX16" fmla="*/ 979578 w 1744918"/>
                <a:gd name="connsiteY16" fmla="*/ 589711 h 2731694"/>
                <a:gd name="connsiteX17" fmla="*/ 869883 w 1744918"/>
                <a:gd name="connsiteY17" fmla="*/ 706067 h 2731694"/>
                <a:gd name="connsiteX18" fmla="*/ 790354 w 1744918"/>
                <a:gd name="connsiteY18" fmla="*/ 860423 h 2731694"/>
                <a:gd name="connsiteX19" fmla="*/ 797406 w 1744918"/>
                <a:gd name="connsiteY19" fmla="*/ 874527 h 2731694"/>
                <a:gd name="connsiteX20" fmla="*/ 848727 w 1744918"/>
                <a:gd name="connsiteY20" fmla="*/ 846711 h 2731694"/>
                <a:gd name="connsiteX21" fmla="*/ 902791 w 1744918"/>
                <a:gd name="connsiteY21" fmla="*/ 688829 h 2731694"/>
                <a:gd name="connsiteX22" fmla="*/ 952154 w 1744918"/>
                <a:gd name="connsiteY22" fmla="*/ 665323 h 2731694"/>
                <a:gd name="connsiteX23" fmla="*/ 1325117 w 1744918"/>
                <a:gd name="connsiteY23" fmla="*/ 734666 h 2731694"/>
                <a:gd name="connsiteX24" fmla="*/ 1413265 w 1744918"/>
                <a:gd name="connsiteY24" fmla="*/ 771884 h 2731694"/>
                <a:gd name="connsiteX25" fmla="*/ 1421101 w 1744918"/>
                <a:gd name="connsiteY25" fmla="*/ 748769 h 2731694"/>
                <a:gd name="connsiteX26" fmla="*/ 1453225 w 1744918"/>
                <a:gd name="connsiteY26" fmla="*/ 714685 h 2731694"/>
                <a:gd name="connsiteX27" fmla="*/ 1633831 w 1744918"/>
                <a:gd name="connsiteY27" fmla="*/ 551710 h 2731694"/>
                <a:gd name="connsiteX28" fmla="*/ 1703174 w 1744918"/>
                <a:gd name="connsiteY28" fmla="*/ 509791 h 2731694"/>
                <a:gd name="connsiteX29" fmla="*/ 1711009 w 1744918"/>
                <a:gd name="connsiteY29" fmla="*/ 633981 h 2731694"/>
                <a:gd name="connsiteX30" fmla="*/ 1743917 w 1744918"/>
                <a:gd name="connsiteY30" fmla="*/ 795782 h 2731694"/>
                <a:gd name="connsiteX31" fmla="*/ 1721978 w 1744918"/>
                <a:gd name="connsiteY31" fmla="*/ 957973 h 2731694"/>
                <a:gd name="connsiteX32" fmla="*/ 1660862 w 1744918"/>
                <a:gd name="connsiteY32" fmla="*/ 1311348 h 2731694"/>
                <a:gd name="connsiteX33" fmla="*/ 1618552 w 1744918"/>
                <a:gd name="connsiteY33" fmla="*/ 1567565 h 2731694"/>
                <a:gd name="connsiteX34" fmla="*/ 1597396 w 1744918"/>
                <a:gd name="connsiteY34" fmla="*/ 1695673 h 2731694"/>
                <a:gd name="connsiteX35" fmla="*/ 1632907 w 1744918"/>
                <a:gd name="connsiteY35" fmla="*/ 2725471 h 2731694"/>
                <a:gd name="connsiteX0" fmla="*/ 1632907 w 1744918"/>
                <a:gd name="connsiteY0" fmla="*/ 2725471 h 2735151"/>
                <a:gd name="connsiteX1" fmla="*/ 966320 w 1744918"/>
                <a:gd name="connsiteY1" fmla="*/ 2721693 h 2735151"/>
                <a:gd name="connsiteX2" fmla="*/ 964691 w 1744918"/>
                <a:gd name="connsiteY2" fmla="*/ 1694889 h 2735151"/>
                <a:gd name="connsiteX3" fmla="*/ 820912 w 1744918"/>
                <a:gd name="connsiteY3" fmla="*/ 1613793 h 2735151"/>
                <a:gd name="connsiteX4" fmla="*/ 395452 w 1744918"/>
                <a:gd name="connsiteY4" fmla="*/ 1453168 h 2735151"/>
                <a:gd name="connsiteX5" fmla="*/ 390359 w 1744918"/>
                <a:gd name="connsiteY5" fmla="*/ 1451601 h 2735151"/>
                <a:gd name="connsiteX6" fmla="*/ 196042 w 1744918"/>
                <a:gd name="connsiteY6" fmla="*/ 1350133 h 2735151"/>
                <a:gd name="connsiteX7" fmla="*/ 51871 w 1744918"/>
                <a:gd name="connsiteY7" fmla="*/ 1191859 h 2735151"/>
                <a:gd name="connsiteX8" fmla="*/ 6034 w 1744918"/>
                <a:gd name="connsiteY8" fmla="*/ 1120557 h 2735151"/>
                <a:gd name="connsiteX9" fmla="*/ 107502 w 1744918"/>
                <a:gd name="connsiteY9" fmla="*/ 827515 h 2735151"/>
                <a:gd name="connsiteX10" fmla="*/ 401720 w 1744918"/>
                <a:gd name="connsiteY10" fmla="*/ 469830 h 2735151"/>
                <a:gd name="connsiteX11" fmla="*/ 805241 w 1744918"/>
                <a:gd name="connsiteY11" fmla="*/ 8328 h 2735151"/>
                <a:gd name="connsiteX12" fmla="*/ 830314 w 1744918"/>
                <a:gd name="connsiteY12" fmla="*/ 8719 h 2735151"/>
                <a:gd name="connsiteX13" fmla="*/ 952546 w 1744918"/>
                <a:gd name="connsiteY13" fmla="*/ 125466 h 2735151"/>
                <a:gd name="connsiteX14" fmla="*/ 1092799 w 1744918"/>
                <a:gd name="connsiteY14" fmla="*/ 242605 h 2735151"/>
                <a:gd name="connsiteX15" fmla="*/ 1126099 w 1744918"/>
                <a:gd name="connsiteY15" fmla="*/ 282957 h 2735151"/>
                <a:gd name="connsiteX16" fmla="*/ 979578 w 1744918"/>
                <a:gd name="connsiteY16" fmla="*/ 589711 h 2735151"/>
                <a:gd name="connsiteX17" fmla="*/ 869883 w 1744918"/>
                <a:gd name="connsiteY17" fmla="*/ 706067 h 2735151"/>
                <a:gd name="connsiteX18" fmla="*/ 790354 w 1744918"/>
                <a:gd name="connsiteY18" fmla="*/ 860423 h 2735151"/>
                <a:gd name="connsiteX19" fmla="*/ 797406 w 1744918"/>
                <a:gd name="connsiteY19" fmla="*/ 874527 h 2735151"/>
                <a:gd name="connsiteX20" fmla="*/ 848727 w 1744918"/>
                <a:gd name="connsiteY20" fmla="*/ 846711 h 2735151"/>
                <a:gd name="connsiteX21" fmla="*/ 902791 w 1744918"/>
                <a:gd name="connsiteY21" fmla="*/ 688829 h 2735151"/>
                <a:gd name="connsiteX22" fmla="*/ 952154 w 1744918"/>
                <a:gd name="connsiteY22" fmla="*/ 665323 h 2735151"/>
                <a:gd name="connsiteX23" fmla="*/ 1325117 w 1744918"/>
                <a:gd name="connsiteY23" fmla="*/ 734666 h 2735151"/>
                <a:gd name="connsiteX24" fmla="*/ 1413265 w 1744918"/>
                <a:gd name="connsiteY24" fmla="*/ 771884 h 2735151"/>
                <a:gd name="connsiteX25" fmla="*/ 1421101 w 1744918"/>
                <a:gd name="connsiteY25" fmla="*/ 748769 h 2735151"/>
                <a:gd name="connsiteX26" fmla="*/ 1453225 w 1744918"/>
                <a:gd name="connsiteY26" fmla="*/ 714685 h 2735151"/>
                <a:gd name="connsiteX27" fmla="*/ 1633831 w 1744918"/>
                <a:gd name="connsiteY27" fmla="*/ 551710 h 2735151"/>
                <a:gd name="connsiteX28" fmla="*/ 1703174 w 1744918"/>
                <a:gd name="connsiteY28" fmla="*/ 509791 h 2735151"/>
                <a:gd name="connsiteX29" fmla="*/ 1711009 w 1744918"/>
                <a:gd name="connsiteY29" fmla="*/ 633981 h 2735151"/>
                <a:gd name="connsiteX30" fmla="*/ 1743917 w 1744918"/>
                <a:gd name="connsiteY30" fmla="*/ 795782 h 2735151"/>
                <a:gd name="connsiteX31" fmla="*/ 1721978 w 1744918"/>
                <a:gd name="connsiteY31" fmla="*/ 957973 h 2735151"/>
                <a:gd name="connsiteX32" fmla="*/ 1660862 w 1744918"/>
                <a:gd name="connsiteY32" fmla="*/ 1311348 h 2735151"/>
                <a:gd name="connsiteX33" fmla="*/ 1618552 w 1744918"/>
                <a:gd name="connsiteY33" fmla="*/ 1567565 h 2735151"/>
                <a:gd name="connsiteX34" fmla="*/ 1597396 w 1744918"/>
                <a:gd name="connsiteY34" fmla="*/ 1695673 h 2735151"/>
                <a:gd name="connsiteX35" fmla="*/ 1632907 w 1744918"/>
                <a:gd name="connsiteY35" fmla="*/ 2725471 h 2735151"/>
                <a:gd name="connsiteX0" fmla="*/ 1632907 w 1744918"/>
                <a:gd name="connsiteY0" fmla="*/ 2725471 h 2735151"/>
                <a:gd name="connsiteX1" fmla="*/ 966320 w 1744918"/>
                <a:gd name="connsiteY1" fmla="*/ 2721693 h 2735151"/>
                <a:gd name="connsiteX2" fmla="*/ 964691 w 1744918"/>
                <a:gd name="connsiteY2" fmla="*/ 1694889 h 2735151"/>
                <a:gd name="connsiteX3" fmla="*/ 820912 w 1744918"/>
                <a:gd name="connsiteY3" fmla="*/ 1613793 h 2735151"/>
                <a:gd name="connsiteX4" fmla="*/ 395452 w 1744918"/>
                <a:gd name="connsiteY4" fmla="*/ 1453168 h 2735151"/>
                <a:gd name="connsiteX5" fmla="*/ 390359 w 1744918"/>
                <a:gd name="connsiteY5" fmla="*/ 1451601 h 2735151"/>
                <a:gd name="connsiteX6" fmla="*/ 196042 w 1744918"/>
                <a:gd name="connsiteY6" fmla="*/ 1350133 h 2735151"/>
                <a:gd name="connsiteX7" fmla="*/ 51871 w 1744918"/>
                <a:gd name="connsiteY7" fmla="*/ 1191859 h 2735151"/>
                <a:gd name="connsiteX8" fmla="*/ 6034 w 1744918"/>
                <a:gd name="connsiteY8" fmla="*/ 1120557 h 2735151"/>
                <a:gd name="connsiteX9" fmla="*/ 107502 w 1744918"/>
                <a:gd name="connsiteY9" fmla="*/ 827515 h 2735151"/>
                <a:gd name="connsiteX10" fmla="*/ 401720 w 1744918"/>
                <a:gd name="connsiteY10" fmla="*/ 469830 h 2735151"/>
                <a:gd name="connsiteX11" fmla="*/ 805241 w 1744918"/>
                <a:gd name="connsiteY11" fmla="*/ 8328 h 2735151"/>
                <a:gd name="connsiteX12" fmla="*/ 830314 w 1744918"/>
                <a:gd name="connsiteY12" fmla="*/ 8719 h 2735151"/>
                <a:gd name="connsiteX13" fmla="*/ 952546 w 1744918"/>
                <a:gd name="connsiteY13" fmla="*/ 125466 h 2735151"/>
                <a:gd name="connsiteX14" fmla="*/ 1092799 w 1744918"/>
                <a:gd name="connsiteY14" fmla="*/ 242605 h 2735151"/>
                <a:gd name="connsiteX15" fmla="*/ 1126099 w 1744918"/>
                <a:gd name="connsiteY15" fmla="*/ 282957 h 2735151"/>
                <a:gd name="connsiteX16" fmla="*/ 979578 w 1744918"/>
                <a:gd name="connsiteY16" fmla="*/ 589711 h 2735151"/>
                <a:gd name="connsiteX17" fmla="*/ 869883 w 1744918"/>
                <a:gd name="connsiteY17" fmla="*/ 706067 h 2735151"/>
                <a:gd name="connsiteX18" fmla="*/ 790354 w 1744918"/>
                <a:gd name="connsiteY18" fmla="*/ 860423 h 2735151"/>
                <a:gd name="connsiteX19" fmla="*/ 797406 w 1744918"/>
                <a:gd name="connsiteY19" fmla="*/ 874527 h 2735151"/>
                <a:gd name="connsiteX20" fmla="*/ 848727 w 1744918"/>
                <a:gd name="connsiteY20" fmla="*/ 846711 h 2735151"/>
                <a:gd name="connsiteX21" fmla="*/ 902791 w 1744918"/>
                <a:gd name="connsiteY21" fmla="*/ 688829 h 2735151"/>
                <a:gd name="connsiteX22" fmla="*/ 952154 w 1744918"/>
                <a:gd name="connsiteY22" fmla="*/ 665323 h 2735151"/>
                <a:gd name="connsiteX23" fmla="*/ 1325117 w 1744918"/>
                <a:gd name="connsiteY23" fmla="*/ 734666 h 2735151"/>
                <a:gd name="connsiteX24" fmla="*/ 1413265 w 1744918"/>
                <a:gd name="connsiteY24" fmla="*/ 771884 h 2735151"/>
                <a:gd name="connsiteX25" fmla="*/ 1421101 w 1744918"/>
                <a:gd name="connsiteY25" fmla="*/ 748769 h 2735151"/>
                <a:gd name="connsiteX26" fmla="*/ 1453225 w 1744918"/>
                <a:gd name="connsiteY26" fmla="*/ 714685 h 2735151"/>
                <a:gd name="connsiteX27" fmla="*/ 1633831 w 1744918"/>
                <a:gd name="connsiteY27" fmla="*/ 551710 h 2735151"/>
                <a:gd name="connsiteX28" fmla="*/ 1703174 w 1744918"/>
                <a:gd name="connsiteY28" fmla="*/ 509791 h 2735151"/>
                <a:gd name="connsiteX29" fmla="*/ 1711009 w 1744918"/>
                <a:gd name="connsiteY29" fmla="*/ 633981 h 2735151"/>
                <a:gd name="connsiteX30" fmla="*/ 1743917 w 1744918"/>
                <a:gd name="connsiteY30" fmla="*/ 795782 h 2735151"/>
                <a:gd name="connsiteX31" fmla="*/ 1721978 w 1744918"/>
                <a:gd name="connsiteY31" fmla="*/ 957973 h 2735151"/>
                <a:gd name="connsiteX32" fmla="*/ 1660862 w 1744918"/>
                <a:gd name="connsiteY32" fmla="*/ 1311348 h 2735151"/>
                <a:gd name="connsiteX33" fmla="*/ 1618552 w 1744918"/>
                <a:gd name="connsiteY33" fmla="*/ 1567565 h 2735151"/>
                <a:gd name="connsiteX34" fmla="*/ 1635379 w 1744918"/>
                <a:gd name="connsiteY34" fmla="*/ 2097660 h 2735151"/>
                <a:gd name="connsiteX35" fmla="*/ 1632907 w 1744918"/>
                <a:gd name="connsiteY35" fmla="*/ 2725471 h 2735151"/>
                <a:gd name="connsiteX0" fmla="*/ 1632907 w 1744918"/>
                <a:gd name="connsiteY0" fmla="*/ 2725471 h 2735151"/>
                <a:gd name="connsiteX1" fmla="*/ 966320 w 1744918"/>
                <a:gd name="connsiteY1" fmla="*/ 2721693 h 2735151"/>
                <a:gd name="connsiteX2" fmla="*/ 951956 w 1744918"/>
                <a:gd name="connsiteY2" fmla="*/ 2136971 h 2735151"/>
                <a:gd name="connsiteX3" fmla="*/ 964691 w 1744918"/>
                <a:gd name="connsiteY3" fmla="*/ 1694889 h 2735151"/>
                <a:gd name="connsiteX4" fmla="*/ 820912 w 1744918"/>
                <a:gd name="connsiteY4" fmla="*/ 1613793 h 2735151"/>
                <a:gd name="connsiteX5" fmla="*/ 395452 w 1744918"/>
                <a:gd name="connsiteY5" fmla="*/ 1453168 h 2735151"/>
                <a:gd name="connsiteX6" fmla="*/ 390359 w 1744918"/>
                <a:gd name="connsiteY6" fmla="*/ 1451601 h 2735151"/>
                <a:gd name="connsiteX7" fmla="*/ 196042 w 1744918"/>
                <a:gd name="connsiteY7" fmla="*/ 1350133 h 2735151"/>
                <a:gd name="connsiteX8" fmla="*/ 51871 w 1744918"/>
                <a:gd name="connsiteY8" fmla="*/ 1191859 h 2735151"/>
                <a:gd name="connsiteX9" fmla="*/ 6034 w 1744918"/>
                <a:gd name="connsiteY9" fmla="*/ 1120557 h 2735151"/>
                <a:gd name="connsiteX10" fmla="*/ 107502 w 1744918"/>
                <a:gd name="connsiteY10" fmla="*/ 827515 h 2735151"/>
                <a:gd name="connsiteX11" fmla="*/ 401720 w 1744918"/>
                <a:gd name="connsiteY11" fmla="*/ 469830 h 2735151"/>
                <a:gd name="connsiteX12" fmla="*/ 805241 w 1744918"/>
                <a:gd name="connsiteY12" fmla="*/ 8328 h 2735151"/>
                <a:gd name="connsiteX13" fmla="*/ 830314 w 1744918"/>
                <a:gd name="connsiteY13" fmla="*/ 8719 h 2735151"/>
                <a:gd name="connsiteX14" fmla="*/ 952546 w 1744918"/>
                <a:gd name="connsiteY14" fmla="*/ 125466 h 2735151"/>
                <a:gd name="connsiteX15" fmla="*/ 1092799 w 1744918"/>
                <a:gd name="connsiteY15" fmla="*/ 242605 h 2735151"/>
                <a:gd name="connsiteX16" fmla="*/ 1126099 w 1744918"/>
                <a:gd name="connsiteY16" fmla="*/ 282957 h 2735151"/>
                <a:gd name="connsiteX17" fmla="*/ 979578 w 1744918"/>
                <a:gd name="connsiteY17" fmla="*/ 589711 h 2735151"/>
                <a:gd name="connsiteX18" fmla="*/ 869883 w 1744918"/>
                <a:gd name="connsiteY18" fmla="*/ 706067 h 2735151"/>
                <a:gd name="connsiteX19" fmla="*/ 790354 w 1744918"/>
                <a:gd name="connsiteY19" fmla="*/ 860423 h 2735151"/>
                <a:gd name="connsiteX20" fmla="*/ 797406 w 1744918"/>
                <a:gd name="connsiteY20" fmla="*/ 874527 h 2735151"/>
                <a:gd name="connsiteX21" fmla="*/ 848727 w 1744918"/>
                <a:gd name="connsiteY21" fmla="*/ 846711 h 2735151"/>
                <a:gd name="connsiteX22" fmla="*/ 902791 w 1744918"/>
                <a:gd name="connsiteY22" fmla="*/ 688829 h 2735151"/>
                <a:gd name="connsiteX23" fmla="*/ 952154 w 1744918"/>
                <a:gd name="connsiteY23" fmla="*/ 665323 h 2735151"/>
                <a:gd name="connsiteX24" fmla="*/ 1325117 w 1744918"/>
                <a:gd name="connsiteY24" fmla="*/ 734666 h 2735151"/>
                <a:gd name="connsiteX25" fmla="*/ 1413265 w 1744918"/>
                <a:gd name="connsiteY25" fmla="*/ 771884 h 2735151"/>
                <a:gd name="connsiteX26" fmla="*/ 1421101 w 1744918"/>
                <a:gd name="connsiteY26" fmla="*/ 748769 h 2735151"/>
                <a:gd name="connsiteX27" fmla="*/ 1453225 w 1744918"/>
                <a:gd name="connsiteY27" fmla="*/ 714685 h 2735151"/>
                <a:gd name="connsiteX28" fmla="*/ 1633831 w 1744918"/>
                <a:gd name="connsiteY28" fmla="*/ 551710 h 2735151"/>
                <a:gd name="connsiteX29" fmla="*/ 1703174 w 1744918"/>
                <a:gd name="connsiteY29" fmla="*/ 509791 h 2735151"/>
                <a:gd name="connsiteX30" fmla="*/ 1711009 w 1744918"/>
                <a:gd name="connsiteY30" fmla="*/ 633981 h 2735151"/>
                <a:gd name="connsiteX31" fmla="*/ 1743917 w 1744918"/>
                <a:gd name="connsiteY31" fmla="*/ 795782 h 2735151"/>
                <a:gd name="connsiteX32" fmla="*/ 1721978 w 1744918"/>
                <a:gd name="connsiteY32" fmla="*/ 957973 h 2735151"/>
                <a:gd name="connsiteX33" fmla="*/ 1660862 w 1744918"/>
                <a:gd name="connsiteY33" fmla="*/ 1311348 h 2735151"/>
                <a:gd name="connsiteX34" fmla="*/ 1618552 w 1744918"/>
                <a:gd name="connsiteY34" fmla="*/ 1567565 h 2735151"/>
                <a:gd name="connsiteX35" fmla="*/ 1635379 w 1744918"/>
                <a:gd name="connsiteY35" fmla="*/ 2097660 h 2735151"/>
                <a:gd name="connsiteX36" fmla="*/ 1632907 w 1744918"/>
                <a:gd name="connsiteY36" fmla="*/ 2725471 h 2735151"/>
                <a:gd name="connsiteX0" fmla="*/ 1632907 w 1744918"/>
                <a:gd name="connsiteY0" fmla="*/ 2725471 h 2735151"/>
                <a:gd name="connsiteX1" fmla="*/ 966320 w 1744918"/>
                <a:gd name="connsiteY1" fmla="*/ 2721693 h 2735151"/>
                <a:gd name="connsiteX2" fmla="*/ 951956 w 1744918"/>
                <a:gd name="connsiteY2" fmla="*/ 2136971 h 2735151"/>
                <a:gd name="connsiteX3" fmla="*/ 964691 w 1744918"/>
                <a:gd name="connsiteY3" fmla="*/ 1694889 h 2735151"/>
                <a:gd name="connsiteX4" fmla="*/ 820912 w 1744918"/>
                <a:gd name="connsiteY4" fmla="*/ 1613793 h 2735151"/>
                <a:gd name="connsiteX5" fmla="*/ 395452 w 1744918"/>
                <a:gd name="connsiteY5" fmla="*/ 1453168 h 2735151"/>
                <a:gd name="connsiteX6" fmla="*/ 390359 w 1744918"/>
                <a:gd name="connsiteY6" fmla="*/ 1451601 h 2735151"/>
                <a:gd name="connsiteX7" fmla="*/ 196042 w 1744918"/>
                <a:gd name="connsiteY7" fmla="*/ 1350133 h 2735151"/>
                <a:gd name="connsiteX8" fmla="*/ 51871 w 1744918"/>
                <a:gd name="connsiteY8" fmla="*/ 1191859 h 2735151"/>
                <a:gd name="connsiteX9" fmla="*/ 6034 w 1744918"/>
                <a:gd name="connsiteY9" fmla="*/ 1120557 h 2735151"/>
                <a:gd name="connsiteX10" fmla="*/ 107502 w 1744918"/>
                <a:gd name="connsiteY10" fmla="*/ 827515 h 2735151"/>
                <a:gd name="connsiteX11" fmla="*/ 401720 w 1744918"/>
                <a:gd name="connsiteY11" fmla="*/ 469830 h 2735151"/>
                <a:gd name="connsiteX12" fmla="*/ 805241 w 1744918"/>
                <a:gd name="connsiteY12" fmla="*/ 8328 h 2735151"/>
                <a:gd name="connsiteX13" fmla="*/ 830314 w 1744918"/>
                <a:gd name="connsiteY13" fmla="*/ 8719 h 2735151"/>
                <a:gd name="connsiteX14" fmla="*/ 952546 w 1744918"/>
                <a:gd name="connsiteY14" fmla="*/ 125466 h 2735151"/>
                <a:gd name="connsiteX15" fmla="*/ 1092799 w 1744918"/>
                <a:gd name="connsiteY15" fmla="*/ 242605 h 2735151"/>
                <a:gd name="connsiteX16" fmla="*/ 1126099 w 1744918"/>
                <a:gd name="connsiteY16" fmla="*/ 282957 h 2735151"/>
                <a:gd name="connsiteX17" fmla="*/ 979578 w 1744918"/>
                <a:gd name="connsiteY17" fmla="*/ 589711 h 2735151"/>
                <a:gd name="connsiteX18" fmla="*/ 869883 w 1744918"/>
                <a:gd name="connsiteY18" fmla="*/ 706067 h 2735151"/>
                <a:gd name="connsiteX19" fmla="*/ 790354 w 1744918"/>
                <a:gd name="connsiteY19" fmla="*/ 860423 h 2735151"/>
                <a:gd name="connsiteX20" fmla="*/ 797406 w 1744918"/>
                <a:gd name="connsiteY20" fmla="*/ 874527 h 2735151"/>
                <a:gd name="connsiteX21" fmla="*/ 848727 w 1744918"/>
                <a:gd name="connsiteY21" fmla="*/ 846711 h 2735151"/>
                <a:gd name="connsiteX22" fmla="*/ 902791 w 1744918"/>
                <a:gd name="connsiteY22" fmla="*/ 688829 h 2735151"/>
                <a:gd name="connsiteX23" fmla="*/ 952154 w 1744918"/>
                <a:gd name="connsiteY23" fmla="*/ 665323 h 2735151"/>
                <a:gd name="connsiteX24" fmla="*/ 1325117 w 1744918"/>
                <a:gd name="connsiteY24" fmla="*/ 734666 h 2735151"/>
                <a:gd name="connsiteX25" fmla="*/ 1413265 w 1744918"/>
                <a:gd name="connsiteY25" fmla="*/ 771884 h 2735151"/>
                <a:gd name="connsiteX26" fmla="*/ 1421101 w 1744918"/>
                <a:gd name="connsiteY26" fmla="*/ 748769 h 2735151"/>
                <a:gd name="connsiteX27" fmla="*/ 1453225 w 1744918"/>
                <a:gd name="connsiteY27" fmla="*/ 714685 h 2735151"/>
                <a:gd name="connsiteX28" fmla="*/ 1633831 w 1744918"/>
                <a:gd name="connsiteY28" fmla="*/ 551710 h 2735151"/>
                <a:gd name="connsiteX29" fmla="*/ 1703174 w 1744918"/>
                <a:gd name="connsiteY29" fmla="*/ 509791 h 2735151"/>
                <a:gd name="connsiteX30" fmla="*/ 1711009 w 1744918"/>
                <a:gd name="connsiteY30" fmla="*/ 633981 h 2735151"/>
                <a:gd name="connsiteX31" fmla="*/ 1743917 w 1744918"/>
                <a:gd name="connsiteY31" fmla="*/ 795782 h 2735151"/>
                <a:gd name="connsiteX32" fmla="*/ 1721978 w 1744918"/>
                <a:gd name="connsiteY32" fmla="*/ 957973 h 2735151"/>
                <a:gd name="connsiteX33" fmla="*/ 1660862 w 1744918"/>
                <a:gd name="connsiteY33" fmla="*/ 1311348 h 2735151"/>
                <a:gd name="connsiteX34" fmla="*/ 1618552 w 1744918"/>
                <a:gd name="connsiteY34" fmla="*/ 1567565 h 2735151"/>
                <a:gd name="connsiteX35" fmla="*/ 1635379 w 1744918"/>
                <a:gd name="connsiteY35" fmla="*/ 2097660 h 2735151"/>
                <a:gd name="connsiteX36" fmla="*/ 1632907 w 1744918"/>
                <a:gd name="connsiteY36" fmla="*/ 2725471 h 2735151"/>
                <a:gd name="connsiteX0" fmla="*/ 1632907 w 1744918"/>
                <a:gd name="connsiteY0" fmla="*/ 2725471 h 2735151"/>
                <a:gd name="connsiteX1" fmla="*/ 966320 w 1744918"/>
                <a:gd name="connsiteY1" fmla="*/ 2721693 h 2735151"/>
                <a:gd name="connsiteX2" fmla="*/ 1012095 w 1744918"/>
                <a:gd name="connsiteY2" fmla="*/ 2124310 h 2735151"/>
                <a:gd name="connsiteX3" fmla="*/ 964691 w 1744918"/>
                <a:gd name="connsiteY3" fmla="*/ 1694889 h 2735151"/>
                <a:gd name="connsiteX4" fmla="*/ 820912 w 1744918"/>
                <a:gd name="connsiteY4" fmla="*/ 1613793 h 2735151"/>
                <a:gd name="connsiteX5" fmla="*/ 395452 w 1744918"/>
                <a:gd name="connsiteY5" fmla="*/ 1453168 h 2735151"/>
                <a:gd name="connsiteX6" fmla="*/ 390359 w 1744918"/>
                <a:gd name="connsiteY6" fmla="*/ 1451601 h 2735151"/>
                <a:gd name="connsiteX7" fmla="*/ 196042 w 1744918"/>
                <a:gd name="connsiteY7" fmla="*/ 1350133 h 2735151"/>
                <a:gd name="connsiteX8" fmla="*/ 51871 w 1744918"/>
                <a:gd name="connsiteY8" fmla="*/ 1191859 h 2735151"/>
                <a:gd name="connsiteX9" fmla="*/ 6034 w 1744918"/>
                <a:gd name="connsiteY9" fmla="*/ 1120557 h 2735151"/>
                <a:gd name="connsiteX10" fmla="*/ 107502 w 1744918"/>
                <a:gd name="connsiteY10" fmla="*/ 827515 h 2735151"/>
                <a:gd name="connsiteX11" fmla="*/ 401720 w 1744918"/>
                <a:gd name="connsiteY11" fmla="*/ 469830 h 2735151"/>
                <a:gd name="connsiteX12" fmla="*/ 805241 w 1744918"/>
                <a:gd name="connsiteY12" fmla="*/ 8328 h 2735151"/>
                <a:gd name="connsiteX13" fmla="*/ 830314 w 1744918"/>
                <a:gd name="connsiteY13" fmla="*/ 8719 h 2735151"/>
                <a:gd name="connsiteX14" fmla="*/ 952546 w 1744918"/>
                <a:gd name="connsiteY14" fmla="*/ 125466 h 2735151"/>
                <a:gd name="connsiteX15" fmla="*/ 1092799 w 1744918"/>
                <a:gd name="connsiteY15" fmla="*/ 242605 h 2735151"/>
                <a:gd name="connsiteX16" fmla="*/ 1126099 w 1744918"/>
                <a:gd name="connsiteY16" fmla="*/ 282957 h 2735151"/>
                <a:gd name="connsiteX17" fmla="*/ 979578 w 1744918"/>
                <a:gd name="connsiteY17" fmla="*/ 589711 h 2735151"/>
                <a:gd name="connsiteX18" fmla="*/ 869883 w 1744918"/>
                <a:gd name="connsiteY18" fmla="*/ 706067 h 2735151"/>
                <a:gd name="connsiteX19" fmla="*/ 790354 w 1744918"/>
                <a:gd name="connsiteY19" fmla="*/ 860423 h 2735151"/>
                <a:gd name="connsiteX20" fmla="*/ 797406 w 1744918"/>
                <a:gd name="connsiteY20" fmla="*/ 874527 h 2735151"/>
                <a:gd name="connsiteX21" fmla="*/ 848727 w 1744918"/>
                <a:gd name="connsiteY21" fmla="*/ 846711 h 2735151"/>
                <a:gd name="connsiteX22" fmla="*/ 902791 w 1744918"/>
                <a:gd name="connsiteY22" fmla="*/ 688829 h 2735151"/>
                <a:gd name="connsiteX23" fmla="*/ 952154 w 1744918"/>
                <a:gd name="connsiteY23" fmla="*/ 665323 h 2735151"/>
                <a:gd name="connsiteX24" fmla="*/ 1325117 w 1744918"/>
                <a:gd name="connsiteY24" fmla="*/ 734666 h 2735151"/>
                <a:gd name="connsiteX25" fmla="*/ 1413265 w 1744918"/>
                <a:gd name="connsiteY25" fmla="*/ 771884 h 2735151"/>
                <a:gd name="connsiteX26" fmla="*/ 1421101 w 1744918"/>
                <a:gd name="connsiteY26" fmla="*/ 748769 h 2735151"/>
                <a:gd name="connsiteX27" fmla="*/ 1453225 w 1744918"/>
                <a:gd name="connsiteY27" fmla="*/ 714685 h 2735151"/>
                <a:gd name="connsiteX28" fmla="*/ 1633831 w 1744918"/>
                <a:gd name="connsiteY28" fmla="*/ 551710 h 2735151"/>
                <a:gd name="connsiteX29" fmla="*/ 1703174 w 1744918"/>
                <a:gd name="connsiteY29" fmla="*/ 509791 h 2735151"/>
                <a:gd name="connsiteX30" fmla="*/ 1711009 w 1744918"/>
                <a:gd name="connsiteY30" fmla="*/ 633981 h 2735151"/>
                <a:gd name="connsiteX31" fmla="*/ 1743917 w 1744918"/>
                <a:gd name="connsiteY31" fmla="*/ 795782 h 2735151"/>
                <a:gd name="connsiteX32" fmla="*/ 1721978 w 1744918"/>
                <a:gd name="connsiteY32" fmla="*/ 957973 h 2735151"/>
                <a:gd name="connsiteX33" fmla="*/ 1660862 w 1744918"/>
                <a:gd name="connsiteY33" fmla="*/ 1311348 h 2735151"/>
                <a:gd name="connsiteX34" fmla="*/ 1618552 w 1744918"/>
                <a:gd name="connsiteY34" fmla="*/ 1567565 h 2735151"/>
                <a:gd name="connsiteX35" fmla="*/ 1635379 w 1744918"/>
                <a:gd name="connsiteY35" fmla="*/ 2097660 h 2735151"/>
                <a:gd name="connsiteX36" fmla="*/ 1632907 w 1744918"/>
                <a:gd name="connsiteY36" fmla="*/ 2725471 h 2735151"/>
                <a:gd name="connsiteX0" fmla="*/ 1632907 w 1744918"/>
                <a:gd name="connsiteY0" fmla="*/ 2725471 h 2735151"/>
                <a:gd name="connsiteX1" fmla="*/ 966320 w 1744918"/>
                <a:gd name="connsiteY1" fmla="*/ 2721693 h 2735151"/>
                <a:gd name="connsiteX2" fmla="*/ 1012095 w 1744918"/>
                <a:gd name="connsiteY2" fmla="*/ 2124310 h 2735151"/>
                <a:gd name="connsiteX3" fmla="*/ 964691 w 1744918"/>
                <a:gd name="connsiteY3" fmla="*/ 1694889 h 2735151"/>
                <a:gd name="connsiteX4" fmla="*/ 820912 w 1744918"/>
                <a:gd name="connsiteY4" fmla="*/ 1613793 h 2735151"/>
                <a:gd name="connsiteX5" fmla="*/ 395452 w 1744918"/>
                <a:gd name="connsiteY5" fmla="*/ 1453168 h 2735151"/>
                <a:gd name="connsiteX6" fmla="*/ 390359 w 1744918"/>
                <a:gd name="connsiteY6" fmla="*/ 1451601 h 2735151"/>
                <a:gd name="connsiteX7" fmla="*/ 196042 w 1744918"/>
                <a:gd name="connsiteY7" fmla="*/ 1350133 h 2735151"/>
                <a:gd name="connsiteX8" fmla="*/ 51871 w 1744918"/>
                <a:gd name="connsiteY8" fmla="*/ 1191859 h 2735151"/>
                <a:gd name="connsiteX9" fmla="*/ 6034 w 1744918"/>
                <a:gd name="connsiteY9" fmla="*/ 1120557 h 2735151"/>
                <a:gd name="connsiteX10" fmla="*/ 107502 w 1744918"/>
                <a:gd name="connsiteY10" fmla="*/ 827515 h 2735151"/>
                <a:gd name="connsiteX11" fmla="*/ 401720 w 1744918"/>
                <a:gd name="connsiteY11" fmla="*/ 469830 h 2735151"/>
                <a:gd name="connsiteX12" fmla="*/ 805241 w 1744918"/>
                <a:gd name="connsiteY12" fmla="*/ 8328 h 2735151"/>
                <a:gd name="connsiteX13" fmla="*/ 830314 w 1744918"/>
                <a:gd name="connsiteY13" fmla="*/ 8719 h 2735151"/>
                <a:gd name="connsiteX14" fmla="*/ 952546 w 1744918"/>
                <a:gd name="connsiteY14" fmla="*/ 125466 h 2735151"/>
                <a:gd name="connsiteX15" fmla="*/ 1092799 w 1744918"/>
                <a:gd name="connsiteY15" fmla="*/ 242605 h 2735151"/>
                <a:gd name="connsiteX16" fmla="*/ 1126099 w 1744918"/>
                <a:gd name="connsiteY16" fmla="*/ 282957 h 2735151"/>
                <a:gd name="connsiteX17" fmla="*/ 979578 w 1744918"/>
                <a:gd name="connsiteY17" fmla="*/ 589711 h 2735151"/>
                <a:gd name="connsiteX18" fmla="*/ 869883 w 1744918"/>
                <a:gd name="connsiteY18" fmla="*/ 706067 h 2735151"/>
                <a:gd name="connsiteX19" fmla="*/ 790354 w 1744918"/>
                <a:gd name="connsiteY19" fmla="*/ 860423 h 2735151"/>
                <a:gd name="connsiteX20" fmla="*/ 797406 w 1744918"/>
                <a:gd name="connsiteY20" fmla="*/ 874527 h 2735151"/>
                <a:gd name="connsiteX21" fmla="*/ 848727 w 1744918"/>
                <a:gd name="connsiteY21" fmla="*/ 846711 h 2735151"/>
                <a:gd name="connsiteX22" fmla="*/ 902791 w 1744918"/>
                <a:gd name="connsiteY22" fmla="*/ 688829 h 2735151"/>
                <a:gd name="connsiteX23" fmla="*/ 952154 w 1744918"/>
                <a:gd name="connsiteY23" fmla="*/ 665323 h 2735151"/>
                <a:gd name="connsiteX24" fmla="*/ 1325117 w 1744918"/>
                <a:gd name="connsiteY24" fmla="*/ 734666 h 2735151"/>
                <a:gd name="connsiteX25" fmla="*/ 1413265 w 1744918"/>
                <a:gd name="connsiteY25" fmla="*/ 771884 h 2735151"/>
                <a:gd name="connsiteX26" fmla="*/ 1421101 w 1744918"/>
                <a:gd name="connsiteY26" fmla="*/ 748769 h 2735151"/>
                <a:gd name="connsiteX27" fmla="*/ 1453225 w 1744918"/>
                <a:gd name="connsiteY27" fmla="*/ 714685 h 2735151"/>
                <a:gd name="connsiteX28" fmla="*/ 1633831 w 1744918"/>
                <a:gd name="connsiteY28" fmla="*/ 551710 h 2735151"/>
                <a:gd name="connsiteX29" fmla="*/ 1703174 w 1744918"/>
                <a:gd name="connsiteY29" fmla="*/ 509791 h 2735151"/>
                <a:gd name="connsiteX30" fmla="*/ 1711009 w 1744918"/>
                <a:gd name="connsiteY30" fmla="*/ 633981 h 2735151"/>
                <a:gd name="connsiteX31" fmla="*/ 1743917 w 1744918"/>
                <a:gd name="connsiteY31" fmla="*/ 795782 h 2735151"/>
                <a:gd name="connsiteX32" fmla="*/ 1721978 w 1744918"/>
                <a:gd name="connsiteY32" fmla="*/ 957973 h 2735151"/>
                <a:gd name="connsiteX33" fmla="*/ 1660862 w 1744918"/>
                <a:gd name="connsiteY33" fmla="*/ 1311348 h 2735151"/>
                <a:gd name="connsiteX34" fmla="*/ 1618552 w 1744918"/>
                <a:gd name="connsiteY34" fmla="*/ 1567565 h 2735151"/>
                <a:gd name="connsiteX35" fmla="*/ 1635379 w 1744918"/>
                <a:gd name="connsiteY35" fmla="*/ 2097660 h 2735151"/>
                <a:gd name="connsiteX36" fmla="*/ 1632907 w 1744918"/>
                <a:gd name="connsiteY36" fmla="*/ 2725471 h 2735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744918" h="2735151">
                  <a:moveTo>
                    <a:pt x="1632907" y="2725471"/>
                  </a:moveTo>
                  <a:cubicBezTo>
                    <a:pt x="1526672" y="2744015"/>
                    <a:pt x="1236479" y="2732029"/>
                    <a:pt x="966320" y="2721693"/>
                  </a:cubicBezTo>
                  <a:cubicBezTo>
                    <a:pt x="985769" y="2576131"/>
                    <a:pt x="1012366" y="2295444"/>
                    <a:pt x="1012095" y="2124310"/>
                  </a:cubicBezTo>
                  <a:cubicBezTo>
                    <a:pt x="1002328" y="2019646"/>
                    <a:pt x="986532" y="1782085"/>
                    <a:pt x="964691" y="1694889"/>
                  </a:cubicBezTo>
                  <a:cubicBezTo>
                    <a:pt x="966650" y="1644351"/>
                    <a:pt x="861264" y="1629072"/>
                    <a:pt x="820912" y="1613793"/>
                  </a:cubicBezTo>
                  <a:cubicBezTo>
                    <a:pt x="679484" y="1562472"/>
                    <a:pt x="539622" y="1495871"/>
                    <a:pt x="395452" y="1453168"/>
                  </a:cubicBezTo>
                  <a:cubicBezTo>
                    <a:pt x="393885" y="1452777"/>
                    <a:pt x="392318" y="1451993"/>
                    <a:pt x="390359" y="1451601"/>
                  </a:cubicBezTo>
                  <a:cubicBezTo>
                    <a:pt x="326501" y="1424177"/>
                    <a:pt x="253240" y="1392053"/>
                    <a:pt x="196042" y="1350133"/>
                  </a:cubicBezTo>
                  <a:cubicBezTo>
                    <a:pt x="138844" y="1308214"/>
                    <a:pt x="94574" y="1247490"/>
                    <a:pt x="51871" y="1191859"/>
                  </a:cubicBezTo>
                  <a:cubicBezTo>
                    <a:pt x="34633" y="1169136"/>
                    <a:pt x="13478" y="1148373"/>
                    <a:pt x="6034" y="1120557"/>
                  </a:cubicBezTo>
                  <a:cubicBezTo>
                    <a:pt x="-21389" y="1016739"/>
                    <a:pt x="50304" y="907827"/>
                    <a:pt x="107502" y="827515"/>
                  </a:cubicBezTo>
                  <a:cubicBezTo>
                    <a:pt x="196825" y="701757"/>
                    <a:pt x="301819" y="587361"/>
                    <a:pt x="401720" y="469830"/>
                  </a:cubicBezTo>
                  <a:cubicBezTo>
                    <a:pt x="534529" y="313907"/>
                    <a:pt x="667339" y="158767"/>
                    <a:pt x="805241" y="8328"/>
                  </a:cubicBezTo>
                  <a:cubicBezTo>
                    <a:pt x="815819" y="-3034"/>
                    <a:pt x="820128" y="-2642"/>
                    <a:pt x="830314" y="8719"/>
                  </a:cubicBezTo>
                  <a:cubicBezTo>
                    <a:pt x="858130" y="58474"/>
                    <a:pt x="908668" y="91382"/>
                    <a:pt x="952546" y="125466"/>
                  </a:cubicBezTo>
                  <a:cubicBezTo>
                    <a:pt x="1000733" y="162684"/>
                    <a:pt x="1046962" y="202645"/>
                    <a:pt x="1092799" y="242605"/>
                  </a:cubicBezTo>
                  <a:cubicBezTo>
                    <a:pt x="1110820" y="258276"/>
                    <a:pt x="1146471" y="244956"/>
                    <a:pt x="1126099" y="282957"/>
                  </a:cubicBezTo>
                  <a:cubicBezTo>
                    <a:pt x="1073210" y="383250"/>
                    <a:pt x="1027374" y="487068"/>
                    <a:pt x="979578" y="589711"/>
                  </a:cubicBezTo>
                  <a:cubicBezTo>
                    <a:pt x="956072" y="639858"/>
                    <a:pt x="902791" y="662972"/>
                    <a:pt x="869883" y="706067"/>
                  </a:cubicBezTo>
                  <a:cubicBezTo>
                    <a:pt x="834624" y="752295"/>
                    <a:pt x="815819" y="808710"/>
                    <a:pt x="790354" y="860423"/>
                  </a:cubicBezTo>
                  <a:cubicBezTo>
                    <a:pt x="785261" y="871001"/>
                    <a:pt x="786436" y="872960"/>
                    <a:pt x="797406" y="874527"/>
                  </a:cubicBezTo>
                  <a:cubicBezTo>
                    <a:pt x="824829" y="879228"/>
                    <a:pt x="838150" y="872960"/>
                    <a:pt x="848727" y="846711"/>
                  </a:cubicBezTo>
                  <a:cubicBezTo>
                    <a:pt x="868708" y="796565"/>
                    <a:pt x="876151" y="735057"/>
                    <a:pt x="902791" y="688829"/>
                  </a:cubicBezTo>
                  <a:cubicBezTo>
                    <a:pt x="913761" y="670024"/>
                    <a:pt x="930607" y="662972"/>
                    <a:pt x="952154" y="665323"/>
                  </a:cubicBezTo>
                  <a:cubicBezTo>
                    <a:pt x="1077520" y="680602"/>
                    <a:pt x="1202102" y="706850"/>
                    <a:pt x="1325117" y="734666"/>
                  </a:cubicBezTo>
                  <a:cubicBezTo>
                    <a:pt x="1337654" y="737408"/>
                    <a:pt x="1408956" y="774626"/>
                    <a:pt x="1413265" y="771884"/>
                  </a:cubicBezTo>
                  <a:cubicBezTo>
                    <a:pt x="1418750" y="768749"/>
                    <a:pt x="1417575" y="755038"/>
                    <a:pt x="1421101" y="748769"/>
                  </a:cubicBezTo>
                  <a:cubicBezTo>
                    <a:pt x="1428544" y="735449"/>
                    <a:pt x="1442648" y="725263"/>
                    <a:pt x="1453225" y="714685"/>
                  </a:cubicBezTo>
                  <a:cubicBezTo>
                    <a:pt x="1511207" y="657487"/>
                    <a:pt x="1575457" y="608125"/>
                    <a:pt x="1633831" y="551710"/>
                  </a:cubicBezTo>
                  <a:cubicBezTo>
                    <a:pt x="1641666" y="544266"/>
                    <a:pt x="1694163" y="486676"/>
                    <a:pt x="1703174" y="509791"/>
                  </a:cubicBezTo>
                  <a:cubicBezTo>
                    <a:pt x="1716885" y="544658"/>
                    <a:pt x="1704741" y="596371"/>
                    <a:pt x="1711009" y="633981"/>
                  </a:cubicBezTo>
                  <a:cubicBezTo>
                    <a:pt x="1720019" y="688045"/>
                    <a:pt x="1738433" y="740934"/>
                    <a:pt x="1743917" y="795782"/>
                  </a:cubicBezTo>
                  <a:cubicBezTo>
                    <a:pt x="1749402" y="848670"/>
                    <a:pt x="1730989" y="905868"/>
                    <a:pt x="1721978" y="957973"/>
                  </a:cubicBezTo>
                  <a:lnTo>
                    <a:pt x="1660862" y="1311348"/>
                  </a:lnTo>
                  <a:cubicBezTo>
                    <a:pt x="1646367" y="1396754"/>
                    <a:pt x="1632655" y="1482159"/>
                    <a:pt x="1618552" y="1567565"/>
                  </a:cubicBezTo>
                  <a:lnTo>
                    <a:pt x="1635379" y="2097660"/>
                  </a:lnTo>
                  <a:cubicBezTo>
                    <a:pt x="1631461" y="2125084"/>
                    <a:pt x="1657196" y="2704707"/>
                    <a:pt x="1632907" y="2725471"/>
                  </a:cubicBezTo>
                  <a:close/>
                </a:path>
              </a:pathLst>
            </a:custGeom>
            <a:solidFill>
              <a:srgbClr val="000000"/>
            </a:solidFill>
            <a:ln w="3910" cap="flat">
              <a:noFill/>
              <a:prstDash val="solid"/>
              <a:miter/>
            </a:ln>
          </p:spPr>
          <p:txBody>
            <a:bodyPr rtlCol="0" anchor="ctr"/>
            <a:lstStyle/>
            <a:p>
              <a:endParaRPr lang="en-US"/>
            </a:p>
          </p:txBody>
        </p:sp>
        <p:sp>
          <p:nvSpPr>
            <p:cNvPr id="26" name="Freeform: Shape 80">
              <a:extLst>
                <a:ext uri="{FF2B5EF4-FFF2-40B4-BE49-F238E27FC236}">
                  <a16:creationId xmlns:a16="http://schemas.microsoft.com/office/drawing/2014/main" id="{A8F608CF-34A4-4329-8084-2D6BC22717B6}"/>
                </a:ext>
              </a:extLst>
            </p:cNvPr>
            <p:cNvSpPr/>
            <p:nvPr/>
          </p:nvSpPr>
          <p:spPr>
            <a:xfrm>
              <a:off x="4822554" y="3031724"/>
              <a:ext cx="2364041" cy="3683963"/>
            </a:xfrm>
            <a:custGeom>
              <a:avLst/>
              <a:gdLst>
                <a:gd name="connsiteX0" fmla="*/ 782411 w 1719861"/>
                <a:gd name="connsiteY0" fmla="*/ 1769183 h 1770791"/>
                <a:gd name="connsiteX1" fmla="*/ 707191 w 1719861"/>
                <a:gd name="connsiteY1" fmla="*/ 1769574 h 1770791"/>
                <a:gd name="connsiteX2" fmla="*/ 622961 w 1719861"/>
                <a:gd name="connsiteY2" fmla="*/ 1769574 h 1770791"/>
                <a:gd name="connsiteX3" fmla="*/ 292309 w 1719861"/>
                <a:gd name="connsiteY3" fmla="*/ 1769574 h 1770791"/>
                <a:gd name="connsiteX4" fmla="*/ 283690 w 1719861"/>
                <a:gd name="connsiteY4" fmla="*/ 1751553 h 1770791"/>
                <a:gd name="connsiteX5" fmla="*/ 215130 w 1719861"/>
                <a:gd name="connsiteY5" fmla="*/ 1500821 h 1770791"/>
                <a:gd name="connsiteX6" fmla="*/ 35309 w 1719861"/>
                <a:gd name="connsiteY6" fmla="*/ 852445 h 1770791"/>
                <a:gd name="connsiteX7" fmla="*/ 4751 w 1719861"/>
                <a:gd name="connsiteY7" fmla="*/ 753720 h 1770791"/>
                <a:gd name="connsiteX8" fmla="*/ 50 w 1719861"/>
                <a:gd name="connsiteY8" fmla="*/ 725904 h 1770791"/>
                <a:gd name="connsiteX9" fmla="*/ 50 w 1719861"/>
                <a:gd name="connsiteY9" fmla="*/ 482224 h 1770791"/>
                <a:gd name="connsiteX10" fmla="*/ 1617 w 1719861"/>
                <a:gd name="connsiteY10" fmla="*/ 467337 h 1770791"/>
                <a:gd name="connsiteX11" fmla="*/ 15329 w 1719861"/>
                <a:gd name="connsiteY11" fmla="*/ 466945 h 1770791"/>
                <a:gd name="connsiteX12" fmla="*/ 34525 w 1719861"/>
                <a:gd name="connsiteY12" fmla="*/ 484183 h 1770791"/>
                <a:gd name="connsiteX13" fmla="*/ 158324 w 1719861"/>
                <a:gd name="connsiteY13" fmla="*/ 602497 h 1770791"/>
                <a:gd name="connsiteX14" fmla="*/ 184181 w 1719861"/>
                <a:gd name="connsiteY14" fmla="*/ 631488 h 1770791"/>
                <a:gd name="connsiteX15" fmla="*/ 214739 w 1719861"/>
                <a:gd name="connsiteY15" fmla="*/ 624828 h 1770791"/>
                <a:gd name="connsiteX16" fmla="*/ 316598 w 1719861"/>
                <a:gd name="connsiteY16" fmla="*/ 603281 h 1770791"/>
                <a:gd name="connsiteX17" fmla="*/ 494461 w 1719861"/>
                <a:gd name="connsiteY17" fmla="*/ 579383 h 1770791"/>
                <a:gd name="connsiteX18" fmla="*/ 634714 w 1719861"/>
                <a:gd name="connsiteY18" fmla="*/ 540598 h 1770791"/>
                <a:gd name="connsiteX19" fmla="*/ 749894 w 1719861"/>
                <a:gd name="connsiteY19" fmla="*/ 584084 h 1770791"/>
                <a:gd name="connsiteX20" fmla="*/ 801215 w 1719861"/>
                <a:gd name="connsiteY20" fmla="*/ 721203 h 1770791"/>
                <a:gd name="connsiteX21" fmla="*/ 805525 w 1719861"/>
                <a:gd name="connsiteY21" fmla="*/ 738441 h 1770791"/>
                <a:gd name="connsiteX22" fmla="*/ 828247 w 1719861"/>
                <a:gd name="connsiteY22" fmla="*/ 761947 h 1770791"/>
                <a:gd name="connsiteX23" fmla="*/ 892106 w 1719861"/>
                <a:gd name="connsiteY23" fmla="*/ 799165 h 1770791"/>
                <a:gd name="connsiteX24" fmla="*/ 929715 w 1719861"/>
                <a:gd name="connsiteY24" fmla="*/ 808959 h 1770791"/>
                <a:gd name="connsiteX25" fmla="*/ 951654 w 1719861"/>
                <a:gd name="connsiteY25" fmla="*/ 800732 h 1770791"/>
                <a:gd name="connsiteX26" fmla="*/ 936375 w 1719861"/>
                <a:gd name="connsiteY26" fmla="*/ 781927 h 1770791"/>
                <a:gd name="connsiteX27" fmla="*/ 744801 w 1719861"/>
                <a:gd name="connsiteY27" fmla="*/ 493194 h 1770791"/>
                <a:gd name="connsiteX28" fmla="*/ 619043 w 1719861"/>
                <a:gd name="connsiteY28" fmla="*/ 278505 h 1770791"/>
                <a:gd name="connsiteX29" fmla="*/ 632363 w 1719861"/>
                <a:gd name="connsiteY29" fmla="*/ 248731 h 1770791"/>
                <a:gd name="connsiteX30" fmla="*/ 821196 w 1719861"/>
                <a:gd name="connsiteY30" fmla="*/ 168418 h 1770791"/>
                <a:gd name="connsiteX31" fmla="*/ 884270 w 1719861"/>
                <a:gd name="connsiteY31" fmla="*/ 53238 h 1770791"/>
                <a:gd name="connsiteX32" fmla="*/ 913261 w 1719861"/>
                <a:gd name="connsiteY32" fmla="*/ 9752 h 1770791"/>
                <a:gd name="connsiteX33" fmla="*/ 971634 w 1719861"/>
                <a:gd name="connsiteY33" fmla="*/ 64991 h 1770791"/>
                <a:gd name="connsiteX34" fmla="*/ 1198077 w 1719861"/>
                <a:gd name="connsiteY34" fmla="*/ 294567 h 1770791"/>
                <a:gd name="connsiteX35" fmla="*/ 1428828 w 1719861"/>
                <a:gd name="connsiteY35" fmla="*/ 554701 h 1770791"/>
                <a:gd name="connsiteX36" fmla="*/ 1704632 w 1719861"/>
                <a:gd name="connsiteY36" fmla="*/ 927665 h 1770791"/>
                <a:gd name="connsiteX37" fmla="*/ 1718736 w 1719861"/>
                <a:gd name="connsiteY37" fmla="*/ 1061649 h 1770791"/>
                <a:gd name="connsiteX38" fmla="*/ 1661930 w 1719861"/>
                <a:gd name="connsiteY38" fmla="*/ 1210521 h 1770791"/>
                <a:gd name="connsiteX39" fmla="*/ 1510707 w 1719861"/>
                <a:gd name="connsiteY39" fmla="*/ 1304545 h 1770791"/>
                <a:gd name="connsiteX40" fmla="*/ 1153807 w 1719861"/>
                <a:gd name="connsiteY40" fmla="*/ 1446366 h 1770791"/>
                <a:gd name="connsiteX41" fmla="*/ 968500 w 1719861"/>
                <a:gd name="connsiteY41" fmla="*/ 1505914 h 1770791"/>
                <a:gd name="connsiteX42" fmla="*/ 817670 w 1719861"/>
                <a:gd name="connsiteY42" fmla="*/ 1537256 h 1770791"/>
                <a:gd name="connsiteX43" fmla="*/ 791029 w 1719861"/>
                <a:gd name="connsiteY43" fmla="*/ 1627362 h 1770791"/>
                <a:gd name="connsiteX44" fmla="*/ 782411 w 1719861"/>
                <a:gd name="connsiteY44" fmla="*/ 1769183 h 1770791"/>
                <a:gd name="connsiteX0" fmla="*/ 782411 w 1722566"/>
                <a:gd name="connsiteY0" fmla="*/ 1769183 h 2684332"/>
                <a:gd name="connsiteX1" fmla="*/ 707191 w 1722566"/>
                <a:gd name="connsiteY1" fmla="*/ 1769574 h 2684332"/>
                <a:gd name="connsiteX2" fmla="*/ 622961 w 1722566"/>
                <a:gd name="connsiteY2" fmla="*/ 1769574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2411 w 1722566"/>
                <a:gd name="connsiteY44" fmla="*/ 1769183 h 2684332"/>
                <a:gd name="connsiteX0" fmla="*/ 788742 w 1722566"/>
                <a:gd name="connsiteY0" fmla="*/ 1930611 h 2684332"/>
                <a:gd name="connsiteX1" fmla="*/ 707191 w 1722566"/>
                <a:gd name="connsiteY1" fmla="*/ 1769574 h 2684332"/>
                <a:gd name="connsiteX2" fmla="*/ 622961 w 1722566"/>
                <a:gd name="connsiteY2" fmla="*/ 1769574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30611 h 2684332"/>
                <a:gd name="connsiteX0" fmla="*/ 788742 w 1722566"/>
                <a:gd name="connsiteY0" fmla="*/ 1930611 h 2684332"/>
                <a:gd name="connsiteX1" fmla="*/ 795819 w 1722566"/>
                <a:gd name="connsiteY1" fmla="*/ 2260188 h 2684332"/>
                <a:gd name="connsiteX2" fmla="*/ 622961 w 1722566"/>
                <a:gd name="connsiteY2" fmla="*/ 1769574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30611 h 2684332"/>
                <a:gd name="connsiteX0" fmla="*/ 788742 w 1722566"/>
                <a:gd name="connsiteY0" fmla="*/ 1930611 h 2715750"/>
                <a:gd name="connsiteX1" fmla="*/ 795819 w 1722566"/>
                <a:gd name="connsiteY1" fmla="*/ 2260188 h 2715750"/>
                <a:gd name="connsiteX2" fmla="*/ 876181 w 1722566"/>
                <a:gd name="connsiteY2" fmla="*/ 2684333 h 2715750"/>
                <a:gd name="connsiteX3" fmla="*/ 393598 w 1722566"/>
                <a:gd name="connsiteY3" fmla="*/ 2684332 h 2715750"/>
                <a:gd name="connsiteX4" fmla="*/ 283690 w 1722566"/>
                <a:gd name="connsiteY4" fmla="*/ 1751553 h 2715750"/>
                <a:gd name="connsiteX5" fmla="*/ 215130 w 1722566"/>
                <a:gd name="connsiteY5" fmla="*/ 1500821 h 2715750"/>
                <a:gd name="connsiteX6" fmla="*/ 35309 w 1722566"/>
                <a:gd name="connsiteY6" fmla="*/ 852445 h 2715750"/>
                <a:gd name="connsiteX7" fmla="*/ 4751 w 1722566"/>
                <a:gd name="connsiteY7" fmla="*/ 753720 h 2715750"/>
                <a:gd name="connsiteX8" fmla="*/ 50 w 1722566"/>
                <a:gd name="connsiteY8" fmla="*/ 725904 h 2715750"/>
                <a:gd name="connsiteX9" fmla="*/ 50 w 1722566"/>
                <a:gd name="connsiteY9" fmla="*/ 482224 h 2715750"/>
                <a:gd name="connsiteX10" fmla="*/ 1617 w 1722566"/>
                <a:gd name="connsiteY10" fmla="*/ 467337 h 2715750"/>
                <a:gd name="connsiteX11" fmla="*/ 15329 w 1722566"/>
                <a:gd name="connsiteY11" fmla="*/ 466945 h 2715750"/>
                <a:gd name="connsiteX12" fmla="*/ 34525 w 1722566"/>
                <a:gd name="connsiteY12" fmla="*/ 484183 h 2715750"/>
                <a:gd name="connsiteX13" fmla="*/ 158324 w 1722566"/>
                <a:gd name="connsiteY13" fmla="*/ 602497 h 2715750"/>
                <a:gd name="connsiteX14" fmla="*/ 184181 w 1722566"/>
                <a:gd name="connsiteY14" fmla="*/ 631488 h 2715750"/>
                <a:gd name="connsiteX15" fmla="*/ 214739 w 1722566"/>
                <a:gd name="connsiteY15" fmla="*/ 624828 h 2715750"/>
                <a:gd name="connsiteX16" fmla="*/ 316598 w 1722566"/>
                <a:gd name="connsiteY16" fmla="*/ 603281 h 2715750"/>
                <a:gd name="connsiteX17" fmla="*/ 494461 w 1722566"/>
                <a:gd name="connsiteY17" fmla="*/ 579383 h 2715750"/>
                <a:gd name="connsiteX18" fmla="*/ 634714 w 1722566"/>
                <a:gd name="connsiteY18" fmla="*/ 540598 h 2715750"/>
                <a:gd name="connsiteX19" fmla="*/ 749894 w 1722566"/>
                <a:gd name="connsiteY19" fmla="*/ 584084 h 2715750"/>
                <a:gd name="connsiteX20" fmla="*/ 801215 w 1722566"/>
                <a:gd name="connsiteY20" fmla="*/ 721203 h 2715750"/>
                <a:gd name="connsiteX21" fmla="*/ 805525 w 1722566"/>
                <a:gd name="connsiteY21" fmla="*/ 738441 h 2715750"/>
                <a:gd name="connsiteX22" fmla="*/ 828247 w 1722566"/>
                <a:gd name="connsiteY22" fmla="*/ 761947 h 2715750"/>
                <a:gd name="connsiteX23" fmla="*/ 892106 w 1722566"/>
                <a:gd name="connsiteY23" fmla="*/ 799165 h 2715750"/>
                <a:gd name="connsiteX24" fmla="*/ 929715 w 1722566"/>
                <a:gd name="connsiteY24" fmla="*/ 808959 h 2715750"/>
                <a:gd name="connsiteX25" fmla="*/ 951654 w 1722566"/>
                <a:gd name="connsiteY25" fmla="*/ 800732 h 2715750"/>
                <a:gd name="connsiteX26" fmla="*/ 936375 w 1722566"/>
                <a:gd name="connsiteY26" fmla="*/ 781927 h 2715750"/>
                <a:gd name="connsiteX27" fmla="*/ 744801 w 1722566"/>
                <a:gd name="connsiteY27" fmla="*/ 493194 h 2715750"/>
                <a:gd name="connsiteX28" fmla="*/ 619043 w 1722566"/>
                <a:gd name="connsiteY28" fmla="*/ 278505 h 2715750"/>
                <a:gd name="connsiteX29" fmla="*/ 632363 w 1722566"/>
                <a:gd name="connsiteY29" fmla="*/ 248731 h 2715750"/>
                <a:gd name="connsiteX30" fmla="*/ 821196 w 1722566"/>
                <a:gd name="connsiteY30" fmla="*/ 168418 h 2715750"/>
                <a:gd name="connsiteX31" fmla="*/ 884270 w 1722566"/>
                <a:gd name="connsiteY31" fmla="*/ 53238 h 2715750"/>
                <a:gd name="connsiteX32" fmla="*/ 913261 w 1722566"/>
                <a:gd name="connsiteY32" fmla="*/ 9752 h 2715750"/>
                <a:gd name="connsiteX33" fmla="*/ 971634 w 1722566"/>
                <a:gd name="connsiteY33" fmla="*/ 64991 h 2715750"/>
                <a:gd name="connsiteX34" fmla="*/ 1198077 w 1722566"/>
                <a:gd name="connsiteY34" fmla="*/ 294567 h 2715750"/>
                <a:gd name="connsiteX35" fmla="*/ 1428828 w 1722566"/>
                <a:gd name="connsiteY35" fmla="*/ 554701 h 2715750"/>
                <a:gd name="connsiteX36" fmla="*/ 1704632 w 1722566"/>
                <a:gd name="connsiteY36" fmla="*/ 927665 h 2715750"/>
                <a:gd name="connsiteX37" fmla="*/ 1718736 w 1722566"/>
                <a:gd name="connsiteY37" fmla="*/ 1061649 h 2715750"/>
                <a:gd name="connsiteX38" fmla="*/ 1661930 w 1722566"/>
                <a:gd name="connsiteY38" fmla="*/ 1210521 h 2715750"/>
                <a:gd name="connsiteX39" fmla="*/ 1510707 w 1722566"/>
                <a:gd name="connsiteY39" fmla="*/ 1304545 h 2715750"/>
                <a:gd name="connsiteX40" fmla="*/ 1153807 w 1722566"/>
                <a:gd name="connsiteY40" fmla="*/ 1446366 h 2715750"/>
                <a:gd name="connsiteX41" fmla="*/ 968500 w 1722566"/>
                <a:gd name="connsiteY41" fmla="*/ 1505914 h 2715750"/>
                <a:gd name="connsiteX42" fmla="*/ 817670 w 1722566"/>
                <a:gd name="connsiteY42" fmla="*/ 1537256 h 2715750"/>
                <a:gd name="connsiteX43" fmla="*/ 791029 w 1722566"/>
                <a:gd name="connsiteY43" fmla="*/ 1627362 h 2715750"/>
                <a:gd name="connsiteX44" fmla="*/ 788742 w 1722566"/>
                <a:gd name="connsiteY44" fmla="*/ 1930611 h 2715750"/>
                <a:gd name="connsiteX0" fmla="*/ 788742 w 1722566"/>
                <a:gd name="connsiteY0" fmla="*/ 1930611 h 2689022"/>
                <a:gd name="connsiteX1" fmla="*/ 795819 w 1722566"/>
                <a:gd name="connsiteY1" fmla="*/ 2260188 h 2689022"/>
                <a:gd name="connsiteX2" fmla="*/ 876181 w 1722566"/>
                <a:gd name="connsiteY2" fmla="*/ 2684333 h 2689022"/>
                <a:gd name="connsiteX3" fmla="*/ 393598 w 1722566"/>
                <a:gd name="connsiteY3" fmla="*/ 2684332 h 2689022"/>
                <a:gd name="connsiteX4" fmla="*/ 283690 w 1722566"/>
                <a:gd name="connsiteY4" fmla="*/ 1751553 h 2689022"/>
                <a:gd name="connsiteX5" fmla="*/ 215130 w 1722566"/>
                <a:gd name="connsiteY5" fmla="*/ 1500821 h 2689022"/>
                <a:gd name="connsiteX6" fmla="*/ 35309 w 1722566"/>
                <a:gd name="connsiteY6" fmla="*/ 852445 h 2689022"/>
                <a:gd name="connsiteX7" fmla="*/ 4751 w 1722566"/>
                <a:gd name="connsiteY7" fmla="*/ 753720 h 2689022"/>
                <a:gd name="connsiteX8" fmla="*/ 50 w 1722566"/>
                <a:gd name="connsiteY8" fmla="*/ 725904 h 2689022"/>
                <a:gd name="connsiteX9" fmla="*/ 50 w 1722566"/>
                <a:gd name="connsiteY9" fmla="*/ 482224 h 2689022"/>
                <a:gd name="connsiteX10" fmla="*/ 1617 w 1722566"/>
                <a:gd name="connsiteY10" fmla="*/ 467337 h 2689022"/>
                <a:gd name="connsiteX11" fmla="*/ 15329 w 1722566"/>
                <a:gd name="connsiteY11" fmla="*/ 466945 h 2689022"/>
                <a:gd name="connsiteX12" fmla="*/ 34525 w 1722566"/>
                <a:gd name="connsiteY12" fmla="*/ 484183 h 2689022"/>
                <a:gd name="connsiteX13" fmla="*/ 158324 w 1722566"/>
                <a:gd name="connsiteY13" fmla="*/ 602497 h 2689022"/>
                <a:gd name="connsiteX14" fmla="*/ 184181 w 1722566"/>
                <a:gd name="connsiteY14" fmla="*/ 631488 h 2689022"/>
                <a:gd name="connsiteX15" fmla="*/ 214739 w 1722566"/>
                <a:gd name="connsiteY15" fmla="*/ 624828 h 2689022"/>
                <a:gd name="connsiteX16" fmla="*/ 316598 w 1722566"/>
                <a:gd name="connsiteY16" fmla="*/ 603281 h 2689022"/>
                <a:gd name="connsiteX17" fmla="*/ 494461 w 1722566"/>
                <a:gd name="connsiteY17" fmla="*/ 579383 h 2689022"/>
                <a:gd name="connsiteX18" fmla="*/ 634714 w 1722566"/>
                <a:gd name="connsiteY18" fmla="*/ 540598 h 2689022"/>
                <a:gd name="connsiteX19" fmla="*/ 749894 w 1722566"/>
                <a:gd name="connsiteY19" fmla="*/ 584084 h 2689022"/>
                <a:gd name="connsiteX20" fmla="*/ 801215 w 1722566"/>
                <a:gd name="connsiteY20" fmla="*/ 721203 h 2689022"/>
                <a:gd name="connsiteX21" fmla="*/ 805525 w 1722566"/>
                <a:gd name="connsiteY21" fmla="*/ 738441 h 2689022"/>
                <a:gd name="connsiteX22" fmla="*/ 828247 w 1722566"/>
                <a:gd name="connsiteY22" fmla="*/ 761947 h 2689022"/>
                <a:gd name="connsiteX23" fmla="*/ 892106 w 1722566"/>
                <a:gd name="connsiteY23" fmla="*/ 799165 h 2689022"/>
                <a:gd name="connsiteX24" fmla="*/ 929715 w 1722566"/>
                <a:gd name="connsiteY24" fmla="*/ 808959 h 2689022"/>
                <a:gd name="connsiteX25" fmla="*/ 951654 w 1722566"/>
                <a:gd name="connsiteY25" fmla="*/ 800732 h 2689022"/>
                <a:gd name="connsiteX26" fmla="*/ 936375 w 1722566"/>
                <a:gd name="connsiteY26" fmla="*/ 781927 h 2689022"/>
                <a:gd name="connsiteX27" fmla="*/ 744801 w 1722566"/>
                <a:gd name="connsiteY27" fmla="*/ 493194 h 2689022"/>
                <a:gd name="connsiteX28" fmla="*/ 619043 w 1722566"/>
                <a:gd name="connsiteY28" fmla="*/ 278505 h 2689022"/>
                <a:gd name="connsiteX29" fmla="*/ 632363 w 1722566"/>
                <a:gd name="connsiteY29" fmla="*/ 248731 h 2689022"/>
                <a:gd name="connsiteX30" fmla="*/ 821196 w 1722566"/>
                <a:gd name="connsiteY30" fmla="*/ 168418 h 2689022"/>
                <a:gd name="connsiteX31" fmla="*/ 884270 w 1722566"/>
                <a:gd name="connsiteY31" fmla="*/ 53238 h 2689022"/>
                <a:gd name="connsiteX32" fmla="*/ 913261 w 1722566"/>
                <a:gd name="connsiteY32" fmla="*/ 9752 h 2689022"/>
                <a:gd name="connsiteX33" fmla="*/ 971634 w 1722566"/>
                <a:gd name="connsiteY33" fmla="*/ 64991 h 2689022"/>
                <a:gd name="connsiteX34" fmla="*/ 1198077 w 1722566"/>
                <a:gd name="connsiteY34" fmla="*/ 294567 h 2689022"/>
                <a:gd name="connsiteX35" fmla="*/ 1428828 w 1722566"/>
                <a:gd name="connsiteY35" fmla="*/ 554701 h 2689022"/>
                <a:gd name="connsiteX36" fmla="*/ 1704632 w 1722566"/>
                <a:gd name="connsiteY36" fmla="*/ 927665 h 2689022"/>
                <a:gd name="connsiteX37" fmla="*/ 1718736 w 1722566"/>
                <a:gd name="connsiteY37" fmla="*/ 1061649 h 2689022"/>
                <a:gd name="connsiteX38" fmla="*/ 1661930 w 1722566"/>
                <a:gd name="connsiteY38" fmla="*/ 1210521 h 2689022"/>
                <a:gd name="connsiteX39" fmla="*/ 1510707 w 1722566"/>
                <a:gd name="connsiteY39" fmla="*/ 1304545 h 2689022"/>
                <a:gd name="connsiteX40" fmla="*/ 1153807 w 1722566"/>
                <a:gd name="connsiteY40" fmla="*/ 1446366 h 2689022"/>
                <a:gd name="connsiteX41" fmla="*/ 968500 w 1722566"/>
                <a:gd name="connsiteY41" fmla="*/ 1505914 h 2689022"/>
                <a:gd name="connsiteX42" fmla="*/ 817670 w 1722566"/>
                <a:gd name="connsiteY42" fmla="*/ 1537256 h 2689022"/>
                <a:gd name="connsiteX43" fmla="*/ 791029 w 1722566"/>
                <a:gd name="connsiteY43" fmla="*/ 1627362 h 2689022"/>
                <a:gd name="connsiteX44" fmla="*/ 788742 w 1722566"/>
                <a:gd name="connsiteY44" fmla="*/ 1930611 h 2689022"/>
                <a:gd name="connsiteX0" fmla="*/ 788742 w 1722566"/>
                <a:gd name="connsiteY0" fmla="*/ 1930611 h 2735147"/>
                <a:gd name="connsiteX1" fmla="*/ 795819 w 1722566"/>
                <a:gd name="connsiteY1" fmla="*/ 2260188 h 2735147"/>
                <a:gd name="connsiteX2" fmla="*/ 876181 w 1722566"/>
                <a:gd name="connsiteY2" fmla="*/ 2684333 h 2735147"/>
                <a:gd name="connsiteX3" fmla="*/ 393598 w 1722566"/>
                <a:gd name="connsiteY3" fmla="*/ 2684332 h 2735147"/>
                <a:gd name="connsiteX4" fmla="*/ 283690 w 1722566"/>
                <a:gd name="connsiteY4" fmla="*/ 1751553 h 2735147"/>
                <a:gd name="connsiteX5" fmla="*/ 215130 w 1722566"/>
                <a:gd name="connsiteY5" fmla="*/ 1500821 h 2735147"/>
                <a:gd name="connsiteX6" fmla="*/ 35309 w 1722566"/>
                <a:gd name="connsiteY6" fmla="*/ 852445 h 2735147"/>
                <a:gd name="connsiteX7" fmla="*/ 4751 w 1722566"/>
                <a:gd name="connsiteY7" fmla="*/ 753720 h 2735147"/>
                <a:gd name="connsiteX8" fmla="*/ 50 w 1722566"/>
                <a:gd name="connsiteY8" fmla="*/ 725904 h 2735147"/>
                <a:gd name="connsiteX9" fmla="*/ 50 w 1722566"/>
                <a:gd name="connsiteY9" fmla="*/ 482224 h 2735147"/>
                <a:gd name="connsiteX10" fmla="*/ 1617 w 1722566"/>
                <a:gd name="connsiteY10" fmla="*/ 467337 h 2735147"/>
                <a:gd name="connsiteX11" fmla="*/ 15329 w 1722566"/>
                <a:gd name="connsiteY11" fmla="*/ 466945 h 2735147"/>
                <a:gd name="connsiteX12" fmla="*/ 34525 w 1722566"/>
                <a:gd name="connsiteY12" fmla="*/ 484183 h 2735147"/>
                <a:gd name="connsiteX13" fmla="*/ 158324 w 1722566"/>
                <a:gd name="connsiteY13" fmla="*/ 602497 h 2735147"/>
                <a:gd name="connsiteX14" fmla="*/ 184181 w 1722566"/>
                <a:gd name="connsiteY14" fmla="*/ 631488 h 2735147"/>
                <a:gd name="connsiteX15" fmla="*/ 214739 w 1722566"/>
                <a:gd name="connsiteY15" fmla="*/ 624828 h 2735147"/>
                <a:gd name="connsiteX16" fmla="*/ 316598 w 1722566"/>
                <a:gd name="connsiteY16" fmla="*/ 603281 h 2735147"/>
                <a:gd name="connsiteX17" fmla="*/ 494461 w 1722566"/>
                <a:gd name="connsiteY17" fmla="*/ 579383 h 2735147"/>
                <a:gd name="connsiteX18" fmla="*/ 634714 w 1722566"/>
                <a:gd name="connsiteY18" fmla="*/ 540598 h 2735147"/>
                <a:gd name="connsiteX19" fmla="*/ 749894 w 1722566"/>
                <a:gd name="connsiteY19" fmla="*/ 584084 h 2735147"/>
                <a:gd name="connsiteX20" fmla="*/ 801215 w 1722566"/>
                <a:gd name="connsiteY20" fmla="*/ 721203 h 2735147"/>
                <a:gd name="connsiteX21" fmla="*/ 805525 w 1722566"/>
                <a:gd name="connsiteY21" fmla="*/ 738441 h 2735147"/>
                <a:gd name="connsiteX22" fmla="*/ 828247 w 1722566"/>
                <a:gd name="connsiteY22" fmla="*/ 761947 h 2735147"/>
                <a:gd name="connsiteX23" fmla="*/ 892106 w 1722566"/>
                <a:gd name="connsiteY23" fmla="*/ 799165 h 2735147"/>
                <a:gd name="connsiteX24" fmla="*/ 929715 w 1722566"/>
                <a:gd name="connsiteY24" fmla="*/ 808959 h 2735147"/>
                <a:gd name="connsiteX25" fmla="*/ 951654 w 1722566"/>
                <a:gd name="connsiteY25" fmla="*/ 800732 h 2735147"/>
                <a:gd name="connsiteX26" fmla="*/ 936375 w 1722566"/>
                <a:gd name="connsiteY26" fmla="*/ 781927 h 2735147"/>
                <a:gd name="connsiteX27" fmla="*/ 744801 w 1722566"/>
                <a:gd name="connsiteY27" fmla="*/ 493194 h 2735147"/>
                <a:gd name="connsiteX28" fmla="*/ 619043 w 1722566"/>
                <a:gd name="connsiteY28" fmla="*/ 278505 h 2735147"/>
                <a:gd name="connsiteX29" fmla="*/ 632363 w 1722566"/>
                <a:gd name="connsiteY29" fmla="*/ 248731 h 2735147"/>
                <a:gd name="connsiteX30" fmla="*/ 821196 w 1722566"/>
                <a:gd name="connsiteY30" fmla="*/ 168418 h 2735147"/>
                <a:gd name="connsiteX31" fmla="*/ 884270 w 1722566"/>
                <a:gd name="connsiteY31" fmla="*/ 53238 h 2735147"/>
                <a:gd name="connsiteX32" fmla="*/ 913261 w 1722566"/>
                <a:gd name="connsiteY32" fmla="*/ 9752 h 2735147"/>
                <a:gd name="connsiteX33" fmla="*/ 971634 w 1722566"/>
                <a:gd name="connsiteY33" fmla="*/ 64991 h 2735147"/>
                <a:gd name="connsiteX34" fmla="*/ 1198077 w 1722566"/>
                <a:gd name="connsiteY34" fmla="*/ 294567 h 2735147"/>
                <a:gd name="connsiteX35" fmla="*/ 1428828 w 1722566"/>
                <a:gd name="connsiteY35" fmla="*/ 554701 h 2735147"/>
                <a:gd name="connsiteX36" fmla="*/ 1704632 w 1722566"/>
                <a:gd name="connsiteY36" fmla="*/ 927665 h 2735147"/>
                <a:gd name="connsiteX37" fmla="*/ 1718736 w 1722566"/>
                <a:gd name="connsiteY37" fmla="*/ 1061649 h 2735147"/>
                <a:gd name="connsiteX38" fmla="*/ 1661930 w 1722566"/>
                <a:gd name="connsiteY38" fmla="*/ 1210521 h 2735147"/>
                <a:gd name="connsiteX39" fmla="*/ 1510707 w 1722566"/>
                <a:gd name="connsiteY39" fmla="*/ 1304545 h 2735147"/>
                <a:gd name="connsiteX40" fmla="*/ 1153807 w 1722566"/>
                <a:gd name="connsiteY40" fmla="*/ 1446366 h 2735147"/>
                <a:gd name="connsiteX41" fmla="*/ 968500 w 1722566"/>
                <a:gd name="connsiteY41" fmla="*/ 1505914 h 2735147"/>
                <a:gd name="connsiteX42" fmla="*/ 817670 w 1722566"/>
                <a:gd name="connsiteY42" fmla="*/ 1537256 h 2735147"/>
                <a:gd name="connsiteX43" fmla="*/ 791029 w 1722566"/>
                <a:gd name="connsiteY43" fmla="*/ 1627362 h 2735147"/>
                <a:gd name="connsiteX44" fmla="*/ 788742 w 1722566"/>
                <a:gd name="connsiteY44" fmla="*/ 1930611 h 2735147"/>
                <a:gd name="connsiteX0" fmla="*/ 788742 w 1722566"/>
                <a:gd name="connsiteY0" fmla="*/ 1930611 h 2735147"/>
                <a:gd name="connsiteX1" fmla="*/ 795819 w 1722566"/>
                <a:gd name="connsiteY1" fmla="*/ 2260188 h 2735147"/>
                <a:gd name="connsiteX2" fmla="*/ 876181 w 1722566"/>
                <a:gd name="connsiteY2" fmla="*/ 2684333 h 2735147"/>
                <a:gd name="connsiteX3" fmla="*/ 393598 w 1722566"/>
                <a:gd name="connsiteY3" fmla="*/ 2684332 h 2735147"/>
                <a:gd name="connsiteX4" fmla="*/ 283690 w 1722566"/>
                <a:gd name="connsiteY4" fmla="*/ 1751553 h 2735147"/>
                <a:gd name="connsiteX5" fmla="*/ 215130 w 1722566"/>
                <a:gd name="connsiteY5" fmla="*/ 1500821 h 2735147"/>
                <a:gd name="connsiteX6" fmla="*/ 35309 w 1722566"/>
                <a:gd name="connsiteY6" fmla="*/ 852445 h 2735147"/>
                <a:gd name="connsiteX7" fmla="*/ 4751 w 1722566"/>
                <a:gd name="connsiteY7" fmla="*/ 753720 h 2735147"/>
                <a:gd name="connsiteX8" fmla="*/ 50 w 1722566"/>
                <a:gd name="connsiteY8" fmla="*/ 725904 h 2735147"/>
                <a:gd name="connsiteX9" fmla="*/ 50 w 1722566"/>
                <a:gd name="connsiteY9" fmla="*/ 482224 h 2735147"/>
                <a:gd name="connsiteX10" fmla="*/ 1617 w 1722566"/>
                <a:gd name="connsiteY10" fmla="*/ 467337 h 2735147"/>
                <a:gd name="connsiteX11" fmla="*/ 15329 w 1722566"/>
                <a:gd name="connsiteY11" fmla="*/ 466945 h 2735147"/>
                <a:gd name="connsiteX12" fmla="*/ 34525 w 1722566"/>
                <a:gd name="connsiteY12" fmla="*/ 484183 h 2735147"/>
                <a:gd name="connsiteX13" fmla="*/ 158324 w 1722566"/>
                <a:gd name="connsiteY13" fmla="*/ 602497 h 2735147"/>
                <a:gd name="connsiteX14" fmla="*/ 184181 w 1722566"/>
                <a:gd name="connsiteY14" fmla="*/ 631488 h 2735147"/>
                <a:gd name="connsiteX15" fmla="*/ 214739 w 1722566"/>
                <a:gd name="connsiteY15" fmla="*/ 624828 h 2735147"/>
                <a:gd name="connsiteX16" fmla="*/ 316598 w 1722566"/>
                <a:gd name="connsiteY16" fmla="*/ 603281 h 2735147"/>
                <a:gd name="connsiteX17" fmla="*/ 494461 w 1722566"/>
                <a:gd name="connsiteY17" fmla="*/ 579383 h 2735147"/>
                <a:gd name="connsiteX18" fmla="*/ 634714 w 1722566"/>
                <a:gd name="connsiteY18" fmla="*/ 540598 h 2735147"/>
                <a:gd name="connsiteX19" fmla="*/ 749894 w 1722566"/>
                <a:gd name="connsiteY19" fmla="*/ 584084 h 2735147"/>
                <a:gd name="connsiteX20" fmla="*/ 801215 w 1722566"/>
                <a:gd name="connsiteY20" fmla="*/ 721203 h 2735147"/>
                <a:gd name="connsiteX21" fmla="*/ 805525 w 1722566"/>
                <a:gd name="connsiteY21" fmla="*/ 738441 h 2735147"/>
                <a:gd name="connsiteX22" fmla="*/ 828247 w 1722566"/>
                <a:gd name="connsiteY22" fmla="*/ 761947 h 2735147"/>
                <a:gd name="connsiteX23" fmla="*/ 892106 w 1722566"/>
                <a:gd name="connsiteY23" fmla="*/ 799165 h 2735147"/>
                <a:gd name="connsiteX24" fmla="*/ 929715 w 1722566"/>
                <a:gd name="connsiteY24" fmla="*/ 808959 h 2735147"/>
                <a:gd name="connsiteX25" fmla="*/ 951654 w 1722566"/>
                <a:gd name="connsiteY25" fmla="*/ 800732 h 2735147"/>
                <a:gd name="connsiteX26" fmla="*/ 936375 w 1722566"/>
                <a:gd name="connsiteY26" fmla="*/ 781927 h 2735147"/>
                <a:gd name="connsiteX27" fmla="*/ 744801 w 1722566"/>
                <a:gd name="connsiteY27" fmla="*/ 493194 h 2735147"/>
                <a:gd name="connsiteX28" fmla="*/ 619043 w 1722566"/>
                <a:gd name="connsiteY28" fmla="*/ 278505 h 2735147"/>
                <a:gd name="connsiteX29" fmla="*/ 632363 w 1722566"/>
                <a:gd name="connsiteY29" fmla="*/ 248731 h 2735147"/>
                <a:gd name="connsiteX30" fmla="*/ 821196 w 1722566"/>
                <a:gd name="connsiteY30" fmla="*/ 168418 h 2735147"/>
                <a:gd name="connsiteX31" fmla="*/ 884270 w 1722566"/>
                <a:gd name="connsiteY31" fmla="*/ 53238 h 2735147"/>
                <a:gd name="connsiteX32" fmla="*/ 913261 w 1722566"/>
                <a:gd name="connsiteY32" fmla="*/ 9752 h 2735147"/>
                <a:gd name="connsiteX33" fmla="*/ 971634 w 1722566"/>
                <a:gd name="connsiteY33" fmla="*/ 64991 h 2735147"/>
                <a:gd name="connsiteX34" fmla="*/ 1198077 w 1722566"/>
                <a:gd name="connsiteY34" fmla="*/ 294567 h 2735147"/>
                <a:gd name="connsiteX35" fmla="*/ 1428828 w 1722566"/>
                <a:gd name="connsiteY35" fmla="*/ 554701 h 2735147"/>
                <a:gd name="connsiteX36" fmla="*/ 1704632 w 1722566"/>
                <a:gd name="connsiteY36" fmla="*/ 927665 h 2735147"/>
                <a:gd name="connsiteX37" fmla="*/ 1718736 w 1722566"/>
                <a:gd name="connsiteY37" fmla="*/ 1061649 h 2735147"/>
                <a:gd name="connsiteX38" fmla="*/ 1661930 w 1722566"/>
                <a:gd name="connsiteY38" fmla="*/ 1210521 h 2735147"/>
                <a:gd name="connsiteX39" fmla="*/ 1510707 w 1722566"/>
                <a:gd name="connsiteY39" fmla="*/ 1304545 h 2735147"/>
                <a:gd name="connsiteX40" fmla="*/ 1153807 w 1722566"/>
                <a:gd name="connsiteY40" fmla="*/ 1446366 h 2735147"/>
                <a:gd name="connsiteX41" fmla="*/ 968500 w 1722566"/>
                <a:gd name="connsiteY41" fmla="*/ 1505914 h 2735147"/>
                <a:gd name="connsiteX42" fmla="*/ 817670 w 1722566"/>
                <a:gd name="connsiteY42" fmla="*/ 1537256 h 2735147"/>
                <a:gd name="connsiteX43" fmla="*/ 791029 w 1722566"/>
                <a:gd name="connsiteY43" fmla="*/ 1627362 h 2735147"/>
                <a:gd name="connsiteX44" fmla="*/ 788742 w 1722566"/>
                <a:gd name="connsiteY44" fmla="*/ 1930611 h 2735147"/>
                <a:gd name="connsiteX0" fmla="*/ 788742 w 1722566"/>
                <a:gd name="connsiteY0" fmla="*/ 1930611 h 2684333"/>
                <a:gd name="connsiteX1" fmla="*/ 795819 w 1722566"/>
                <a:gd name="connsiteY1" fmla="*/ 2260188 h 2684333"/>
                <a:gd name="connsiteX2" fmla="*/ 876181 w 1722566"/>
                <a:gd name="connsiteY2" fmla="*/ 2684333 h 2684333"/>
                <a:gd name="connsiteX3" fmla="*/ 393598 w 1722566"/>
                <a:gd name="connsiteY3" fmla="*/ 2684332 h 2684333"/>
                <a:gd name="connsiteX4" fmla="*/ 283690 w 1722566"/>
                <a:gd name="connsiteY4" fmla="*/ 1751553 h 2684333"/>
                <a:gd name="connsiteX5" fmla="*/ 215130 w 1722566"/>
                <a:gd name="connsiteY5" fmla="*/ 1500821 h 2684333"/>
                <a:gd name="connsiteX6" fmla="*/ 35309 w 1722566"/>
                <a:gd name="connsiteY6" fmla="*/ 852445 h 2684333"/>
                <a:gd name="connsiteX7" fmla="*/ 4751 w 1722566"/>
                <a:gd name="connsiteY7" fmla="*/ 753720 h 2684333"/>
                <a:gd name="connsiteX8" fmla="*/ 50 w 1722566"/>
                <a:gd name="connsiteY8" fmla="*/ 725904 h 2684333"/>
                <a:gd name="connsiteX9" fmla="*/ 50 w 1722566"/>
                <a:gd name="connsiteY9" fmla="*/ 482224 h 2684333"/>
                <a:gd name="connsiteX10" fmla="*/ 1617 w 1722566"/>
                <a:gd name="connsiteY10" fmla="*/ 467337 h 2684333"/>
                <a:gd name="connsiteX11" fmla="*/ 15329 w 1722566"/>
                <a:gd name="connsiteY11" fmla="*/ 466945 h 2684333"/>
                <a:gd name="connsiteX12" fmla="*/ 34525 w 1722566"/>
                <a:gd name="connsiteY12" fmla="*/ 484183 h 2684333"/>
                <a:gd name="connsiteX13" fmla="*/ 158324 w 1722566"/>
                <a:gd name="connsiteY13" fmla="*/ 602497 h 2684333"/>
                <a:gd name="connsiteX14" fmla="*/ 184181 w 1722566"/>
                <a:gd name="connsiteY14" fmla="*/ 631488 h 2684333"/>
                <a:gd name="connsiteX15" fmla="*/ 214739 w 1722566"/>
                <a:gd name="connsiteY15" fmla="*/ 624828 h 2684333"/>
                <a:gd name="connsiteX16" fmla="*/ 316598 w 1722566"/>
                <a:gd name="connsiteY16" fmla="*/ 603281 h 2684333"/>
                <a:gd name="connsiteX17" fmla="*/ 494461 w 1722566"/>
                <a:gd name="connsiteY17" fmla="*/ 579383 h 2684333"/>
                <a:gd name="connsiteX18" fmla="*/ 634714 w 1722566"/>
                <a:gd name="connsiteY18" fmla="*/ 540598 h 2684333"/>
                <a:gd name="connsiteX19" fmla="*/ 749894 w 1722566"/>
                <a:gd name="connsiteY19" fmla="*/ 584084 h 2684333"/>
                <a:gd name="connsiteX20" fmla="*/ 801215 w 1722566"/>
                <a:gd name="connsiteY20" fmla="*/ 721203 h 2684333"/>
                <a:gd name="connsiteX21" fmla="*/ 805525 w 1722566"/>
                <a:gd name="connsiteY21" fmla="*/ 738441 h 2684333"/>
                <a:gd name="connsiteX22" fmla="*/ 828247 w 1722566"/>
                <a:gd name="connsiteY22" fmla="*/ 761947 h 2684333"/>
                <a:gd name="connsiteX23" fmla="*/ 892106 w 1722566"/>
                <a:gd name="connsiteY23" fmla="*/ 799165 h 2684333"/>
                <a:gd name="connsiteX24" fmla="*/ 929715 w 1722566"/>
                <a:gd name="connsiteY24" fmla="*/ 808959 h 2684333"/>
                <a:gd name="connsiteX25" fmla="*/ 951654 w 1722566"/>
                <a:gd name="connsiteY25" fmla="*/ 800732 h 2684333"/>
                <a:gd name="connsiteX26" fmla="*/ 936375 w 1722566"/>
                <a:gd name="connsiteY26" fmla="*/ 781927 h 2684333"/>
                <a:gd name="connsiteX27" fmla="*/ 744801 w 1722566"/>
                <a:gd name="connsiteY27" fmla="*/ 493194 h 2684333"/>
                <a:gd name="connsiteX28" fmla="*/ 619043 w 1722566"/>
                <a:gd name="connsiteY28" fmla="*/ 278505 h 2684333"/>
                <a:gd name="connsiteX29" fmla="*/ 632363 w 1722566"/>
                <a:gd name="connsiteY29" fmla="*/ 248731 h 2684333"/>
                <a:gd name="connsiteX30" fmla="*/ 821196 w 1722566"/>
                <a:gd name="connsiteY30" fmla="*/ 168418 h 2684333"/>
                <a:gd name="connsiteX31" fmla="*/ 884270 w 1722566"/>
                <a:gd name="connsiteY31" fmla="*/ 53238 h 2684333"/>
                <a:gd name="connsiteX32" fmla="*/ 913261 w 1722566"/>
                <a:gd name="connsiteY32" fmla="*/ 9752 h 2684333"/>
                <a:gd name="connsiteX33" fmla="*/ 971634 w 1722566"/>
                <a:gd name="connsiteY33" fmla="*/ 64991 h 2684333"/>
                <a:gd name="connsiteX34" fmla="*/ 1198077 w 1722566"/>
                <a:gd name="connsiteY34" fmla="*/ 294567 h 2684333"/>
                <a:gd name="connsiteX35" fmla="*/ 1428828 w 1722566"/>
                <a:gd name="connsiteY35" fmla="*/ 554701 h 2684333"/>
                <a:gd name="connsiteX36" fmla="*/ 1704632 w 1722566"/>
                <a:gd name="connsiteY36" fmla="*/ 927665 h 2684333"/>
                <a:gd name="connsiteX37" fmla="*/ 1718736 w 1722566"/>
                <a:gd name="connsiteY37" fmla="*/ 1061649 h 2684333"/>
                <a:gd name="connsiteX38" fmla="*/ 1661930 w 1722566"/>
                <a:gd name="connsiteY38" fmla="*/ 1210521 h 2684333"/>
                <a:gd name="connsiteX39" fmla="*/ 1510707 w 1722566"/>
                <a:gd name="connsiteY39" fmla="*/ 1304545 h 2684333"/>
                <a:gd name="connsiteX40" fmla="*/ 1153807 w 1722566"/>
                <a:gd name="connsiteY40" fmla="*/ 1446366 h 2684333"/>
                <a:gd name="connsiteX41" fmla="*/ 968500 w 1722566"/>
                <a:gd name="connsiteY41" fmla="*/ 1505914 h 2684333"/>
                <a:gd name="connsiteX42" fmla="*/ 817670 w 1722566"/>
                <a:gd name="connsiteY42" fmla="*/ 1537256 h 2684333"/>
                <a:gd name="connsiteX43" fmla="*/ 791029 w 1722566"/>
                <a:gd name="connsiteY43" fmla="*/ 1627362 h 2684333"/>
                <a:gd name="connsiteX44" fmla="*/ 788742 w 1722566"/>
                <a:gd name="connsiteY44" fmla="*/ 1930611 h 2684333"/>
                <a:gd name="connsiteX0" fmla="*/ 788742 w 1722566"/>
                <a:gd name="connsiteY0" fmla="*/ 1930611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30611 h 2684332"/>
                <a:gd name="connsiteX0" fmla="*/ 788742 w 1722566"/>
                <a:gd name="connsiteY0" fmla="*/ 1930611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30611 h 2684332"/>
                <a:gd name="connsiteX0" fmla="*/ 766585 w 1722566"/>
                <a:gd name="connsiteY0" fmla="*/ 1974925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66585 w 1722566"/>
                <a:gd name="connsiteY44" fmla="*/ 1974925 h 2684332"/>
                <a:gd name="connsiteX0" fmla="*/ 788742 w 1722566"/>
                <a:gd name="connsiteY0" fmla="*/ 1924281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24281 h 2684332"/>
                <a:gd name="connsiteX0" fmla="*/ 788742 w 1722566"/>
                <a:gd name="connsiteY0" fmla="*/ 1924281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24281 h 2684332"/>
                <a:gd name="connsiteX0" fmla="*/ 807733 w 1722566"/>
                <a:gd name="connsiteY0" fmla="*/ 2031899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807733 w 1722566"/>
                <a:gd name="connsiteY44" fmla="*/ 2031899 h 2684332"/>
                <a:gd name="connsiteX0" fmla="*/ 807733 w 1722566"/>
                <a:gd name="connsiteY0" fmla="*/ 2031899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807733 w 1722566"/>
                <a:gd name="connsiteY44" fmla="*/ 2031899 h 2684332"/>
                <a:gd name="connsiteX0" fmla="*/ 826725 w 1722566"/>
                <a:gd name="connsiteY0" fmla="*/ 1971760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826725 w 1722566"/>
                <a:gd name="connsiteY44" fmla="*/ 1971760 h 2684332"/>
                <a:gd name="connsiteX0" fmla="*/ 826725 w 1722566"/>
                <a:gd name="connsiteY0" fmla="*/ 1971760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826725 w 1722566"/>
                <a:gd name="connsiteY44" fmla="*/ 1971760 h 2684332"/>
                <a:gd name="connsiteX0" fmla="*/ 788742 w 1722566"/>
                <a:gd name="connsiteY0" fmla="*/ 1965430 h 2684332"/>
                <a:gd name="connsiteX1" fmla="*/ 795819 w 1722566"/>
                <a:gd name="connsiteY1" fmla="*/ 2260188 h 2684332"/>
                <a:gd name="connsiteX2" fmla="*/ 812876 w 1722566"/>
                <a:gd name="connsiteY2" fmla="*/ 2678002 h 2684332"/>
                <a:gd name="connsiteX3" fmla="*/ 393598 w 1722566"/>
                <a:gd name="connsiteY3" fmla="*/ 2684332 h 2684332"/>
                <a:gd name="connsiteX4" fmla="*/ 283690 w 1722566"/>
                <a:gd name="connsiteY4" fmla="*/ 1751553 h 2684332"/>
                <a:gd name="connsiteX5" fmla="*/ 215130 w 1722566"/>
                <a:gd name="connsiteY5" fmla="*/ 1500821 h 2684332"/>
                <a:gd name="connsiteX6" fmla="*/ 35309 w 1722566"/>
                <a:gd name="connsiteY6" fmla="*/ 852445 h 2684332"/>
                <a:gd name="connsiteX7" fmla="*/ 4751 w 1722566"/>
                <a:gd name="connsiteY7" fmla="*/ 753720 h 2684332"/>
                <a:gd name="connsiteX8" fmla="*/ 50 w 1722566"/>
                <a:gd name="connsiteY8" fmla="*/ 725904 h 2684332"/>
                <a:gd name="connsiteX9" fmla="*/ 50 w 1722566"/>
                <a:gd name="connsiteY9" fmla="*/ 482224 h 2684332"/>
                <a:gd name="connsiteX10" fmla="*/ 1617 w 1722566"/>
                <a:gd name="connsiteY10" fmla="*/ 467337 h 2684332"/>
                <a:gd name="connsiteX11" fmla="*/ 15329 w 1722566"/>
                <a:gd name="connsiteY11" fmla="*/ 466945 h 2684332"/>
                <a:gd name="connsiteX12" fmla="*/ 34525 w 1722566"/>
                <a:gd name="connsiteY12" fmla="*/ 484183 h 2684332"/>
                <a:gd name="connsiteX13" fmla="*/ 158324 w 1722566"/>
                <a:gd name="connsiteY13" fmla="*/ 602497 h 2684332"/>
                <a:gd name="connsiteX14" fmla="*/ 184181 w 1722566"/>
                <a:gd name="connsiteY14" fmla="*/ 631488 h 2684332"/>
                <a:gd name="connsiteX15" fmla="*/ 214739 w 1722566"/>
                <a:gd name="connsiteY15" fmla="*/ 624828 h 2684332"/>
                <a:gd name="connsiteX16" fmla="*/ 316598 w 1722566"/>
                <a:gd name="connsiteY16" fmla="*/ 603281 h 2684332"/>
                <a:gd name="connsiteX17" fmla="*/ 494461 w 1722566"/>
                <a:gd name="connsiteY17" fmla="*/ 579383 h 2684332"/>
                <a:gd name="connsiteX18" fmla="*/ 634714 w 1722566"/>
                <a:gd name="connsiteY18" fmla="*/ 540598 h 2684332"/>
                <a:gd name="connsiteX19" fmla="*/ 749894 w 1722566"/>
                <a:gd name="connsiteY19" fmla="*/ 584084 h 2684332"/>
                <a:gd name="connsiteX20" fmla="*/ 801215 w 1722566"/>
                <a:gd name="connsiteY20" fmla="*/ 721203 h 2684332"/>
                <a:gd name="connsiteX21" fmla="*/ 805525 w 1722566"/>
                <a:gd name="connsiteY21" fmla="*/ 738441 h 2684332"/>
                <a:gd name="connsiteX22" fmla="*/ 828247 w 1722566"/>
                <a:gd name="connsiteY22" fmla="*/ 761947 h 2684332"/>
                <a:gd name="connsiteX23" fmla="*/ 892106 w 1722566"/>
                <a:gd name="connsiteY23" fmla="*/ 799165 h 2684332"/>
                <a:gd name="connsiteX24" fmla="*/ 929715 w 1722566"/>
                <a:gd name="connsiteY24" fmla="*/ 808959 h 2684332"/>
                <a:gd name="connsiteX25" fmla="*/ 951654 w 1722566"/>
                <a:gd name="connsiteY25" fmla="*/ 800732 h 2684332"/>
                <a:gd name="connsiteX26" fmla="*/ 936375 w 1722566"/>
                <a:gd name="connsiteY26" fmla="*/ 781927 h 2684332"/>
                <a:gd name="connsiteX27" fmla="*/ 744801 w 1722566"/>
                <a:gd name="connsiteY27" fmla="*/ 493194 h 2684332"/>
                <a:gd name="connsiteX28" fmla="*/ 619043 w 1722566"/>
                <a:gd name="connsiteY28" fmla="*/ 278505 h 2684332"/>
                <a:gd name="connsiteX29" fmla="*/ 632363 w 1722566"/>
                <a:gd name="connsiteY29" fmla="*/ 248731 h 2684332"/>
                <a:gd name="connsiteX30" fmla="*/ 821196 w 1722566"/>
                <a:gd name="connsiteY30" fmla="*/ 168418 h 2684332"/>
                <a:gd name="connsiteX31" fmla="*/ 884270 w 1722566"/>
                <a:gd name="connsiteY31" fmla="*/ 53238 h 2684332"/>
                <a:gd name="connsiteX32" fmla="*/ 913261 w 1722566"/>
                <a:gd name="connsiteY32" fmla="*/ 9752 h 2684332"/>
                <a:gd name="connsiteX33" fmla="*/ 971634 w 1722566"/>
                <a:gd name="connsiteY33" fmla="*/ 64991 h 2684332"/>
                <a:gd name="connsiteX34" fmla="*/ 1198077 w 1722566"/>
                <a:gd name="connsiteY34" fmla="*/ 294567 h 2684332"/>
                <a:gd name="connsiteX35" fmla="*/ 1428828 w 1722566"/>
                <a:gd name="connsiteY35" fmla="*/ 554701 h 2684332"/>
                <a:gd name="connsiteX36" fmla="*/ 1704632 w 1722566"/>
                <a:gd name="connsiteY36" fmla="*/ 927665 h 2684332"/>
                <a:gd name="connsiteX37" fmla="*/ 1718736 w 1722566"/>
                <a:gd name="connsiteY37" fmla="*/ 1061649 h 2684332"/>
                <a:gd name="connsiteX38" fmla="*/ 1661930 w 1722566"/>
                <a:gd name="connsiteY38" fmla="*/ 1210521 h 2684332"/>
                <a:gd name="connsiteX39" fmla="*/ 1510707 w 1722566"/>
                <a:gd name="connsiteY39" fmla="*/ 1304545 h 2684332"/>
                <a:gd name="connsiteX40" fmla="*/ 1153807 w 1722566"/>
                <a:gd name="connsiteY40" fmla="*/ 1446366 h 2684332"/>
                <a:gd name="connsiteX41" fmla="*/ 968500 w 1722566"/>
                <a:gd name="connsiteY41" fmla="*/ 1505914 h 2684332"/>
                <a:gd name="connsiteX42" fmla="*/ 817670 w 1722566"/>
                <a:gd name="connsiteY42" fmla="*/ 1537256 h 2684332"/>
                <a:gd name="connsiteX43" fmla="*/ 791029 w 1722566"/>
                <a:gd name="connsiteY43" fmla="*/ 1627362 h 2684332"/>
                <a:gd name="connsiteX44" fmla="*/ 788742 w 1722566"/>
                <a:gd name="connsiteY44" fmla="*/ 1965430 h 2684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722566" h="2684332">
                  <a:moveTo>
                    <a:pt x="788742" y="1965430"/>
                  </a:moveTo>
                  <a:cubicBezTo>
                    <a:pt x="787268" y="2103823"/>
                    <a:pt x="791797" y="2141426"/>
                    <a:pt x="795819" y="2260188"/>
                  </a:cubicBezTo>
                  <a:cubicBezTo>
                    <a:pt x="799841" y="2378950"/>
                    <a:pt x="805512" y="2559162"/>
                    <a:pt x="812876" y="2678002"/>
                  </a:cubicBezTo>
                  <a:lnTo>
                    <a:pt x="393598" y="2684332"/>
                  </a:lnTo>
                  <a:cubicBezTo>
                    <a:pt x="387721" y="2679631"/>
                    <a:pt x="285257" y="1758213"/>
                    <a:pt x="283690" y="1751553"/>
                  </a:cubicBezTo>
                  <a:cubicBezTo>
                    <a:pt x="260575" y="1668106"/>
                    <a:pt x="238245" y="1584268"/>
                    <a:pt x="215130" y="1500821"/>
                  </a:cubicBezTo>
                  <a:cubicBezTo>
                    <a:pt x="155582" y="1284565"/>
                    <a:pt x="96816" y="1068309"/>
                    <a:pt x="35309" y="852445"/>
                  </a:cubicBezTo>
                  <a:cubicBezTo>
                    <a:pt x="25906" y="819145"/>
                    <a:pt x="16504" y="786236"/>
                    <a:pt x="4751" y="753720"/>
                  </a:cubicBezTo>
                  <a:cubicBezTo>
                    <a:pt x="1617" y="744709"/>
                    <a:pt x="-342" y="735306"/>
                    <a:pt x="50" y="725904"/>
                  </a:cubicBezTo>
                  <a:lnTo>
                    <a:pt x="50" y="482224"/>
                  </a:lnTo>
                  <a:cubicBezTo>
                    <a:pt x="50" y="477131"/>
                    <a:pt x="-342" y="472038"/>
                    <a:pt x="1617" y="467337"/>
                  </a:cubicBezTo>
                  <a:cubicBezTo>
                    <a:pt x="5926" y="459894"/>
                    <a:pt x="11019" y="463811"/>
                    <a:pt x="15329" y="466945"/>
                  </a:cubicBezTo>
                  <a:cubicBezTo>
                    <a:pt x="22380" y="472038"/>
                    <a:pt x="28649" y="477915"/>
                    <a:pt x="34525" y="484183"/>
                  </a:cubicBezTo>
                  <a:cubicBezTo>
                    <a:pt x="74877" y="524535"/>
                    <a:pt x="118364" y="561753"/>
                    <a:pt x="158324" y="602497"/>
                  </a:cubicBezTo>
                  <a:cubicBezTo>
                    <a:pt x="166159" y="610724"/>
                    <a:pt x="173995" y="626395"/>
                    <a:pt x="184181" y="631488"/>
                  </a:cubicBezTo>
                  <a:cubicBezTo>
                    <a:pt x="202986" y="640499"/>
                    <a:pt x="195542" y="633839"/>
                    <a:pt x="214739" y="624828"/>
                  </a:cubicBezTo>
                  <a:cubicBezTo>
                    <a:pt x="247255" y="609549"/>
                    <a:pt x="281731" y="608374"/>
                    <a:pt x="316598" y="603281"/>
                  </a:cubicBezTo>
                  <a:lnTo>
                    <a:pt x="494461" y="579383"/>
                  </a:lnTo>
                  <a:cubicBezTo>
                    <a:pt x="543040" y="572723"/>
                    <a:pt x="588485" y="555093"/>
                    <a:pt x="634714" y="540598"/>
                  </a:cubicBezTo>
                  <a:cubicBezTo>
                    <a:pt x="684468" y="524927"/>
                    <a:pt x="724037" y="536680"/>
                    <a:pt x="749894" y="584084"/>
                  </a:cubicBezTo>
                  <a:cubicBezTo>
                    <a:pt x="773792" y="627570"/>
                    <a:pt x="787503" y="674191"/>
                    <a:pt x="801215" y="721203"/>
                  </a:cubicBezTo>
                  <a:cubicBezTo>
                    <a:pt x="802782" y="726688"/>
                    <a:pt x="804350" y="732564"/>
                    <a:pt x="805525" y="738441"/>
                  </a:cubicBezTo>
                  <a:cubicBezTo>
                    <a:pt x="807875" y="751761"/>
                    <a:pt x="814927" y="758421"/>
                    <a:pt x="828247" y="761947"/>
                  </a:cubicBezTo>
                  <a:cubicBezTo>
                    <a:pt x="852929" y="768215"/>
                    <a:pt x="874868" y="780752"/>
                    <a:pt x="892106" y="799165"/>
                  </a:cubicBezTo>
                  <a:cubicBezTo>
                    <a:pt x="903467" y="811310"/>
                    <a:pt x="915220" y="813660"/>
                    <a:pt x="929715" y="808959"/>
                  </a:cubicBezTo>
                  <a:cubicBezTo>
                    <a:pt x="937551" y="806608"/>
                    <a:pt x="949696" y="807000"/>
                    <a:pt x="951654" y="800732"/>
                  </a:cubicBezTo>
                  <a:cubicBezTo>
                    <a:pt x="953613" y="792896"/>
                    <a:pt x="942644" y="787412"/>
                    <a:pt x="936375" y="781927"/>
                  </a:cubicBezTo>
                  <a:cubicBezTo>
                    <a:pt x="852537" y="709058"/>
                    <a:pt x="800824" y="587218"/>
                    <a:pt x="744801" y="493194"/>
                  </a:cubicBezTo>
                  <a:cubicBezTo>
                    <a:pt x="703273" y="423851"/>
                    <a:pt x="660179" y="349415"/>
                    <a:pt x="619043" y="278505"/>
                  </a:cubicBezTo>
                  <a:cubicBezTo>
                    <a:pt x="609249" y="261267"/>
                    <a:pt x="612775" y="253432"/>
                    <a:pt x="632363" y="248731"/>
                  </a:cubicBezTo>
                  <a:cubicBezTo>
                    <a:pt x="707975" y="252256"/>
                    <a:pt x="767523" y="216997"/>
                    <a:pt x="821196" y="168418"/>
                  </a:cubicBezTo>
                  <a:cubicBezTo>
                    <a:pt x="858022" y="135118"/>
                    <a:pt x="883095" y="104560"/>
                    <a:pt x="884270" y="53238"/>
                  </a:cubicBezTo>
                  <a:cubicBezTo>
                    <a:pt x="884662" y="36392"/>
                    <a:pt x="879177" y="-23157"/>
                    <a:pt x="913261" y="9752"/>
                  </a:cubicBezTo>
                  <a:cubicBezTo>
                    <a:pt x="932458" y="28165"/>
                    <a:pt x="952438" y="46186"/>
                    <a:pt x="971634" y="64991"/>
                  </a:cubicBezTo>
                  <a:cubicBezTo>
                    <a:pt x="1048029" y="140994"/>
                    <a:pt x="1124816" y="215822"/>
                    <a:pt x="1198077" y="294567"/>
                  </a:cubicBezTo>
                  <a:cubicBezTo>
                    <a:pt x="1277214" y="379189"/>
                    <a:pt x="1353608" y="466554"/>
                    <a:pt x="1428828" y="554701"/>
                  </a:cubicBezTo>
                  <a:cubicBezTo>
                    <a:pt x="1524811" y="667139"/>
                    <a:pt x="1643517" y="789371"/>
                    <a:pt x="1704632" y="927665"/>
                  </a:cubicBezTo>
                  <a:cubicBezTo>
                    <a:pt x="1723437" y="969976"/>
                    <a:pt x="1726180" y="1016204"/>
                    <a:pt x="1718736" y="1061649"/>
                  </a:cubicBezTo>
                  <a:cubicBezTo>
                    <a:pt x="1710117" y="1114146"/>
                    <a:pt x="1693663" y="1167427"/>
                    <a:pt x="1661930" y="1210521"/>
                  </a:cubicBezTo>
                  <a:cubicBezTo>
                    <a:pt x="1623537" y="1263018"/>
                    <a:pt x="1569081" y="1281823"/>
                    <a:pt x="1510707" y="1304545"/>
                  </a:cubicBezTo>
                  <a:cubicBezTo>
                    <a:pt x="1391610" y="1351166"/>
                    <a:pt x="1274079" y="1402487"/>
                    <a:pt x="1153807" y="1446366"/>
                  </a:cubicBezTo>
                  <a:cubicBezTo>
                    <a:pt x="1092691" y="1468696"/>
                    <a:pt x="1031183" y="1489068"/>
                    <a:pt x="968500" y="1505914"/>
                  </a:cubicBezTo>
                  <a:cubicBezTo>
                    <a:pt x="920705" y="1518843"/>
                    <a:pt x="862723" y="1516100"/>
                    <a:pt x="817670" y="1537256"/>
                  </a:cubicBezTo>
                  <a:cubicBezTo>
                    <a:pt x="786328" y="1552143"/>
                    <a:pt x="790638" y="1598763"/>
                    <a:pt x="791029" y="1627362"/>
                  </a:cubicBezTo>
                  <a:cubicBezTo>
                    <a:pt x="792205" y="1653219"/>
                    <a:pt x="777460" y="1838191"/>
                    <a:pt x="788742" y="1965430"/>
                  </a:cubicBezTo>
                  <a:close/>
                </a:path>
              </a:pathLst>
            </a:custGeom>
            <a:solidFill>
              <a:srgbClr val="000000"/>
            </a:solidFill>
            <a:ln w="3910" cap="flat">
              <a:noFill/>
              <a:prstDash val="solid"/>
              <a:miter/>
            </a:ln>
          </p:spPr>
          <p:txBody>
            <a:bodyPr rtlCol="0" anchor="ctr"/>
            <a:lstStyle/>
            <a:p>
              <a:endParaRPr lang="en-US"/>
            </a:p>
          </p:txBody>
        </p:sp>
        <p:sp>
          <p:nvSpPr>
            <p:cNvPr id="27" name="Freeform: Shape 81">
              <a:extLst>
                <a:ext uri="{FF2B5EF4-FFF2-40B4-BE49-F238E27FC236}">
                  <a16:creationId xmlns:a16="http://schemas.microsoft.com/office/drawing/2014/main" id="{DF1FD49E-2F52-4972-8FB7-11C3AE59ABF1}"/>
                </a:ext>
              </a:extLst>
            </p:cNvPr>
            <p:cNvSpPr/>
            <p:nvPr/>
          </p:nvSpPr>
          <p:spPr>
            <a:xfrm>
              <a:off x="2696175" y="2808820"/>
              <a:ext cx="553790" cy="516153"/>
            </a:xfrm>
            <a:custGeom>
              <a:avLst/>
              <a:gdLst>
                <a:gd name="connsiteX0" fmla="*/ 391768 w 403521"/>
                <a:gd name="connsiteY0" fmla="*/ 180007 h 376097"/>
                <a:gd name="connsiteX1" fmla="*/ 399603 w 403521"/>
                <a:gd name="connsiteY1" fmla="*/ 190977 h 376097"/>
                <a:gd name="connsiteX2" fmla="*/ 401562 w 403521"/>
                <a:gd name="connsiteY2" fmla="*/ 207823 h 376097"/>
                <a:gd name="connsiteX3" fmla="*/ 388242 w 403521"/>
                <a:gd name="connsiteY3" fmla="*/ 225844 h 376097"/>
                <a:gd name="connsiteX4" fmla="*/ 295393 w 403521"/>
                <a:gd name="connsiteY4" fmla="*/ 370406 h 376097"/>
                <a:gd name="connsiteX5" fmla="*/ 273062 w 403521"/>
                <a:gd name="connsiteY5" fmla="*/ 372365 h 376097"/>
                <a:gd name="connsiteX6" fmla="*/ 0 w 403521"/>
                <a:gd name="connsiteY6" fmla="*/ 143573 h 376097"/>
                <a:gd name="connsiteX7" fmla="*/ 9011 w 403521"/>
                <a:gd name="connsiteY7" fmla="*/ 133387 h 376097"/>
                <a:gd name="connsiteX8" fmla="*/ 30166 w 403521"/>
                <a:gd name="connsiteY8" fmla="*/ 112231 h 376097"/>
                <a:gd name="connsiteX9" fmla="*/ 57982 w 403521"/>
                <a:gd name="connsiteY9" fmla="*/ 84807 h 376097"/>
                <a:gd name="connsiteX10" fmla="*/ 83838 w 403521"/>
                <a:gd name="connsiteY10" fmla="*/ 59734 h 376097"/>
                <a:gd name="connsiteX11" fmla="*/ 94024 w 403521"/>
                <a:gd name="connsiteY11" fmla="*/ 49157 h 376097"/>
                <a:gd name="connsiteX12" fmla="*/ 132809 w 403521"/>
                <a:gd name="connsiteY12" fmla="*/ 10763 h 376097"/>
                <a:gd name="connsiteX13" fmla="*/ 144171 w 403521"/>
                <a:gd name="connsiteY13" fmla="*/ 186 h 376097"/>
                <a:gd name="connsiteX14" fmla="*/ 162975 w 403521"/>
                <a:gd name="connsiteY14" fmla="*/ 6062 h 376097"/>
                <a:gd name="connsiteX15" fmla="*/ 172770 w 403521"/>
                <a:gd name="connsiteY15" fmla="*/ 8021 h 376097"/>
                <a:gd name="connsiteX16" fmla="*/ 187657 w 403521"/>
                <a:gd name="connsiteY16" fmla="*/ 14681 h 376097"/>
                <a:gd name="connsiteX17" fmla="*/ 197059 w 403521"/>
                <a:gd name="connsiteY17" fmla="*/ 18990 h 376097"/>
                <a:gd name="connsiteX18" fmla="*/ 230751 w 403521"/>
                <a:gd name="connsiteY18" fmla="*/ 35836 h 376097"/>
                <a:gd name="connsiteX19" fmla="*/ 239762 w 403521"/>
                <a:gd name="connsiteY19" fmla="*/ 41321 h 376097"/>
                <a:gd name="connsiteX20" fmla="*/ 250732 w 403521"/>
                <a:gd name="connsiteY20" fmla="*/ 47981 h 376097"/>
                <a:gd name="connsiteX21" fmla="*/ 275413 w 403521"/>
                <a:gd name="connsiteY21" fmla="*/ 62477 h 376097"/>
                <a:gd name="connsiteX22" fmla="*/ 323209 w 403521"/>
                <a:gd name="connsiteY22" fmla="*/ 99695 h 376097"/>
                <a:gd name="connsiteX23" fmla="*/ 386283 w 403521"/>
                <a:gd name="connsiteY23" fmla="*/ 170605 h 376097"/>
                <a:gd name="connsiteX24" fmla="*/ 391768 w 403521"/>
                <a:gd name="connsiteY24" fmla="*/ 180007 h 376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03521" h="376097">
                  <a:moveTo>
                    <a:pt x="391768" y="180007"/>
                  </a:moveTo>
                  <a:cubicBezTo>
                    <a:pt x="393335" y="184708"/>
                    <a:pt x="396078" y="188234"/>
                    <a:pt x="399603" y="190977"/>
                  </a:cubicBezTo>
                  <a:cubicBezTo>
                    <a:pt x="406263" y="195678"/>
                    <a:pt x="407439" y="201163"/>
                    <a:pt x="401562" y="207823"/>
                  </a:cubicBezTo>
                  <a:cubicBezTo>
                    <a:pt x="396861" y="213307"/>
                    <a:pt x="394510" y="221143"/>
                    <a:pt x="388242" y="225844"/>
                  </a:cubicBezTo>
                  <a:cubicBezTo>
                    <a:pt x="356509" y="273640"/>
                    <a:pt x="325167" y="321435"/>
                    <a:pt x="295393" y="370406"/>
                  </a:cubicBezTo>
                  <a:cubicBezTo>
                    <a:pt x="289125" y="384118"/>
                    <a:pt x="282073" y="379809"/>
                    <a:pt x="273062" y="372365"/>
                  </a:cubicBezTo>
                  <a:cubicBezTo>
                    <a:pt x="182172" y="295971"/>
                    <a:pt x="91282" y="219967"/>
                    <a:pt x="0" y="143573"/>
                  </a:cubicBezTo>
                  <a:cubicBezTo>
                    <a:pt x="3134" y="140047"/>
                    <a:pt x="5877" y="136913"/>
                    <a:pt x="9011" y="133387"/>
                  </a:cubicBezTo>
                  <a:cubicBezTo>
                    <a:pt x="16062" y="126335"/>
                    <a:pt x="23114" y="119283"/>
                    <a:pt x="30166" y="112231"/>
                  </a:cubicBezTo>
                  <a:cubicBezTo>
                    <a:pt x="37610" y="101262"/>
                    <a:pt x="46229" y="91468"/>
                    <a:pt x="57982" y="84807"/>
                  </a:cubicBezTo>
                  <a:cubicBezTo>
                    <a:pt x="66601" y="76580"/>
                    <a:pt x="75219" y="67961"/>
                    <a:pt x="83838" y="59734"/>
                  </a:cubicBezTo>
                  <a:cubicBezTo>
                    <a:pt x="86581" y="55425"/>
                    <a:pt x="89715" y="51507"/>
                    <a:pt x="94024" y="49157"/>
                  </a:cubicBezTo>
                  <a:cubicBezTo>
                    <a:pt x="108128" y="37404"/>
                    <a:pt x="121056" y="24475"/>
                    <a:pt x="132809" y="10763"/>
                  </a:cubicBezTo>
                  <a:cubicBezTo>
                    <a:pt x="134768" y="5279"/>
                    <a:pt x="139469" y="2928"/>
                    <a:pt x="144171" y="186"/>
                  </a:cubicBezTo>
                  <a:cubicBezTo>
                    <a:pt x="151614" y="-990"/>
                    <a:pt x="156707" y="3711"/>
                    <a:pt x="162975" y="6062"/>
                  </a:cubicBezTo>
                  <a:cubicBezTo>
                    <a:pt x="165718" y="8804"/>
                    <a:pt x="169636" y="7237"/>
                    <a:pt x="172770" y="8021"/>
                  </a:cubicBezTo>
                  <a:cubicBezTo>
                    <a:pt x="178646" y="8413"/>
                    <a:pt x="183347" y="11547"/>
                    <a:pt x="187657" y="14681"/>
                  </a:cubicBezTo>
                  <a:cubicBezTo>
                    <a:pt x="190399" y="17423"/>
                    <a:pt x="193533" y="18599"/>
                    <a:pt x="197059" y="18990"/>
                  </a:cubicBezTo>
                  <a:cubicBezTo>
                    <a:pt x="208812" y="23692"/>
                    <a:pt x="221349" y="26826"/>
                    <a:pt x="230751" y="35836"/>
                  </a:cubicBezTo>
                  <a:cubicBezTo>
                    <a:pt x="233102" y="38579"/>
                    <a:pt x="236236" y="40538"/>
                    <a:pt x="239762" y="41321"/>
                  </a:cubicBezTo>
                  <a:cubicBezTo>
                    <a:pt x="243680" y="42888"/>
                    <a:pt x="247206" y="45239"/>
                    <a:pt x="250732" y="47981"/>
                  </a:cubicBezTo>
                  <a:cubicBezTo>
                    <a:pt x="256608" y="56600"/>
                    <a:pt x="266402" y="58951"/>
                    <a:pt x="275413" y="62477"/>
                  </a:cubicBezTo>
                  <a:cubicBezTo>
                    <a:pt x="294610" y="70704"/>
                    <a:pt x="308713" y="85983"/>
                    <a:pt x="323209" y="99695"/>
                  </a:cubicBezTo>
                  <a:cubicBezTo>
                    <a:pt x="345931" y="121634"/>
                    <a:pt x="367478" y="144748"/>
                    <a:pt x="386283" y="170605"/>
                  </a:cubicBezTo>
                  <a:cubicBezTo>
                    <a:pt x="389026" y="173347"/>
                    <a:pt x="391768" y="176089"/>
                    <a:pt x="391768" y="180007"/>
                  </a:cubicBezTo>
                  <a:close/>
                </a:path>
              </a:pathLst>
            </a:custGeom>
            <a:solidFill>
              <a:srgbClr val="FEFEFE"/>
            </a:solidFill>
            <a:ln w="3910" cap="flat">
              <a:noFill/>
              <a:prstDash val="solid"/>
              <a:miter/>
            </a:ln>
          </p:spPr>
          <p:txBody>
            <a:bodyPr rtlCol="0" anchor="ctr"/>
            <a:lstStyle/>
            <a:p>
              <a:endParaRPr lang="en-US"/>
            </a:p>
          </p:txBody>
        </p:sp>
        <p:sp>
          <p:nvSpPr>
            <p:cNvPr id="28" name="Freeform: Shape 82">
              <a:extLst>
                <a:ext uri="{FF2B5EF4-FFF2-40B4-BE49-F238E27FC236}">
                  <a16:creationId xmlns:a16="http://schemas.microsoft.com/office/drawing/2014/main" id="{672DF299-EF29-4E1B-9AF8-8E30B5A83323}"/>
                </a:ext>
              </a:extLst>
            </p:cNvPr>
            <p:cNvSpPr/>
            <p:nvPr/>
          </p:nvSpPr>
          <p:spPr>
            <a:xfrm>
              <a:off x="5563487" y="2923651"/>
              <a:ext cx="478518" cy="451634"/>
            </a:xfrm>
            <a:custGeom>
              <a:avLst/>
              <a:gdLst>
                <a:gd name="connsiteX0" fmla="*/ 92479 w 348673"/>
                <a:gd name="connsiteY0" fmla="*/ 330221 h 329085"/>
                <a:gd name="connsiteX1" fmla="*/ 4331 w 348673"/>
                <a:gd name="connsiteY1" fmla="*/ 200154 h 329085"/>
                <a:gd name="connsiteX2" fmla="*/ 3939 w 348673"/>
                <a:gd name="connsiteY2" fmla="*/ 188401 h 329085"/>
                <a:gd name="connsiteX3" fmla="*/ 14125 w 348673"/>
                <a:gd name="connsiteY3" fmla="*/ 175081 h 329085"/>
                <a:gd name="connsiteX4" fmla="*/ 223721 w 348673"/>
                <a:gd name="connsiteY4" fmla="*/ 9363 h 329085"/>
                <a:gd name="connsiteX5" fmla="*/ 242526 w 348673"/>
                <a:gd name="connsiteY5" fmla="*/ 352 h 329085"/>
                <a:gd name="connsiteX6" fmla="*/ 333024 w 348673"/>
                <a:gd name="connsiteY6" fmla="*/ 85366 h 329085"/>
                <a:gd name="connsiteX7" fmla="*/ 343602 w 348673"/>
                <a:gd name="connsiteY7" fmla="*/ 93593 h 329085"/>
                <a:gd name="connsiteX8" fmla="*/ 336158 w 348673"/>
                <a:gd name="connsiteY8" fmla="*/ 189968 h 329085"/>
                <a:gd name="connsiteX9" fmla="*/ 159863 w 348673"/>
                <a:gd name="connsiteY9" fmla="*/ 322777 h 329085"/>
                <a:gd name="connsiteX10" fmla="*/ 92479 w 348673"/>
                <a:gd name="connsiteY10" fmla="*/ 330221 h 329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8673" h="329085">
                  <a:moveTo>
                    <a:pt x="92479" y="330221"/>
                  </a:moveTo>
                  <a:cubicBezTo>
                    <a:pt x="63096" y="286735"/>
                    <a:pt x="33713" y="243640"/>
                    <a:pt x="4331" y="200154"/>
                  </a:cubicBezTo>
                  <a:cubicBezTo>
                    <a:pt x="1980" y="196628"/>
                    <a:pt x="-3896" y="192318"/>
                    <a:pt x="3939" y="188401"/>
                  </a:cubicBezTo>
                  <a:cubicBezTo>
                    <a:pt x="4331" y="181349"/>
                    <a:pt x="9816" y="178607"/>
                    <a:pt x="14125" y="175081"/>
                  </a:cubicBezTo>
                  <a:cubicBezTo>
                    <a:pt x="84643" y="120625"/>
                    <a:pt x="153594" y="64602"/>
                    <a:pt x="223721" y="9363"/>
                  </a:cubicBezTo>
                  <a:cubicBezTo>
                    <a:pt x="229206" y="5053"/>
                    <a:pt x="233515" y="-1607"/>
                    <a:pt x="242526" y="352"/>
                  </a:cubicBezTo>
                  <a:cubicBezTo>
                    <a:pt x="272692" y="28951"/>
                    <a:pt x="302858" y="57158"/>
                    <a:pt x="333024" y="85366"/>
                  </a:cubicBezTo>
                  <a:cubicBezTo>
                    <a:pt x="336158" y="88500"/>
                    <a:pt x="338901" y="92418"/>
                    <a:pt x="343602" y="93593"/>
                  </a:cubicBezTo>
                  <a:cubicBezTo>
                    <a:pt x="353788" y="126893"/>
                    <a:pt x="356530" y="160585"/>
                    <a:pt x="336158" y="189968"/>
                  </a:cubicBezTo>
                  <a:cubicBezTo>
                    <a:pt x="292280" y="253434"/>
                    <a:pt x="234299" y="299663"/>
                    <a:pt x="159863" y="322777"/>
                  </a:cubicBezTo>
                  <a:cubicBezTo>
                    <a:pt x="137924" y="330221"/>
                    <a:pt x="115201" y="332180"/>
                    <a:pt x="92479" y="330221"/>
                  </a:cubicBezTo>
                  <a:close/>
                </a:path>
              </a:pathLst>
            </a:custGeom>
            <a:solidFill>
              <a:srgbClr val="FEFEFE"/>
            </a:solidFill>
            <a:ln w="3910" cap="flat">
              <a:noFill/>
              <a:prstDash val="solid"/>
              <a:miter/>
            </a:ln>
          </p:spPr>
          <p:txBody>
            <a:bodyPr rtlCol="0" anchor="ctr"/>
            <a:lstStyle/>
            <a:p>
              <a:endParaRPr lang="en-US"/>
            </a:p>
          </p:txBody>
        </p:sp>
        <p:sp>
          <p:nvSpPr>
            <p:cNvPr id="29" name="Freeform: Shape 84">
              <a:extLst>
                <a:ext uri="{FF2B5EF4-FFF2-40B4-BE49-F238E27FC236}">
                  <a16:creationId xmlns:a16="http://schemas.microsoft.com/office/drawing/2014/main" id="{25C97EEE-FF89-4F3A-A027-8458B65F691A}"/>
                </a:ext>
              </a:extLst>
            </p:cNvPr>
            <p:cNvSpPr/>
            <p:nvPr/>
          </p:nvSpPr>
          <p:spPr>
            <a:xfrm>
              <a:off x="4045703" y="1845050"/>
              <a:ext cx="5377" cy="5377"/>
            </a:xfrm>
            <a:custGeom>
              <a:avLst/>
              <a:gdLst>
                <a:gd name="connsiteX0" fmla="*/ 0 w 0"/>
                <a:gd name="connsiteY0" fmla="*/ 784 h 0"/>
                <a:gd name="connsiteX1" fmla="*/ 0 w 0"/>
                <a:gd name="connsiteY1" fmla="*/ 0 h 0"/>
                <a:gd name="connsiteX2" fmla="*/ 783 w 0"/>
                <a:gd name="connsiteY2" fmla="*/ 392 h 0"/>
                <a:gd name="connsiteX3" fmla="*/ 0 w 0"/>
                <a:gd name="connsiteY3" fmla="*/ 784 h 0"/>
              </a:gdLst>
              <a:ahLst/>
              <a:cxnLst>
                <a:cxn ang="0">
                  <a:pos x="connsiteX0" y="connsiteY0"/>
                </a:cxn>
                <a:cxn ang="0">
                  <a:pos x="connsiteX1" y="connsiteY1"/>
                </a:cxn>
                <a:cxn ang="0">
                  <a:pos x="connsiteX2" y="connsiteY2"/>
                </a:cxn>
                <a:cxn ang="0">
                  <a:pos x="connsiteX3" y="connsiteY3"/>
                </a:cxn>
              </a:cxnLst>
              <a:rect l="l" t="t" r="r" b="b"/>
              <a:pathLst>
                <a:path>
                  <a:moveTo>
                    <a:pt x="0" y="784"/>
                  </a:moveTo>
                  <a:cubicBezTo>
                    <a:pt x="0" y="392"/>
                    <a:pt x="0" y="392"/>
                    <a:pt x="0" y="0"/>
                  </a:cubicBezTo>
                  <a:cubicBezTo>
                    <a:pt x="392" y="0"/>
                    <a:pt x="392" y="392"/>
                    <a:pt x="783" y="392"/>
                  </a:cubicBezTo>
                  <a:cubicBezTo>
                    <a:pt x="783" y="784"/>
                    <a:pt x="392" y="784"/>
                    <a:pt x="0" y="784"/>
                  </a:cubicBezTo>
                  <a:close/>
                </a:path>
              </a:pathLst>
            </a:custGeom>
            <a:solidFill>
              <a:srgbClr val="F4970C"/>
            </a:solidFill>
            <a:ln w="3910" cap="flat">
              <a:noFill/>
              <a:prstDash val="solid"/>
              <a:miter/>
            </a:ln>
          </p:spPr>
          <p:txBody>
            <a:bodyPr rtlCol="0" anchor="ctr"/>
            <a:lstStyle/>
            <a:p>
              <a:endParaRPr lang="en-US"/>
            </a:p>
          </p:txBody>
        </p:sp>
        <p:sp>
          <p:nvSpPr>
            <p:cNvPr id="30" name="Freeform: Shape 85">
              <a:extLst>
                <a:ext uri="{FF2B5EF4-FFF2-40B4-BE49-F238E27FC236}">
                  <a16:creationId xmlns:a16="http://schemas.microsoft.com/office/drawing/2014/main" id="{6E1AC69B-62ED-48DF-A93D-8FFEA283B429}"/>
                </a:ext>
              </a:extLst>
            </p:cNvPr>
            <p:cNvSpPr/>
            <p:nvPr/>
          </p:nvSpPr>
          <p:spPr>
            <a:xfrm>
              <a:off x="3919830" y="3217011"/>
              <a:ext cx="919399" cy="602179"/>
            </a:xfrm>
            <a:custGeom>
              <a:avLst/>
              <a:gdLst>
                <a:gd name="connsiteX0" fmla="*/ 94068 w 669923"/>
                <a:gd name="connsiteY0" fmla="*/ 300593 h 438780"/>
                <a:gd name="connsiteX1" fmla="*/ 44 w 669923"/>
                <a:gd name="connsiteY1" fmla="*/ 4808 h 438780"/>
                <a:gd name="connsiteX2" fmla="*/ 24333 w 669923"/>
                <a:gd name="connsiteY2" fmla="*/ 48295 h 438780"/>
                <a:gd name="connsiteX3" fmla="*/ 140296 w 669923"/>
                <a:gd name="connsiteY3" fmla="*/ 156031 h 438780"/>
                <a:gd name="connsiteX4" fmla="*/ 327953 w 669923"/>
                <a:gd name="connsiteY4" fmla="*/ 196775 h 438780"/>
                <a:gd name="connsiteX5" fmla="*/ 463897 w 669923"/>
                <a:gd name="connsiteY5" fmla="*/ 185805 h 438780"/>
                <a:gd name="connsiteX6" fmla="*/ 628831 w 669923"/>
                <a:gd name="connsiteY6" fmla="*/ 74151 h 438780"/>
                <a:gd name="connsiteX7" fmla="*/ 671534 w 669923"/>
                <a:gd name="connsiteY7" fmla="*/ 107 h 438780"/>
                <a:gd name="connsiteX8" fmla="*/ 573592 w 669923"/>
                <a:gd name="connsiteY8" fmla="*/ 338203 h 438780"/>
                <a:gd name="connsiteX9" fmla="*/ 431380 w 669923"/>
                <a:gd name="connsiteY9" fmla="*/ 424000 h 438780"/>
                <a:gd name="connsiteX10" fmla="*/ 361254 w 669923"/>
                <a:gd name="connsiteY10" fmla="*/ 427918 h 438780"/>
                <a:gd name="connsiteX11" fmla="*/ 94068 w 669923"/>
                <a:gd name="connsiteY11" fmla="*/ 300593 h 438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9923" h="438780">
                  <a:moveTo>
                    <a:pt x="94068" y="300593"/>
                  </a:moveTo>
                  <a:cubicBezTo>
                    <a:pt x="91325" y="281788"/>
                    <a:pt x="-2307" y="11860"/>
                    <a:pt x="44" y="4808"/>
                  </a:cubicBezTo>
                  <a:cubicBezTo>
                    <a:pt x="8662" y="20087"/>
                    <a:pt x="16106" y="34583"/>
                    <a:pt x="24333" y="48295"/>
                  </a:cubicBezTo>
                  <a:cubicBezTo>
                    <a:pt x="51757" y="96090"/>
                    <a:pt x="89367" y="132525"/>
                    <a:pt x="140296" y="156031"/>
                  </a:cubicBezTo>
                  <a:cubicBezTo>
                    <a:pt x="200237" y="183455"/>
                    <a:pt x="262136" y="196775"/>
                    <a:pt x="327953" y="196775"/>
                  </a:cubicBezTo>
                  <a:cubicBezTo>
                    <a:pt x="373790" y="196775"/>
                    <a:pt x="419235" y="196775"/>
                    <a:pt x="463897" y="185805"/>
                  </a:cubicBezTo>
                  <a:cubicBezTo>
                    <a:pt x="532848" y="168568"/>
                    <a:pt x="590438" y="136834"/>
                    <a:pt x="628831" y="74151"/>
                  </a:cubicBezTo>
                  <a:cubicBezTo>
                    <a:pt x="644894" y="47903"/>
                    <a:pt x="671142" y="-2635"/>
                    <a:pt x="671534" y="107"/>
                  </a:cubicBezTo>
                  <a:cubicBezTo>
                    <a:pt x="653513" y="78069"/>
                    <a:pt x="579468" y="331935"/>
                    <a:pt x="573592" y="338203"/>
                  </a:cubicBezTo>
                  <a:cubicBezTo>
                    <a:pt x="529322" y="365627"/>
                    <a:pt x="434122" y="422433"/>
                    <a:pt x="431380" y="424000"/>
                  </a:cubicBezTo>
                  <a:cubicBezTo>
                    <a:pt x="391028" y="448682"/>
                    <a:pt x="402781" y="447506"/>
                    <a:pt x="361254" y="427918"/>
                  </a:cubicBezTo>
                  <a:cubicBezTo>
                    <a:pt x="352243" y="424000"/>
                    <a:pt x="96027" y="302160"/>
                    <a:pt x="94068" y="300593"/>
                  </a:cubicBezTo>
                  <a:close/>
                </a:path>
              </a:pathLst>
            </a:custGeom>
            <a:solidFill>
              <a:schemeClr val="bg1">
                <a:lumMod val="75000"/>
              </a:schemeClr>
            </a:solidFill>
            <a:ln w="3910" cap="flat">
              <a:noFill/>
              <a:prstDash val="solid"/>
              <a:miter/>
            </a:ln>
          </p:spPr>
          <p:txBody>
            <a:bodyPr rtlCol="0" anchor="ctr"/>
            <a:lstStyle/>
            <a:p>
              <a:endParaRPr lang="en-US"/>
            </a:p>
          </p:txBody>
        </p:sp>
        <p:sp>
          <p:nvSpPr>
            <p:cNvPr id="31" name="Freeform: Shape 86">
              <a:extLst>
                <a:ext uri="{FF2B5EF4-FFF2-40B4-BE49-F238E27FC236}">
                  <a16:creationId xmlns:a16="http://schemas.microsoft.com/office/drawing/2014/main" id="{BB64EBEB-E90A-4F62-B4B3-986A96C9401E}"/>
                </a:ext>
              </a:extLst>
            </p:cNvPr>
            <p:cNvSpPr/>
            <p:nvPr/>
          </p:nvSpPr>
          <p:spPr>
            <a:xfrm>
              <a:off x="4874237" y="2316577"/>
              <a:ext cx="311842" cy="365609"/>
            </a:xfrm>
            <a:custGeom>
              <a:avLst/>
              <a:gdLst>
                <a:gd name="connsiteX0" fmla="*/ 155532 w 227225"/>
                <a:gd name="connsiteY0" fmla="*/ 0 h 266402"/>
                <a:gd name="connsiteX1" fmla="*/ 227225 w 227225"/>
                <a:gd name="connsiteY1" fmla="*/ 268753 h 266402"/>
                <a:gd name="connsiteX2" fmla="*/ 0 w 227225"/>
                <a:gd name="connsiteY2" fmla="*/ 119881 h 266402"/>
                <a:gd name="connsiteX3" fmla="*/ 99117 w 227225"/>
                <a:gd name="connsiteY3" fmla="*/ 70910 h 266402"/>
                <a:gd name="connsiteX4" fmla="*/ 155532 w 227225"/>
                <a:gd name="connsiteY4" fmla="*/ 0 h 266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225" h="266402">
                  <a:moveTo>
                    <a:pt x="155532" y="0"/>
                  </a:moveTo>
                  <a:cubicBezTo>
                    <a:pt x="183739" y="98334"/>
                    <a:pt x="220565" y="243680"/>
                    <a:pt x="227225" y="268753"/>
                  </a:cubicBezTo>
                  <a:cubicBezTo>
                    <a:pt x="193142" y="246030"/>
                    <a:pt x="28991" y="137119"/>
                    <a:pt x="0" y="119881"/>
                  </a:cubicBezTo>
                  <a:cubicBezTo>
                    <a:pt x="56414" y="101468"/>
                    <a:pt x="74436" y="87756"/>
                    <a:pt x="99117" y="70910"/>
                  </a:cubicBezTo>
                  <a:cubicBezTo>
                    <a:pt x="128892" y="47796"/>
                    <a:pt x="144562" y="17630"/>
                    <a:pt x="155532" y="0"/>
                  </a:cubicBezTo>
                  <a:close/>
                </a:path>
              </a:pathLst>
            </a:custGeom>
            <a:solidFill>
              <a:schemeClr val="bg1">
                <a:lumMod val="75000"/>
              </a:schemeClr>
            </a:solidFill>
            <a:ln w="3910" cap="flat">
              <a:noFill/>
              <a:prstDash val="solid"/>
              <a:miter/>
            </a:ln>
          </p:spPr>
          <p:txBody>
            <a:bodyPr rtlCol="0" anchor="ctr"/>
            <a:lstStyle/>
            <a:p>
              <a:endParaRPr lang="en-US"/>
            </a:p>
          </p:txBody>
        </p:sp>
        <p:sp>
          <p:nvSpPr>
            <p:cNvPr id="32" name="Freeform: Shape 87">
              <a:extLst>
                <a:ext uri="{FF2B5EF4-FFF2-40B4-BE49-F238E27FC236}">
                  <a16:creationId xmlns:a16="http://schemas.microsoft.com/office/drawing/2014/main" id="{7548BC75-DF85-4C72-87D4-C409A14A94D8}"/>
                </a:ext>
              </a:extLst>
            </p:cNvPr>
            <p:cNvSpPr/>
            <p:nvPr/>
          </p:nvSpPr>
          <p:spPr>
            <a:xfrm>
              <a:off x="3538688" y="2331633"/>
              <a:ext cx="80649" cy="225818"/>
            </a:xfrm>
            <a:custGeom>
              <a:avLst/>
              <a:gdLst>
                <a:gd name="connsiteX0" fmla="*/ 0 w 58765"/>
                <a:gd name="connsiteY0" fmla="*/ 168069 h 164542"/>
                <a:gd name="connsiteX1" fmla="*/ 58765 w 58765"/>
                <a:gd name="connsiteY1" fmla="*/ 0 h 164542"/>
              </a:gdLst>
              <a:ahLst/>
              <a:cxnLst>
                <a:cxn ang="0">
                  <a:pos x="connsiteX0" y="connsiteY0"/>
                </a:cxn>
                <a:cxn ang="0">
                  <a:pos x="connsiteX1" y="connsiteY1"/>
                </a:cxn>
              </a:cxnLst>
              <a:rect l="l" t="t" r="r" b="b"/>
              <a:pathLst>
                <a:path w="58765" h="164542">
                  <a:moveTo>
                    <a:pt x="0" y="168069"/>
                  </a:moveTo>
                  <a:cubicBezTo>
                    <a:pt x="19197" y="114788"/>
                    <a:pt x="52497" y="20372"/>
                    <a:pt x="58765" y="0"/>
                  </a:cubicBezTo>
                </a:path>
              </a:pathLst>
            </a:custGeom>
            <a:solidFill>
              <a:srgbClr val="FEB47A"/>
            </a:solidFill>
            <a:ln w="3910" cap="flat">
              <a:noFill/>
              <a:prstDash val="solid"/>
              <a:miter/>
            </a:ln>
          </p:spPr>
          <p:txBody>
            <a:bodyPr rtlCol="0" anchor="ctr"/>
            <a:lstStyle/>
            <a:p>
              <a:endParaRPr lang="en-US"/>
            </a:p>
          </p:txBody>
        </p:sp>
        <p:sp>
          <p:nvSpPr>
            <p:cNvPr id="33" name="Freeform: Shape 88">
              <a:extLst>
                <a:ext uri="{FF2B5EF4-FFF2-40B4-BE49-F238E27FC236}">
                  <a16:creationId xmlns:a16="http://schemas.microsoft.com/office/drawing/2014/main" id="{D7BD4980-C75A-4383-A991-7289EE8F9DC7}"/>
                </a:ext>
              </a:extLst>
            </p:cNvPr>
            <p:cNvSpPr/>
            <p:nvPr/>
          </p:nvSpPr>
          <p:spPr>
            <a:xfrm>
              <a:off x="3577259" y="1868120"/>
              <a:ext cx="1553839" cy="655946"/>
            </a:xfrm>
            <a:custGeom>
              <a:avLst/>
              <a:gdLst>
                <a:gd name="connsiteX0" fmla="*/ 1128786 w 1132209"/>
                <a:gd name="connsiteY0" fmla="*/ 167321 h 477957"/>
                <a:gd name="connsiteX1" fmla="*/ 1117817 w 1132209"/>
                <a:gd name="connsiteY1" fmla="*/ 127361 h 477957"/>
                <a:gd name="connsiteX2" fmla="*/ 984224 w 1132209"/>
                <a:gd name="connsiteY2" fmla="*/ 2387 h 477957"/>
                <a:gd name="connsiteX3" fmla="*/ 782071 w 1132209"/>
                <a:gd name="connsiteY3" fmla="*/ 88576 h 477957"/>
                <a:gd name="connsiteX4" fmla="*/ 708419 w 1132209"/>
                <a:gd name="connsiteY4" fmla="*/ 111298 h 477957"/>
                <a:gd name="connsiteX5" fmla="*/ 584228 w 1132209"/>
                <a:gd name="connsiteY5" fmla="*/ 79173 h 477957"/>
                <a:gd name="connsiteX6" fmla="*/ 501957 w 1132209"/>
                <a:gd name="connsiteY6" fmla="*/ 83483 h 477957"/>
                <a:gd name="connsiteX7" fmla="*/ 371890 w 1132209"/>
                <a:gd name="connsiteY7" fmla="*/ 116783 h 477957"/>
                <a:gd name="connsiteX8" fmla="*/ 333889 w 1132209"/>
                <a:gd name="connsiteY8" fmla="*/ 90534 h 477957"/>
                <a:gd name="connsiteX9" fmla="*/ 241823 w 1132209"/>
                <a:gd name="connsiteY9" fmla="*/ 45873 h 477957"/>
                <a:gd name="connsiteX10" fmla="*/ 215575 w 1132209"/>
                <a:gd name="connsiteY10" fmla="*/ 40388 h 477957"/>
                <a:gd name="connsiteX11" fmla="*/ 53383 w 1132209"/>
                <a:gd name="connsiteY11" fmla="*/ 93669 h 477957"/>
                <a:gd name="connsiteX12" fmla="*/ 6371 w 1132209"/>
                <a:gd name="connsiteY12" fmla="*/ 164187 h 477957"/>
                <a:gd name="connsiteX13" fmla="*/ 3628 w 1132209"/>
                <a:gd name="connsiteY13" fmla="*/ 257819 h 477957"/>
                <a:gd name="connsiteX14" fmla="*/ 83157 w 1132209"/>
                <a:gd name="connsiteY14" fmla="*/ 416485 h 477957"/>
                <a:gd name="connsiteX15" fmla="*/ 157593 w 1132209"/>
                <a:gd name="connsiteY15" fmla="*/ 469374 h 477957"/>
                <a:gd name="connsiteX16" fmla="*/ 253576 w 1132209"/>
                <a:gd name="connsiteY16" fmla="*/ 476426 h 477957"/>
                <a:gd name="connsiteX17" fmla="*/ 274340 w 1132209"/>
                <a:gd name="connsiteY17" fmla="*/ 472508 h 477957"/>
                <a:gd name="connsiteX18" fmla="*/ 355044 w 1132209"/>
                <a:gd name="connsiteY18" fmla="*/ 444301 h 477957"/>
                <a:gd name="connsiteX19" fmla="*/ 389520 w 1132209"/>
                <a:gd name="connsiteY19" fmla="*/ 427455 h 477957"/>
                <a:gd name="connsiteX20" fmla="*/ 468657 w 1132209"/>
                <a:gd name="connsiteY20" fmla="*/ 403557 h 477957"/>
                <a:gd name="connsiteX21" fmla="*/ 530164 w 1132209"/>
                <a:gd name="connsiteY21" fmla="*/ 322069 h 477957"/>
                <a:gd name="connsiteX22" fmla="*/ 614395 w 1132209"/>
                <a:gd name="connsiteY22" fmla="*/ 345575 h 477957"/>
                <a:gd name="connsiteX23" fmla="*/ 698233 w 1132209"/>
                <a:gd name="connsiteY23" fmla="*/ 397681 h 477957"/>
                <a:gd name="connsiteX24" fmla="*/ 768359 w 1132209"/>
                <a:gd name="connsiteY24" fmla="*/ 400815 h 477957"/>
                <a:gd name="connsiteX25" fmla="*/ 829867 w 1132209"/>
                <a:gd name="connsiteY25" fmla="*/ 410609 h 477957"/>
                <a:gd name="connsiteX26" fmla="*/ 950923 w 1132209"/>
                <a:gd name="connsiteY26" fmla="*/ 445868 h 477957"/>
                <a:gd name="connsiteX27" fmla="*/ 1128786 w 1132209"/>
                <a:gd name="connsiteY27" fmla="*/ 167321 h 477957"/>
                <a:gd name="connsiteX28" fmla="*/ 1062969 w 1132209"/>
                <a:gd name="connsiteY28" fmla="*/ 307966 h 477957"/>
                <a:gd name="connsiteX29" fmla="*/ 1062969 w 1132209"/>
                <a:gd name="connsiteY29" fmla="*/ 307966 h 477957"/>
                <a:gd name="connsiteX30" fmla="*/ 1062969 w 1132209"/>
                <a:gd name="connsiteY30" fmla="*/ 307966 h 477957"/>
                <a:gd name="connsiteX31" fmla="*/ 1062969 w 1132209"/>
                <a:gd name="connsiteY31" fmla="*/ 307966 h 477957"/>
                <a:gd name="connsiteX32" fmla="*/ 1062969 w 1132209"/>
                <a:gd name="connsiteY32" fmla="*/ 307966 h 477957"/>
                <a:gd name="connsiteX33" fmla="*/ 1062969 w 1132209"/>
                <a:gd name="connsiteY33" fmla="*/ 307966 h 477957"/>
                <a:gd name="connsiteX34" fmla="*/ 1062969 w 1132209"/>
                <a:gd name="connsiteY34" fmla="*/ 307966 h 477957"/>
                <a:gd name="connsiteX35" fmla="*/ 1062969 w 1132209"/>
                <a:gd name="connsiteY35" fmla="*/ 307966 h 477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32209" h="477957">
                  <a:moveTo>
                    <a:pt x="1128786" y="167321"/>
                  </a:moveTo>
                  <a:cubicBezTo>
                    <a:pt x="1126827" y="156743"/>
                    <a:pt x="1118992" y="130103"/>
                    <a:pt x="1117817" y="127361"/>
                  </a:cubicBezTo>
                  <a:cubicBezTo>
                    <a:pt x="1095486" y="68204"/>
                    <a:pt x="1048865" y="13356"/>
                    <a:pt x="984224" y="2387"/>
                  </a:cubicBezTo>
                  <a:cubicBezTo>
                    <a:pt x="907045" y="-10542"/>
                    <a:pt x="830651" y="30594"/>
                    <a:pt x="782071" y="88576"/>
                  </a:cubicBezTo>
                  <a:cubicBezTo>
                    <a:pt x="762091" y="112473"/>
                    <a:pt x="753472" y="124618"/>
                    <a:pt x="708419" y="111298"/>
                  </a:cubicBezTo>
                  <a:cubicBezTo>
                    <a:pt x="702151" y="108164"/>
                    <a:pt x="597549" y="83091"/>
                    <a:pt x="584228" y="79173"/>
                  </a:cubicBezTo>
                  <a:cubicBezTo>
                    <a:pt x="560331" y="72121"/>
                    <a:pt x="525072" y="70554"/>
                    <a:pt x="501957" y="83483"/>
                  </a:cubicBezTo>
                  <a:cubicBezTo>
                    <a:pt x="493338" y="88184"/>
                    <a:pt x="389912" y="120701"/>
                    <a:pt x="371890" y="116783"/>
                  </a:cubicBezTo>
                  <a:cubicBezTo>
                    <a:pt x="359745" y="114432"/>
                    <a:pt x="344858" y="97978"/>
                    <a:pt x="333889" y="90534"/>
                  </a:cubicBezTo>
                  <a:cubicBezTo>
                    <a:pt x="306073" y="70946"/>
                    <a:pt x="275124" y="54884"/>
                    <a:pt x="241823" y="45873"/>
                  </a:cubicBezTo>
                  <a:cubicBezTo>
                    <a:pt x="233204" y="43522"/>
                    <a:pt x="224585" y="41563"/>
                    <a:pt x="215575" y="40388"/>
                  </a:cubicBezTo>
                  <a:cubicBezTo>
                    <a:pt x="156810" y="31769"/>
                    <a:pt x="96086" y="52533"/>
                    <a:pt x="53383" y="93669"/>
                  </a:cubicBezTo>
                  <a:cubicBezTo>
                    <a:pt x="33794" y="112473"/>
                    <a:pt x="14598" y="137938"/>
                    <a:pt x="6371" y="164187"/>
                  </a:cubicBezTo>
                  <a:cubicBezTo>
                    <a:pt x="-2640" y="192786"/>
                    <a:pt x="-681" y="228829"/>
                    <a:pt x="3628" y="257819"/>
                  </a:cubicBezTo>
                  <a:cubicBezTo>
                    <a:pt x="11855" y="317368"/>
                    <a:pt x="40063" y="374174"/>
                    <a:pt x="83157" y="416485"/>
                  </a:cubicBezTo>
                  <a:cubicBezTo>
                    <a:pt x="103921" y="437249"/>
                    <a:pt x="129778" y="458796"/>
                    <a:pt x="157593" y="469374"/>
                  </a:cubicBezTo>
                  <a:cubicBezTo>
                    <a:pt x="188151" y="481127"/>
                    <a:pt x="221843" y="481127"/>
                    <a:pt x="253576" y="476426"/>
                  </a:cubicBezTo>
                  <a:cubicBezTo>
                    <a:pt x="260628" y="475251"/>
                    <a:pt x="267680" y="474075"/>
                    <a:pt x="274340" y="472508"/>
                  </a:cubicBezTo>
                  <a:cubicBezTo>
                    <a:pt x="302156" y="466240"/>
                    <a:pt x="329187" y="456446"/>
                    <a:pt x="355044" y="444301"/>
                  </a:cubicBezTo>
                  <a:cubicBezTo>
                    <a:pt x="366405" y="438816"/>
                    <a:pt x="377767" y="431373"/>
                    <a:pt x="389520" y="427455"/>
                  </a:cubicBezTo>
                  <a:cubicBezTo>
                    <a:pt x="415376" y="419620"/>
                    <a:pt x="444759" y="416877"/>
                    <a:pt x="468657" y="403557"/>
                  </a:cubicBezTo>
                  <a:cubicBezTo>
                    <a:pt x="498040" y="386711"/>
                    <a:pt x="512535" y="349493"/>
                    <a:pt x="530164" y="322069"/>
                  </a:cubicBezTo>
                  <a:cubicBezTo>
                    <a:pt x="557588" y="278583"/>
                    <a:pt x="596765" y="316193"/>
                    <a:pt x="614395" y="345575"/>
                  </a:cubicBezTo>
                  <a:cubicBezTo>
                    <a:pt x="645344" y="397289"/>
                    <a:pt x="670417" y="396505"/>
                    <a:pt x="698233" y="397681"/>
                  </a:cubicBezTo>
                  <a:cubicBezTo>
                    <a:pt x="721739" y="398856"/>
                    <a:pt x="745245" y="400031"/>
                    <a:pt x="768359" y="400815"/>
                  </a:cubicBezTo>
                  <a:cubicBezTo>
                    <a:pt x="787948" y="401598"/>
                    <a:pt x="813021" y="398464"/>
                    <a:pt x="829867" y="410609"/>
                  </a:cubicBezTo>
                  <a:cubicBezTo>
                    <a:pt x="867869" y="432548"/>
                    <a:pt x="905087" y="454879"/>
                    <a:pt x="950923" y="445868"/>
                  </a:cubicBezTo>
                  <a:cubicBezTo>
                    <a:pt x="1073938" y="422362"/>
                    <a:pt x="1149942" y="286027"/>
                    <a:pt x="1128786" y="167321"/>
                  </a:cubicBezTo>
                  <a:close/>
                  <a:moveTo>
                    <a:pt x="1062969" y="307966"/>
                  </a:moveTo>
                  <a:cubicBezTo>
                    <a:pt x="1062969" y="307966"/>
                    <a:pt x="1062969" y="307966"/>
                    <a:pt x="1062969" y="307966"/>
                  </a:cubicBezTo>
                  <a:cubicBezTo>
                    <a:pt x="1062969" y="307966"/>
                    <a:pt x="1062969" y="307966"/>
                    <a:pt x="1062969" y="307966"/>
                  </a:cubicBezTo>
                  <a:cubicBezTo>
                    <a:pt x="1062969" y="307966"/>
                    <a:pt x="1062969" y="307966"/>
                    <a:pt x="1062969" y="307966"/>
                  </a:cubicBezTo>
                  <a:close/>
                  <a:moveTo>
                    <a:pt x="1062969" y="307966"/>
                  </a:moveTo>
                  <a:cubicBezTo>
                    <a:pt x="1062969" y="307966"/>
                    <a:pt x="1062969" y="307966"/>
                    <a:pt x="1062969" y="307966"/>
                  </a:cubicBezTo>
                  <a:cubicBezTo>
                    <a:pt x="1062969" y="307966"/>
                    <a:pt x="1062969" y="307966"/>
                    <a:pt x="1062969" y="307966"/>
                  </a:cubicBezTo>
                  <a:cubicBezTo>
                    <a:pt x="1062969" y="307966"/>
                    <a:pt x="1062969" y="307966"/>
                    <a:pt x="1062969" y="307966"/>
                  </a:cubicBezTo>
                  <a:close/>
                </a:path>
              </a:pathLst>
            </a:custGeom>
            <a:solidFill>
              <a:srgbClr val="000000"/>
            </a:solidFill>
            <a:ln w="3910" cap="flat">
              <a:noFill/>
              <a:prstDash val="solid"/>
              <a:miter/>
            </a:ln>
          </p:spPr>
          <p:txBody>
            <a:bodyPr rtlCol="0" anchor="ctr"/>
            <a:lstStyle/>
            <a:p>
              <a:endParaRPr lang="en-US"/>
            </a:p>
          </p:txBody>
        </p:sp>
        <p:sp>
          <p:nvSpPr>
            <p:cNvPr id="34" name="Freeform: Shape 89">
              <a:extLst>
                <a:ext uri="{FF2B5EF4-FFF2-40B4-BE49-F238E27FC236}">
                  <a16:creationId xmlns:a16="http://schemas.microsoft.com/office/drawing/2014/main" id="{27AF53FF-30A6-492C-9F33-3F3BEE6C54C5}"/>
                </a:ext>
              </a:extLst>
            </p:cNvPr>
            <p:cNvSpPr/>
            <p:nvPr/>
          </p:nvSpPr>
          <p:spPr>
            <a:xfrm>
              <a:off x="3637619" y="1991293"/>
              <a:ext cx="381738" cy="381738"/>
            </a:xfrm>
            <a:custGeom>
              <a:avLst/>
              <a:gdLst>
                <a:gd name="connsiteX0" fmla="*/ 278155 w 278155"/>
                <a:gd name="connsiteY0" fmla="*/ 139078 h 278155"/>
                <a:gd name="connsiteX1" fmla="*/ 139078 w 278155"/>
                <a:gd name="connsiteY1" fmla="*/ 278155 h 278155"/>
                <a:gd name="connsiteX2" fmla="*/ 0 w 278155"/>
                <a:gd name="connsiteY2" fmla="*/ 139078 h 278155"/>
                <a:gd name="connsiteX3" fmla="*/ 139078 w 278155"/>
                <a:gd name="connsiteY3" fmla="*/ 0 h 278155"/>
                <a:gd name="connsiteX4" fmla="*/ 278155 w 278155"/>
                <a:gd name="connsiteY4" fmla="*/ 139078 h 278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155" h="278155">
                  <a:moveTo>
                    <a:pt x="278155" y="139078"/>
                  </a:moveTo>
                  <a:cubicBezTo>
                    <a:pt x="278155" y="215888"/>
                    <a:pt x="215888" y="278155"/>
                    <a:pt x="139078" y="278155"/>
                  </a:cubicBezTo>
                  <a:cubicBezTo>
                    <a:pt x="62267" y="278155"/>
                    <a:pt x="0" y="215888"/>
                    <a:pt x="0" y="139078"/>
                  </a:cubicBezTo>
                  <a:cubicBezTo>
                    <a:pt x="0" y="62267"/>
                    <a:pt x="62267" y="0"/>
                    <a:pt x="139078" y="0"/>
                  </a:cubicBezTo>
                  <a:cubicBezTo>
                    <a:pt x="215888" y="0"/>
                    <a:pt x="278155" y="62267"/>
                    <a:pt x="278155" y="139078"/>
                  </a:cubicBezTo>
                  <a:close/>
                </a:path>
              </a:pathLst>
            </a:custGeom>
            <a:solidFill>
              <a:schemeClr val="accent1"/>
            </a:solidFill>
            <a:ln w="3910" cap="flat">
              <a:noFill/>
              <a:prstDash val="solid"/>
              <a:miter/>
            </a:ln>
          </p:spPr>
          <p:txBody>
            <a:bodyPr rtlCol="0" anchor="ctr"/>
            <a:lstStyle/>
            <a:p>
              <a:endParaRPr lang="en-US"/>
            </a:p>
          </p:txBody>
        </p:sp>
        <p:sp>
          <p:nvSpPr>
            <p:cNvPr id="35" name="Freeform: Shape 90">
              <a:extLst>
                <a:ext uri="{FF2B5EF4-FFF2-40B4-BE49-F238E27FC236}">
                  <a16:creationId xmlns:a16="http://schemas.microsoft.com/office/drawing/2014/main" id="{5D636053-8484-46DD-A7C2-DE10398B5A3F}"/>
                </a:ext>
              </a:extLst>
            </p:cNvPr>
            <p:cNvSpPr/>
            <p:nvPr/>
          </p:nvSpPr>
          <p:spPr>
            <a:xfrm>
              <a:off x="4691970" y="1943441"/>
              <a:ext cx="381738" cy="381738"/>
            </a:xfrm>
            <a:custGeom>
              <a:avLst/>
              <a:gdLst>
                <a:gd name="connsiteX0" fmla="*/ 278155 w 278155"/>
                <a:gd name="connsiteY0" fmla="*/ 139078 h 278155"/>
                <a:gd name="connsiteX1" fmla="*/ 139078 w 278155"/>
                <a:gd name="connsiteY1" fmla="*/ 278155 h 278155"/>
                <a:gd name="connsiteX2" fmla="*/ 0 w 278155"/>
                <a:gd name="connsiteY2" fmla="*/ 139078 h 278155"/>
                <a:gd name="connsiteX3" fmla="*/ 139078 w 278155"/>
                <a:gd name="connsiteY3" fmla="*/ 0 h 278155"/>
                <a:gd name="connsiteX4" fmla="*/ 278155 w 278155"/>
                <a:gd name="connsiteY4" fmla="*/ 139078 h 278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155" h="278155">
                  <a:moveTo>
                    <a:pt x="278155" y="139078"/>
                  </a:moveTo>
                  <a:cubicBezTo>
                    <a:pt x="278155" y="215888"/>
                    <a:pt x="215888" y="278155"/>
                    <a:pt x="139078" y="278155"/>
                  </a:cubicBezTo>
                  <a:cubicBezTo>
                    <a:pt x="62267" y="278155"/>
                    <a:pt x="0" y="215888"/>
                    <a:pt x="0" y="139078"/>
                  </a:cubicBezTo>
                  <a:cubicBezTo>
                    <a:pt x="0" y="62267"/>
                    <a:pt x="62267" y="0"/>
                    <a:pt x="139078" y="0"/>
                  </a:cubicBezTo>
                  <a:cubicBezTo>
                    <a:pt x="215888" y="0"/>
                    <a:pt x="278155" y="62267"/>
                    <a:pt x="278155" y="139078"/>
                  </a:cubicBezTo>
                  <a:close/>
                </a:path>
              </a:pathLst>
            </a:custGeom>
            <a:solidFill>
              <a:schemeClr val="accent1"/>
            </a:solidFill>
            <a:ln w="3910" cap="flat">
              <a:noFill/>
              <a:prstDash val="solid"/>
              <a:miter/>
            </a:ln>
          </p:spPr>
          <p:txBody>
            <a:bodyPr rtlCol="0" anchor="ctr"/>
            <a:lstStyle/>
            <a:p>
              <a:endParaRPr lang="en-US"/>
            </a:p>
          </p:txBody>
        </p:sp>
        <p:sp>
          <p:nvSpPr>
            <p:cNvPr id="36" name="Freeform: Shape 91">
              <a:extLst>
                <a:ext uri="{FF2B5EF4-FFF2-40B4-BE49-F238E27FC236}">
                  <a16:creationId xmlns:a16="http://schemas.microsoft.com/office/drawing/2014/main" id="{0F713711-DC01-411C-A6EC-EB453D6A6343}"/>
                </a:ext>
              </a:extLst>
            </p:cNvPr>
            <p:cNvSpPr/>
            <p:nvPr/>
          </p:nvSpPr>
          <p:spPr>
            <a:xfrm>
              <a:off x="3796426" y="3532764"/>
              <a:ext cx="1553265" cy="3199717"/>
            </a:xfrm>
            <a:custGeom>
              <a:avLst/>
              <a:gdLst>
                <a:gd name="connsiteX0" fmla="*/ 915170 w 1089115"/>
                <a:gd name="connsiteY0" fmla="*/ 763556 h 1402529"/>
                <a:gd name="connsiteX1" fmla="*/ 803125 w 1089115"/>
                <a:gd name="connsiteY1" fmla="*/ 377665 h 1402529"/>
                <a:gd name="connsiteX2" fmla="*/ 801949 w 1089115"/>
                <a:gd name="connsiteY2" fmla="*/ 364344 h 1402529"/>
                <a:gd name="connsiteX3" fmla="*/ 801949 w 1089115"/>
                <a:gd name="connsiteY3" fmla="*/ 209204 h 1402529"/>
                <a:gd name="connsiteX4" fmla="*/ 802733 w 1089115"/>
                <a:gd name="connsiteY4" fmla="*/ 99117 h 1402529"/>
                <a:gd name="connsiteX5" fmla="*/ 805083 w 1089115"/>
                <a:gd name="connsiteY5" fmla="*/ 63075 h 1402529"/>
                <a:gd name="connsiteX6" fmla="*/ 800774 w 1089115"/>
                <a:gd name="connsiteY6" fmla="*/ 46620 h 1402529"/>
                <a:gd name="connsiteX7" fmla="*/ 766690 w 1089115"/>
                <a:gd name="connsiteY7" fmla="*/ 14104 h 1402529"/>
                <a:gd name="connsiteX8" fmla="*/ 757680 w 1089115"/>
                <a:gd name="connsiteY8" fmla="*/ 24290 h 1402529"/>
                <a:gd name="connsiteX9" fmla="*/ 752195 w 1089115"/>
                <a:gd name="connsiteY9" fmla="*/ 50930 h 1402529"/>
                <a:gd name="connsiteX10" fmla="*/ 716936 w 1089115"/>
                <a:gd name="connsiteY10" fmla="*/ 101860 h 1402529"/>
                <a:gd name="connsiteX11" fmla="*/ 583343 w 1089115"/>
                <a:gd name="connsiteY11" fmla="*/ 184523 h 1402529"/>
                <a:gd name="connsiteX12" fmla="*/ 574332 w 1089115"/>
                <a:gd name="connsiteY12" fmla="*/ 191183 h 1402529"/>
                <a:gd name="connsiteX13" fmla="*/ 555135 w 1089115"/>
                <a:gd name="connsiteY13" fmla="*/ 205678 h 1402529"/>
                <a:gd name="connsiteX14" fmla="*/ 521052 w 1089115"/>
                <a:gd name="connsiteY14" fmla="*/ 208812 h 1402529"/>
                <a:gd name="connsiteX15" fmla="*/ 515567 w 1089115"/>
                <a:gd name="connsiteY15" fmla="*/ 202152 h 1402529"/>
                <a:gd name="connsiteX16" fmla="*/ 487751 w 1089115"/>
                <a:gd name="connsiteY16" fmla="*/ 189224 h 1402529"/>
                <a:gd name="connsiteX17" fmla="*/ 467379 w 1089115"/>
                <a:gd name="connsiteY17" fmla="*/ 179822 h 1402529"/>
                <a:gd name="connsiteX18" fmla="*/ 404305 w 1089115"/>
                <a:gd name="connsiteY18" fmla="*/ 147697 h 1402529"/>
                <a:gd name="connsiteX19" fmla="*/ 400779 w 1089115"/>
                <a:gd name="connsiteY19" fmla="*/ 146130 h 1402529"/>
                <a:gd name="connsiteX20" fmla="*/ 389418 w 1089115"/>
                <a:gd name="connsiteY20" fmla="*/ 139469 h 1402529"/>
                <a:gd name="connsiteX21" fmla="*/ 237803 w 1089115"/>
                <a:gd name="connsiteY21" fmla="*/ 64250 h 1402529"/>
                <a:gd name="connsiteX22" fmla="*/ 181780 w 1089115"/>
                <a:gd name="connsiteY22" fmla="*/ 36435 h 1402529"/>
                <a:gd name="connsiteX23" fmla="*/ 167285 w 1089115"/>
                <a:gd name="connsiteY23" fmla="*/ 18021 h 1402529"/>
                <a:gd name="connsiteX24" fmla="*/ 159450 w 1089115"/>
                <a:gd name="connsiteY24" fmla="*/ 0 h 1402529"/>
                <a:gd name="connsiteX25" fmla="*/ 138294 w 1089115"/>
                <a:gd name="connsiteY25" fmla="*/ 24681 h 1402529"/>
                <a:gd name="connsiteX26" fmla="*/ 129283 w 1089115"/>
                <a:gd name="connsiteY26" fmla="*/ 81880 h 1402529"/>
                <a:gd name="connsiteX27" fmla="*/ 129283 w 1089115"/>
                <a:gd name="connsiteY27" fmla="*/ 103035 h 1402529"/>
                <a:gd name="connsiteX28" fmla="*/ 126541 w 1089115"/>
                <a:gd name="connsiteY28" fmla="*/ 121840 h 1402529"/>
                <a:gd name="connsiteX29" fmla="*/ 121448 w 1089115"/>
                <a:gd name="connsiteY29" fmla="*/ 167285 h 1402529"/>
                <a:gd name="connsiteX30" fmla="*/ 162976 w 1089115"/>
                <a:gd name="connsiteY30" fmla="*/ 363561 h 1402529"/>
                <a:gd name="connsiteX31" fmla="*/ 170811 w 1089115"/>
                <a:gd name="connsiteY31" fmla="*/ 408614 h 1402529"/>
                <a:gd name="connsiteX32" fmla="*/ 124191 w 1089115"/>
                <a:gd name="connsiteY32" fmla="*/ 680110 h 1402529"/>
                <a:gd name="connsiteX33" fmla="*/ 76395 w 1089115"/>
                <a:gd name="connsiteY33" fmla="*/ 958265 h 1402529"/>
                <a:gd name="connsiteX34" fmla="*/ 28599 w 1089115"/>
                <a:gd name="connsiteY34" fmla="*/ 1234853 h 1402529"/>
                <a:gd name="connsiteX35" fmla="*/ 0 w 1089115"/>
                <a:gd name="connsiteY35" fmla="*/ 1403313 h 1402529"/>
                <a:gd name="connsiteX36" fmla="*/ 327126 w 1089115"/>
                <a:gd name="connsiteY36" fmla="*/ 1403313 h 1402529"/>
                <a:gd name="connsiteX37" fmla="*/ 465812 w 1089115"/>
                <a:gd name="connsiteY37" fmla="*/ 1403313 h 1402529"/>
                <a:gd name="connsiteX38" fmla="*/ 776484 w 1089115"/>
                <a:gd name="connsiteY38" fmla="*/ 1403313 h 1402529"/>
                <a:gd name="connsiteX39" fmla="*/ 891272 w 1089115"/>
                <a:gd name="connsiteY39" fmla="*/ 1403313 h 1402529"/>
                <a:gd name="connsiteX40" fmla="*/ 1089899 w 1089115"/>
                <a:gd name="connsiteY40" fmla="*/ 1403313 h 1402529"/>
                <a:gd name="connsiteX41" fmla="*/ 915170 w 1089115"/>
                <a:gd name="connsiteY41" fmla="*/ 763556 h 1402529"/>
                <a:gd name="connsiteX0" fmla="*/ 886613 w 1061343"/>
                <a:gd name="connsiteY0" fmla="*/ 763556 h 2318072"/>
                <a:gd name="connsiteX1" fmla="*/ 774568 w 1061343"/>
                <a:gd name="connsiteY1" fmla="*/ 377665 h 2318072"/>
                <a:gd name="connsiteX2" fmla="*/ 773392 w 1061343"/>
                <a:gd name="connsiteY2" fmla="*/ 364344 h 2318072"/>
                <a:gd name="connsiteX3" fmla="*/ 773392 w 1061343"/>
                <a:gd name="connsiteY3" fmla="*/ 209204 h 2318072"/>
                <a:gd name="connsiteX4" fmla="*/ 774176 w 1061343"/>
                <a:gd name="connsiteY4" fmla="*/ 99117 h 2318072"/>
                <a:gd name="connsiteX5" fmla="*/ 776526 w 1061343"/>
                <a:gd name="connsiteY5" fmla="*/ 63075 h 2318072"/>
                <a:gd name="connsiteX6" fmla="*/ 772217 w 1061343"/>
                <a:gd name="connsiteY6" fmla="*/ 46620 h 2318072"/>
                <a:gd name="connsiteX7" fmla="*/ 738133 w 1061343"/>
                <a:gd name="connsiteY7" fmla="*/ 14104 h 2318072"/>
                <a:gd name="connsiteX8" fmla="*/ 729123 w 1061343"/>
                <a:gd name="connsiteY8" fmla="*/ 24290 h 2318072"/>
                <a:gd name="connsiteX9" fmla="*/ 723638 w 1061343"/>
                <a:gd name="connsiteY9" fmla="*/ 50930 h 2318072"/>
                <a:gd name="connsiteX10" fmla="*/ 688379 w 1061343"/>
                <a:gd name="connsiteY10" fmla="*/ 101860 h 2318072"/>
                <a:gd name="connsiteX11" fmla="*/ 554786 w 1061343"/>
                <a:gd name="connsiteY11" fmla="*/ 184523 h 2318072"/>
                <a:gd name="connsiteX12" fmla="*/ 545775 w 1061343"/>
                <a:gd name="connsiteY12" fmla="*/ 191183 h 2318072"/>
                <a:gd name="connsiteX13" fmla="*/ 526578 w 1061343"/>
                <a:gd name="connsiteY13" fmla="*/ 205678 h 2318072"/>
                <a:gd name="connsiteX14" fmla="*/ 492495 w 1061343"/>
                <a:gd name="connsiteY14" fmla="*/ 208812 h 2318072"/>
                <a:gd name="connsiteX15" fmla="*/ 487010 w 1061343"/>
                <a:gd name="connsiteY15" fmla="*/ 202152 h 2318072"/>
                <a:gd name="connsiteX16" fmla="*/ 459194 w 1061343"/>
                <a:gd name="connsiteY16" fmla="*/ 189224 h 2318072"/>
                <a:gd name="connsiteX17" fmla="*/ 438822 w 1061343"/>
                <a:gd name="connsiteY17" fmla="*/ 179822 h 2318072"/>
                <a:gd name="connsiteX18" fmla="*/ 375748 w 1061343"/>
                <a:gd name="connsiteY18" fmla="*/ 147697 h 2318072"/>
                <a:gd name="connsiteX19" fmla="*/ 372222 w 1061343"/>
                <a:gd name="connsiteY19" fmla="*/ 146130 h 2318072"/>
                <a:gd name="connsiteX20" fmla="*/ 360861 w 1061343"/>
                <a:gd name="connsiteY20" fmla="*/ 139469 h 2318072"/>
                <a:gd name="connsiteX21" fmla="*/ 209246 w 1061343"/>
                <a:gd name="connsiteY21" fmla="*/ 64250 h 2318072"/>
                <a:gd name="connsiteX22" fmla="*/ 153223 w 1061343"/>
                <a:gd name="connsiteY22" fmla="*/ 36435 h 2318072"/>
                <a:gd name="connsiteX23" fmla="*/ 138728 w 1061343"/>
                <a:gd name="connsiteY23" fmla="*/ 18021 h 2318072"/>
                <a:gd name="connsiteX24" fmla="*/ 130893 w 1061343"/>
                <a:gd name="connsiteY24" fmla="*/ 0 h 2318072"/>
                <a:gd name="connsiteX25" fmla="*/ 109737 w 1061343"/>
                <a:gd name="connsiteY25" fmla="*/ 24681 h 2318072"/>
                <a:gd name="connsiteX26" fmla="*/ 100726 w 1061343"/>
                <a:gd name="connsiteY26" fmla="*/ 81880 h 2318072"/>
                <a:gd name="connsiteX27" fmla="*/ 100726 w 1061343"/>
                <a:gd name="connsiteY27" fmla="*/ 103035 h 2318072"/>
                <a:gd name="connsiteX28" fmla="*/ 97984 w 1061343"/>
                <a:gd name="connsiteY28" fmla="*/ 121840 h 2318072"/>
                <a:gd name="connsiteX29" fmla="*/ 92891 w 1061343"/>
                <a:gd name="connsiteY29" fmla="*/ 167285 h 2318072"/>
                <a:gd name="connsiteX30" fmla="*/ 134419 w 1061343"/>
                <a:gd name="connsiteY30" fmla="*/ 363561 h 2318072"/>
                <a:gd name="connsiteX31" fmla="*/ 142254 w 1061343"/>
                <a:gd name="connsiteY31" fmla="*/ 408614 h 2318072"/>
                <a:gd name="connsiteX32" fmla="*/ 95634 w 1061343"/>
                <a:gd name="connsiteY32" fmla="*/ 680110 h 2318072"/>
                <a:gd name="connsiteX33" fmla="*/ 47838 w 1061343"/>
                <a:gd name="connsiteY33" fmla="*/ 958265 h 2318072"/>
                <a:gd name="connsiteX34" fmla="*/ 42 w 1061343"/>
                <a:gd name="connsiteY34" fmla="*/ 1234853 h 2318072"/>
                <a:gd name="connsiteX35" fmla="*/ 37913 w 1061343"/>
                <a:gd name="connsiteY35" fmla="*/ 2318072 h 2318072"/>
                <a:gd name="connsiteX36" fmla="*/ 298569 w 1061343"/>
                <a:gd name="connsiteY36" fmla="*/ 1403313 h 2318072"/>
                <a:gd name="connsiteX37" fmla="*/ 437255 w 1061343"/>
                <a:gd name="connsiteY37" fmla="*/ 1403313 h 2318072"/>
                <a:gd name="connsiteX38" fmla="*/ 747927 w 1061343"/>
                <a:gd name="connsiteY38" fmla="*/ 1403313 h 2318072"/>
                <a:gd name="connsiteX39" fmla="*/ 862715 w 1061343"/>
                <a:gd name="connsiteY39" fmla="*/ 1403313 h 2318072"/>
                <a:gd name="connsiteX40" fmla="*/ 1061342 w 1061343"/>
                <a:gd name="connsiteY40" fmla="*/ 1403313 h 2318072"/>
                <a:gd name="connsiteX41" fmla="*/ 886613 w 1061343"/>
                <a:gd name="connsiteY41" fmla="*/ 763556 h 2318072"/>
                <a:gd name="connsiteX0" fmla="*/ 855031 w 1029760"/>
                <a:gd name="connsiteY0" fmla="*/ 763556 h 2318072"/>
                <a:gd name="connsiteX1" fmla="*/ 742986 w 1029760"/>
                <a:gd name="connsiteY1" fmla="*/ 377665 h 2318072"/>
                <a:gd name="connsiteX2" fmla="*/ 741810 w 1029760"/>
                <a:gd name="connsiteY2" fmla="*/ 364344 h 2318072"/>
                <a:gd name="connsiteX3" fmla="*/ 741810 w 1029760"/>
                <a:gd name="connsiteY3" fmla="*/ 209204 h 2318072"/>
                <a:gd name="connsiteX4" fmla="*/ 742594 w 1029760"/>
                <a:gd name="connsiteY4" fmla="*/ 99117 h 2318072"/>
                <a:gd name="connsiteX5" fmla="*/ 744944 w 1029760"/>
                <a:gd name="connsiteY5" fmla="*/ 63075 h 2318072"/>
                <a:gd name="connsiteX6" fmla="*/ 740635 w 1029760"/>
                <a:gd name="connsiteY6" fmla="*/ 46620 h 2318072"/>
                <a:gd name="connsiteX7" fmla="*/ 706551 w 1029760"/>
                <a:gd name="connsiteY7" fmla="*/ 14104 h 2318072"/>
                <a:gd name="connsiteX8" fmla="*/ 697541 w 1029760"/>
                <a:gd name="connsiteY8" fmla="*/ 24290 h 2318072"/>
                <a:gd name="connsiteX9" fmla="*/ 692056 w 1029760"/>
                <a:gd name="connsiteY9" fmla="*/ 50930 h 2318072"/>
                <a:gd name="connsiteX10" fmla="*/ 656797 w 1029760"/>
                <a:gd name="connsiteY10" fmla="*/ 101860 h 2318072"/>
                <a:gd name="connsiteX11" fmla="*/ 523204 w 1029760"/>
                <a:gd name="connsiteY11" fmla="*/ 184523 h 2318072"/>
                <a:gd name="connsiteX12" fmla="*/ 514193 w 1029760"/>
                <a:gd name="connsiteY12" fmla="*/ 191183 h 2318072"/>
                <a:gd name="connsiteX13" fmla="*/ 494996 w 1029760"/>
                <a:gd name="connsiteY13" fmla="*/ 205678 h 2318072"/>
                <a:gd name="connsiteX14" fmla="*/ 460913 w 1029760"/>
                <a:gd name="connsiteY14" fmla="*/ 208812 h 2318072"/>
                <a:gd name="connsiteX15" fmla="*/ 455428 w 1029760"/>
                <a:gd name="connsiteY15" fmla="*/ 202152 h 2318072"/>
                <a:gd name="connsiteX16" fmla="*/ 427612 w 1029760"/>
                <a:gd name="connsiteY16" fmla="*/ 189224 h 2318072"/>
                <a:gd name="connsiteX17" fmla="*/ 407240 w 1029760"/>
                <a:gd name="connsiteY17" fmla="*/ 179822 h 2318072"/>
                <a:gd name="connsiteX18" fmla="*/ 344166 w 1029760"/>
                <a:gd name="connsiteY18" fmla="*/ 147697 h 2318072"/>
                <a:gd name="connsiteX19" fmla="*/ 340640 w 1029760"/>
                <a:gd name="connsiteY19" fmla="*/ 146130 h 2318072"/>
                <a:gd name="connsiteX20" fmla="*/ 329279 w 1029760"/>
                <a:gd name="connsiteY20" fmla="*/ 139469 h 2318072"/>
                <a:gd name="connsiteX21" fmla="*/ 177664 w 1029760"/>
                <a:gd name="connsiteY21" fmla="*/ 64250 h 2318072"/>
                <a:gd name="connsiteX22" fmla="*/ 121641 w 1029760"/>
                <a:gd name="connsiteY22" fmla="*/ 36435 h 2318072"/>
                <a:gd name="connsiteX23" fmla="*/ 107146 w 1029760"/>
                <a:gd name="connsiteY23" fmla="*/ 18021 h 2318072"/>
                <a:gd name="connsiteX24" fmla="*/ 99311 w 1029760"/>
                <a:gd name="connsiteY24" fmla="*/ 0 h 2318072"/>
                <a:gd name="connsiteX25" fmla="*/ 78155 w 1029760"/>
                <a:gd name="connsiteY25" fmla="*/ 24681 h 2318072"/>
                <a:gd name="connsiteX26" fmla="*/ 69144 w 1029760"/>
                <a:gd name="connsiteY26" fmla="*/ 81880 h 2318072"/>
                <a:gd name="connsiteX27" fmla="*/ 69144 w 1029760"/>
                <a:gd name="connsiteY27" fmla="*/ 103035 h 2318072"/>
                <a:gd name="connsiteX28" fmla="*/ 66402 w 1029760"/>
                <a:gd name="connsiteY28" fmla="*/ 121840 h 2318072"/>
                <a:gd name="connsiteX29" fmla="*/ 61309 w 1029760"/>
                <a:gd name="connsiteY29" fmla="*/ 167285 h 2318072"/>
                <a:gd name="connsiteX30" fmla="*/ 102837 w 1029760"/>
                <a:gd name="connsiteY30" fmla="*/ 363561 h 2318072"/>
                <a:gd name="connsiteX31" fmla="*/ 110672 w 1029760"/>
                <a:gd name="connsiteY31" fmla="*/ 408614 h 2318072"/>
                <a:gd name="connsiteX32" fmla="*/ 64052 w 1029760"/>
                <a:gd name="connsiteY32" fmla="*/ 680110 h 2318072"/>
                <a:gd name="connsiteX33" fmla="*/ 16256 w 1029760"/>
                <a:gd name="connsiteY33" fmla="*/ 958265 h 2318072"/>
                <a:gd name="connsiteX34" fmla="*/ 113 w 1029760"/>
                <a:gd name="connsiteY34" fmla="*/ 1276001 h 2318072"/>
                <a:gd name="connsiteX35" fmla="*/ 6331 w 1029760"/>
                <a:gd name="connsiteY35" fmla="*/ 2318072 h 2318072"/>
                <a:gd name="connsiteX36" fmla="*/ 266987 w 1029760"/>
                <a:gd name="connsiteY36" fmla="*/ 1403313 h 2318072"/>
                <a:gd name="connsiteX37" fmla="*/ 405673 w 1029760"/>
                <a:gd name="connsiteY37" fmla="*/ 1403313 h 2318072"/>
                <a:gd name="connsiteX38" fmla="*/ 716345 w 1029760"/>
                <a:gd name="connsiteY38" fmla="*/ 1403313 h 2318072"/>
                <a:gd name="connsiteX39" fmla="*/ 831133 w 1029760"/>
                <a:gd name="connsiteY39" fmla="*/ 1403313 h 2318072"/>
                <a:gd name="connsiteX40" fmla="*/ 1029760 w 1029760"/>
                <a:gd name="connsiteY40" fmla="*/ 1403313 h 2318072"/>
                <a:gd name="connsiteX41" fmla="*/ 855031 w 1029760"/>
                <a:gd name="connsiteY41" fmla="*/ 763556 h 2318072"/>
                <a:gd name="connsiteX0" fmla="*/ 855031 w 1029760"/>
                <a:gd name="connsiteY0" fmla="*/ 763556 h 2318072"/>
                <a:gd name="connsiteX1" fmla="*/ 742986 w 1029760"/>
                <a:gd name="connsiteY1" fmla="*/ 377665 h 2318072"/>
                <a:gd name="connsiteX2" fmla="*/ 741810 w 1029760"/>
                <a:gd name="connsiteY2" fmla="*/ 364344 h 2318072"/>
                <a:gd name="connsiteX3" fmla="*/ 741810 w 1029760"/>
                <a:gd name="connsiteY3" fmla="*/ 209204 h 2318072"/>
                <a:gd name="connsiteX4" fmla="*/ 742594 w 1029760"/>
                <a:gd name="connsiteY4" fmla="*/ 99117 h 2318072"/>
                <a:gd name="connsiteX5" fmla="*/ 744944 w 1029760"/>
                <a:gd name="connsiteY5" fmla="*/ 63075 h 2318072"/>
                <a:gd name="connsiteX6" fmla="*/ 740635 w 1029760"/>
                <a:gd name="connsiteY6" fmla="*/ 46620 h 2318072"/>
                <a:gd name="connsiteX7" fmla="*/ 706551 w 1029760"/>
                <a:gd name="connsiteY7" fmla="*/ 14104 h 2318072"/>
                <a:gd name="connsiteX8" fmla="*/ 697541 w 1029760"/>
                <a:gd name="connsiteY8" fmla="*/ 24290 h 2318072"/>
                <a:gd name="connsiteX9" fmla="*/ 692056 w 1029760"/>
                <a:gd name="connsiteY9" fmla="*/ 50930 h 2318072"/>
                <a:gd name="connsiteX10" fmla="*/ 656797 w 1029760"/>
                <a:gd name="connsiteY10" fmla="*/ 101860 h 2318072"/>
                <a:gd name="connsiteX11" fmla="*/ 523204 w 1029760"/>
                <a:gd name="connsiteY11" fmla="*/ 184523 h 2318072"/>
                <a:gd name="connsiteX12" fmla="*/ 514193 w 1029760"/>
                <a:gd name="connsiteY12" fmla="*/ 191183 h 2318072"/>
                <a:gd name="connsiteX13" fmla="*/ 494996 w 1029760"/>
                <a:gd name="connsiteY13" fmla="*/ 205678 h 2318072"/>
                <a:gd name="connsiteX14" fmla="*/ 460913 w 1029760"/>
                <a:gd name="connsiteY14" fmla="*/ 208812 h 2318072"/>
                <a:gd name="connsiteX15" fmla="*/ 455428 w 1029760"/>
                <a:gd name="connsiteY15" fmla="*/ 202152 h 2318072"/>
                <a:gd name="connsiteX16" fmla="*/ 427612 w 1029760"/>
                <a:gd name="connsiteY16" fmla="*/ 189224 h 2318072"/>
                <a:gd name="connsiteX17" fmla="*/ 407240 w 1029760"/>
                <a:gd name="connsiteY17" fmla="*/ 179822 h 2318072"/>
                <a:gd name="connsiteX18" fmla="*/ 344166 w 1029760"/>
                <a:gd name="connsiteY18" fmla="*/ 147697 h 2318072"/>
                <a:gd name="connsiteX19" fmla="*/ 340640 w 1029760"/>
                <a:gd name="connsiteY19" fmla="*/ 146130 h 2318072"/>
                <a:gd name="connsiteX20" fmla="*/ 329279 w 1029760"/>
                <a:gd name="connsiteY20" fmla="*/ 139469 h 2318072"/>
                <a:gd name="connsiteX21" fmla="*/ 177664 w 1029760"/>
                <a:gd name="connsiteY21" fmla="*/ 64250 h 2318072"/>
                <a:gd name="connsiteX22" fmla="*/ 121641 w 1029760"/>
                <a:gd name="connsiteY22" fmla="*/ 36435 h 2318072"/>
                <a:gd name="connsiteX23" fmla="*/ 107146 w 1029760"/>
                <a:gd name="connsiteY23" fmla="*/ 18021 h 2318072"/>
                <a:gd name="connsiteX24" fmla="*/ 99311 w 1029760"/>
                <a:gd name="connsiteY24" fmla="*/ 0 h 2318072"/>
                <a:gd name="connsiteX25" fmla="*/ 78155 w 1029760"/>
                <a:gd name="connsiteY25" fmla="*/ 24681 h 2318072"/>
                <a:gd name="connsiteX26" fmla="*/ 69144 w 1029760"/>
                <a:gd name="connsiteY26" fmla="*/ 81880 h 2318072"/>
                <a:gd name="connsiteX27" fmla="*/ 69144 w 1029760"/>
                <a:gd name="connsiteY27" fmla="*/ 103035 h 2318072"/>
                <a:gd name="connsiteX28" fmla="*/ 66402 w 1029760"/>
                <a:gd name="connsiteY28" fmla="*/ 121840 h 2318072"/>
                <a:gd name="connsiteX29" fmla="*/ 61309 w 1029760"/>
                <a:gd name="connsiteY29" fmla="*/ 167285 h 2318072"/>
                <a:gd name="connsiteX30" fmla="*/ 102837 w 1029760"/>
                <a:gd name="connsiteY30" fmla="*/ 363561 h 2318072"/>
                <a:gd name="connsiteX31" fmla="*/ 110672 w 1029760"/>
                <a:gd name="connsiteY31" fmla="*/ 408614 h 2318072"/>
                <a:gd name="connsiteX32" fmla="*/ 64052 w 1029760"/>
                <a:gd name="connsiteY32" fmla="*/ 680110 h 2318072"/>
                <a:gd name="connsiteX33" fmla="*/ 16256 w 1029760"/>
                <a:gd name="connsiteY33" fmla="*/ 958265 h 2318072"/>
                <a:gd name="connsiteX34" fmla="*/ 113 w 1029760"/>
                <a:gd name="connsiteY34" fmla="*/ 1276001 h 2318072"/>
                <a:gd name="connsiteX35" fmla="*/ 6331 w 1029760"/>
                <a:gd name="connsiteY35" fmla="*/ 2318072 h 2318072"/>
                <a:gd name="connsiteX36" fmla="*/ 266987 w 1029760"/>
                <a:gd name="connsiteY36" fmla="*/ 1403313 h 2318072"/>
                <a:gd name="connsiteX37" fmla="*/ 405673 w 1029760"/>
                <a:gd name="connsiteY37" fmla="*/ 1403313 h 2318072"/>
                <a:gd name="connsiteX38" fmla="*/ 716345 w 1029760"/>
                <a:gd name="connsiteY38" fmla="*/ 1403313 h 2318072"/>
                <a:gd name="connsiteX39" fmla="*/ 831133 w 1029760"/>
                <a:gd name="connsiteY39" fmla="*/ 1403313 h 2318072"/>
                <a:gd name="connsiteX40" fmla="*/ 1029760 w 1029760"/>
                <a:gd name="connsiteY40" fmla="*/ 1403313 h 2318072"/>
                <a:gd name="connsiteX41" fmla="*/ 855031 w 1029760"/>
                <a:gd name="connsiteY41" fmla="*/ 763556 h 2318072"/>
                <a:gd name="connsiteX0" fmla="*/ 864487 w 1039216"/>
                <a:gd name="connsiteY0" fmla="*/ 763556 h 2318072"/>
                <a:gd name="connsiteX1" fmla="*/ 752442 w 1039216"/>
                <a:gd name="connsiteY1" fmla="*/ 377665 h 2318072"/>
                <a:gd name="connsiteX2" fmla="*/ 751266 w 1039216"/>
                <a:gd name="connsiteY2" fmla="*/ 364344 h 2318072"/>
                <a:gd name="connsiteX3" fmla="*/ 751266 w 1039216"/>
                <a:gd name="connsiteY3" fmla="*/ 209204 h 2318072"/>
                <a:gd name="connsiteX4" fmla="*/ 752050 w 1039216"/>
                <a:gd name="connsiteY4" fmla="*/ 99117 h 2318072"/>
                <a:gd name="connsiteX5" fmla="*/ 754400 w 1039216"/>
                <a:gd name="connsiteY5" fmla="*/ 63075 h 2318072"/>
                <a:gd name="connsiteX6" fmla="*/ 750091 w 1039216"/>
                <a:gd name="connsiteY6" fmla="*/ 46620 h 2318072"/>
                <a:gd name="connsiteX7" fmla="*/ 716007 w 1039216"/>
                <a:gd name="connsiteY7" fmla="*/ 14104 h 2318072"/>
                <a:gd name="connsiteX8" fmla="*/ 706997 w 1039216"/>
                <a:gd name="connsiteY8" fmla="*/ 24290 h 2318072"/>
                <a:gd name="connsiteX9" fmla="*/ 701512 w 1039216"/>
                <a:gd name="connsiteY9" fmla="*/ 50930 h 2318072"/>
                <a:gd name="connsiteX10" fmla="*/ 666253 w 1039216"/>
                <a:gd name="connsiteY10" fmla="*/ 101860 h 2318072"/>
                <a:gd name="connsiteX11" fmla="*/ 532660 w 1039216"/>
                <a:gd name="connsiteY11" fmla="*/ 184523 h 2318072"/>
                <a:gd name="connsiteX12" fmla="*/ 523649 w 1039216"/>
                <a:gd name="connsiteY12" fmla="*/ 191183 h 2318072"/>
                <a:gd name="connsiteX13" fmla="*/ 504452 w 1039216"/>
                <a:gd name="connsiteY13" fmla="*/ 205678 h 2318072"/>
                <a:gd name="connsiteX14" fmla="*/ 470369 w 1039216"/>
                <a:gd name="connsiteY14" fmla="*/ 208812 h 2318072"/>
                <a:gd name="connsiteX15" fmla="*/ 464884 w 1039216"/>
                <a:gd name="connsiteY15" fmla="*/ 202152 h 2318072"/>
                <a:gd name="connsiteX16" fmla="*/ 437068 w 1039216"/>
                <a:gd name="connsiteY16" fmla="*/ 189224 h 2318072"/>
                <a:gd name="connsiteX17" fmla="*/ 416696 w 1039216"/>
                <a:gd name="connsiteY17" fmla="*/ 179822 h 2318072"/>
                <a:gd name="connsiteX18" fmla="*/ 353622 w 1039216"/>
                <a:gd name="connsiteY18" fmla="*/ 147697 h 2318072"/>
                <a:gd name="connsiteX19" fmla="*/ 350096 w 1039216"/>
                <a:gd name="connsiteY19" fmla="*/ 146130 h 2318072"/>
                <a:gd name="connsiteX20" fmla="*/ 338735 w 1039216"/>
                <a:gd name="connsiteY20" fmla="*/ 139469 h 2318072"/>
                <a:gd name="connsiteX21" fmla="*/ 187120 w 1039216"/>
                <a:gd name="connsiteY21" fmla="*/ 64250 h 2318072"/>
                <a:gd name="connsiteX22" fmla="*/ 131097 w 1039216"/>
                <a:gd name="connsiteY22" fmla="*/ 36435 h 2318072"/>
                <a:gd name="connsiteX23" fmla="*/ 116602 w 1039216"/>
                <a:gd name="connsiteY23" fmla="*/ 18021 h 2318072"/>
                <a:gd name="connsiteX24" fmla="*/ 108767 w 1039216"/>
                <a:gd name="connsiteY24" fmla="*/ 0 h 2318072"/>
                <a:gd name="connsiteX25" fmla="*/ 87611 w 1039216"/>
                <a:gd name="connsiteY25" fmla="*/ 24681 h 2318072"/>
                <a:gd name="connsiteX26" fmla="*/ 78600 w 1039216"/>
                <a:gd name="connsiteY26" fmla="*/ 81880 h 2318072"/>
                <a:gd name="connsiteX27" fmla="*/ 78600 w 1039216"/>
                <a:gd name="connsiteY27" fmla="*/ 103035 h 2318072"/>
                <a:gd name="connsiteX28" fmla="*/ 75858 w 1039216"/>
                <a:gd name="connsiteY28" fmla="*/ 121840 h 2318072"/>
                <a:gd name="connsiteX29" fmla="*/ 70765 w 1039216"/>
                <a:gd name="connsiteY29" fmla="*/ 167285 h 2318072"/>
                <a:gd name="connsiteX30" fmla="*/ 112293 w 1039216"/>
                <a:gd name="connsiteY30" fmla="*/ 363561 h 2318072"/>
                <a:gd name="connsiteX31" fmla="*/ 120128 w 1039216"/>
                <a:gd name="connsiteY31" fmla="*/ 408614 h 2318072"/>
                <a:gd name="connsiteX32" fmla="*/ 73508 w 1039216"/>
                <a:gd name="connsiteY32" fmla="*/ 680110 h 2318072"/>
                <a:gd name="connsiteX33" fmla="*/ 25712 w 1039216"/>
                <a:gd name="connsiteY33" fmla="*/ 958265 h 2318072"/>
                <a:gd name="connsiteX34" fmla="*/ 73 w 1039216"/>
                <a:gd name="connsiteY34" fmla="*/ 1282332 h 2318072"/>
                <a:gd name="connsiteX35" fmla="*/ 15787 w 1039216"/>
                <a:gd name="connsiteY35" fmla="*/ 2318072 h 2318072"/>
                <a:gd name="connsiteX36" fmla="*/ 276443 w 1039216"/>
                <a:gd name="connsiteY36" fmla="*/ 1403313 h 2318072"/>
                <a:gd name="connsiteX37" fmla="*/ 415129 w 1039216"/>
                <a:gd name="connsiteY37" fmla="*/ 1403313 h 2318072"/>
                <a:gd name="connsiteX38" fmla="*/ 725801 w 1039216"/>
                <a:gd name="connsiteY38" fmla="*/ 1403313 h 2318072"/>
                <a:gd name="connsiteX39" fmla="*/ 840589 w 1039216"/>
                <a:gd name="connsiteY39" fmla="*/ 1403313 h 2318072"/>
                <a:gd name="connsiteX40" fmla="*/ 1039216 w 1039216"/>
                <a:gd name="connsiteY40" fmla="*/ 1403313 h 2318072"/>
                <a:gd name="connsiteX41" fmla="*/ 864487 w 1039216"/>
                <a:gd name="connsiteY41" fmla="*/ 763556 h 2318072"/>
                <a:gd name="connsiteX0" fmla="*/ 864487 w 1039216"/>
                <a:gd name="connsiteY0" fmla="*/ 763556 h 2318072"/>
                <a:gd name="connsiteX1" fmla="*/ 752442 w 1039216"/>
                <a:gd name="connsiteY1" fmla="*/ 377665 h 2318072"/>
                <a:gd name="connsiteX2" fmla="*/ 751266 w 1039216"/>
                <a:gd name="connsiteY2" fmla="*/ 364344 h 2318072"/>
                <a:gd name="connsiteX3" fmla="*/ 751266 w 1039216"/>
                <a:gd name="connsiteY3" fmla="*/ 209204 h 2318072"/>
                <a:gd name="connsiteX4" fmla="*/ 752050 w 1039216"/>
                <a:gd name="connsiteY4" fmla="*/ 99117 h 2318072"/>
                <a:gd name="connsiteX5" fmla="*/ 754400 w 1039216"/>
                <a:gd name="connsiteY5" fmla="*/ 63075 h 2318072"/>
                <a:gd name="connsiteX6" fmla="*/ 750091 w 1039216"/>
                <a:gd name="connsiteY6" fmla="*/ 46620 h 2318072"/>
                <a:gd name="connsiteX7" fmla="*/ 716007 w 1039216"/>
                <a:gd name="connsiteY7" fmla="*/ 14104 h 2318072"/>
                <a:gd name="connsiteX8" fmla="*/ 706997 w 1039216"/>
                <a:gd name="connsiteY8" fmla="*/ 24290 h 2318072"/>
                <a:gd name="connsiteX9" fmla="*/ 701512 w 1039216"/>
                <a:gd name="connsiteY9" fmla="*/ 50930 h 2318072"/>
                <a:gd name="connsiteX10" fmla="*/ 666253 w 1039216"/>
                <a:gd name="connsiteY10" fmla="*/ 101860 h 2318072"/>
                <a:gd name="connsiteX11" fmla="*/ 532660 w 1039216"/>
                <a:gd name="connsiteY11" fmla="*/ 184523 h 2318072"/>
                <a:gd name="connsiteX12" fmla="*/ 523649 w 1039216"/>
                <a:gd name="connsiteY12" fmla="*/ 191183 h 2318072"/>
                <a:gd name="connsiteX13" fmla="*/ 504452 w 1039216"/>
                <a:gd name="connsiteY13" fmla="*/ 205678 h 2318072"/>
                <a:gd name="connsiteX14" fmla="*/ 470369 w 1039216"/>
                <a:gd name="connsiteY14" fmla="*/ 208812 h 2318072"/>
                <a:gd name="connsiteX15" fmla="*/ 464884 w 1039216"/>
                <a:gd name="connsiteY15" fmla="*/ 202152 h 2318072"/>
                <a:gd name="connsiteX16" fmla="*/ 437068 w 1039216"/>
                <a:gd name="connsiteY16" fmla="*/ 189224 h 2318072"/>
                <a:gd name="connsiteX17" fmla="*/ 416696 w 1039216"/>
                <a:gd name="connsiteY17" fmla="*/ 179822 h 2318072"/>
                <a:gd name="connsiteX18" fmla="*/ 353622 w 1039216"/>
                <a:gd name="connsiteY18" fmla="*/ 147697 h 2318072"/>
                <a:gd name="connsiteX19" fmla="*/ 350096 w 1039216"/>
                <a:gd name="connsiteY19" fmla="*/ 146130 h 2318072"/>
                <a:gd name="connsiteX20" fmla="*/ 338735 w 1039216"/>
                <a:gd name="connsiteY20" fmla="*/ 139469 h 2318072"/>
                <a:gd name="connsiteX21" fmla="*/ 187120 w 1039216"/>
                <a:gd name="connsiteY21" fmla="*/ 64250 h 2318072"/>
                <a:gd name="connsiteX22" fmla="*/ 131097 w 1039216"/>
                <a:gd name="connsiteY22" fmla="*/ 36435 h 2318072"/>
                <a:gd name="connsiteX23" fmla="*/ 116602 w 1039216"/>
                <a:gd name="connsiteY23" fmla="*/ 18021 h 2318072"/>
                <a:gd name="connsiteX24" fmla="*/ 108767 w 1039216"/>
                <a:gd name="connsiteY24" fmla="*/ 0 h 2318072"/>
                <a:gd name="connsiteX25" fmla="*/ 87611 w 1039216"/>
                <a:gd name="connsiteY25" fmla="*/ 24681 h 2318072"/>
                <a:gd name="connsiteX26" fmla="*/ 78600 w 1039216"/>
                <a:gd name="connsiteY26" fmla="*/ 81880 h 2318072"/>
                <a:gd name="connsiteX27" fmla="*/ 78600 w 1039216"/>
                <a:gd name="connsiteY27" fmla="*/ 103035 h 2318072"/>
                <a:gd name="connsiteX28" fmla="*/ 75858 w 1039216"/>
                <a:gd name="connsiteY28" fmla="*/ 121840 h 2318072"/>
                <a:gd name="connsiteX29" fmla="*/ 70765 w 1039216"/>
                <a:gd name="connsiteY29" fmla="*/ 167285 h 2318072"/>
                <a:gd name="connsiteX30" fmla="*/ 112293 w 1039216"/>
                <a:gd name="connsiteY30" fmla="*/ 363561 h 2318072"/>
                <a:gd name="connsiteX31" fmla="*/ 120128 w 1039216"/>
                <a:gd name="connsiteY31" fmla="*/ 408614 h 2318072"/>
                <a:gd name="connsiteX32" fmla="*/ 73508 w 1039216"/>
                <a:gd name="connsiteY32" fmla="*/ 680110 h 2318072"/>
                <a:gd name="connsiteX33" fmla="*/ 25712 w 1039216"/>
                <a:gd name="connsiteY33" fmla="*/ 958265 h 2318072"/>
                <a:gd name="connsiteX34" fmla="*/ 73 w 1039216"/>
                <a:gd name="connsiteY34" fmla="*/ 1282332 h 2318072"/>
                <a:gd name="connsiteX35" fmla="*/ 15787 w 1039216"/>
                <a:gd name="connsiteY35" fmla="*/ 2318072 h 2318072"/>
                <a:gd name="connsiteX36" fmla="*/ 276443 w 1039216"/>
                <a:gd name="connsiteY36" fmla="*/ 1403313 h 2318072"/>
                <a:gd name="connsiteX37" fmla="*/ 475268 w 1039216"/>
                <a:gd name="connsiteY37" fmla="*/ 1634376 h 2318072"/>
                <a:gd name="connsiteX38" fmla="*/ 725801 w 1039216"/>
                <a:gd name="connsiteY38" fmla="*/ 1403313 h 2318072"/>
                <a:gd name="connsiteX39" fmla="*/ 840589 w 1039216"/>
                <a:gd name="connsiteY39" fmla="*/ 1403313 h 2318072"/>
                <a:gd name="connsiteX40" fmla="*/ 1039216 w 1039216"/>
                <a:gd name="connsiteY40" fmla="*/ 1403313 h 2318072"/>
                <a:gd name="connsiteX41" fmla="*/ 864487 w 1039216"/>
                <a:gd name="connsiteY41" fmla="*/ 763556 h 2318072"/>
                <a:gd name="connsiteX0" fmla="*/ 864487 w 1039216"/>
                <a:gd name="connsiteY0" fmla="*/ 763556 h 2322159"/>
                <a:gd name="connsiteX1" fmla="*/ 752442 w 1039216"/>
                <a:gd name="connsiteY1" fmla="*/ 377665 h 2322159"/>
                <a:gd name="connsiteX2" fmla="*/ 751266 w 1039216"/>
                <a:gd name="connsiteY2" fmla="*/ 364344 h 2322159"/>
                <a:gd name="connsiteX3" fmla="*/ 751266 w 1039216"/>
                <a:gd name="connsiteY3" fmla="*/ 209204 h 2322159"/>
                <a:gd name="connsiteX4" fmla="*/ 752050 w 1039216"/>
                <a:gd name="connsiteY4" fmla="*/ 99117 h 2322159"/>
                <a:gd name="connsiteX5" fmla="*/ 754400 w 1039216"/>
                <a:gd name="connsiteY5" fmla="*/ 63075 h 2322159"/>
                <a:gd name="connsiteX6" fmla="*/ 750091 w 1039216"/>
                <a:gd name="connsiteY6" fmla="*/ 46620 h 2322159"/>
                <a:gd name="connsiteX7" fmla="*/ 716007 w 1039216"/>
                <a:gd name="connsiteY7" fmla="*/ 14104 h 2322159"/>
                <a:gd name="connsiteX8" fmla="*/ 706997 w 1039216"/>
                <a:gd name="connsiteY8" fmla="*/ 24290 h 2322159"/>
                <a:gd name="connsiteX9" fmla="*/ 701512 w 1039216"/>
                <a:gd name="connsiteY9" fmla="*/ 50930 h 2322159"/>
                <a:gd name="connsiteX10" fmla="*/ 666253 w 1039216"/>
                <a:gd name="connsiteY10" fmla="*/ 101860 h 2322159"/>
                <a:gd name="connsiteX11" fmla="*/ 532660 w 1039216"/>
                <a:gd name="connsiteY11" fmla="*/ 184523 h 2322159"/>
                <a:gd name="connsiteX12" fmla="*/ 523649 w 1039216"/>
                <a:gd name="connsiteY12" fmla="*/ 191183 h 2322159"/>
                <a:gd name="connsiteX13" fmla="*/ 504452 w 1039216"/>
                <a:gd name="connsiteY13" fmla="*/ 205678 h 2322159"/>
                <a:gd name="connsiteX14" fmla="*/ 470369 w 1039216"/>
                <a:gd name="connsiteY14" fmla="*/ 208812 h 2322159"/>
                <a:gd name="connsiteX15" fmla="*/ 464884 w 1039216"/>
                <a:gd name="connsiteY15" fmla="*/ 202152 h 2322159"/>
                <a:gd name="connsiteX16" fmla="*/ 437068 w 1039216"/>
                <a:gd name="connsiteY16" fmla="*/ 189224 h 2322159"/>
                <a:gd name="connsiteX17" fmla="*/ 416696 w 1039216"/>
                <a:gd name="connsiteY17" fmla="*/ 179822 h 2322159"/>
                <a:gd name="connsiteX18" fmla="*/ 353622 w 1039216"/>
                <a:gd name="connsiteY18" fmla="*/ 147697 h 2322159"/>
                <a:gd name="connsiteX19" fmla="*/ 350096 w 1039216"/>
                <a:gd name="connsiteY19" fmla="*/ 146130 h 2322159"/>
                <a:gd name="connsiteX20" fmla="*/ 338735 w 1039216"/>
                <a:gd name="connsiteY20" fmla="*/ 139469 h 2322159"/>
                <a:gd name="connsiteX21" fmla="*/ 187120 w 1039216"/>
                <a:gd name="connsiteY21" fmla="*/ 64250 h 2322159"/>
                <a:gd name="connsiteX22" fmla="*/ 131097 w 1039216"/>
                <a:gd name="connsiteY22" fmla="*/ 36435 h 2322159"/>
                <a:gd name="connsiteX23" fmla="*/ 116602 w 1039216"/>
                <a:gd name="connsiteY23" fmla="*/ 18021 h 2322159"/>
                <a:gd name="connsiteX24" fmla="*/ 108767 w 1039216"/>
                <a:gd name="connsiteY24" fmla="*/ 0 h 2322159"/>
                <a:gd name="connsiteX25" fmla="*/ 87611 w 1039216"/>
                <a:gd name="connsiteY25" fmla="*/ 24681 h 2322159"/>
                <a:gd name="connsiteX26" fmla="*/ 78600 w 1039216"/>
                <a:gd name="connsiteY26" fmla="*/ 81880 h 2322159"/>
                <a:gd name="connsiteX27" fmla="*/ 78600 w 1039216"/>
                <a:gd name="connsiteY27" fmla="*/ 103035 h 2322159"/>
                <a:gd name="connsiteX28" fmla="*/ 75858 w 1039216"/>
                <a:gd name="connsiteY28" fmla="*/ 121840 h 2322159"/>
                <a:gd name="connsiteX29" fmla="*/ 70765 w 1039216"/>
                <a:gd name="connsiteY29" fmla="*/ 167285 h 2322159"/>
                <a:gd name="connsiteX30" fmla="*/ 112293 w 1039216"/>
                <a:gd name="connsiteY30" fmla="*/ 363561 h 2322159"/>
                <a:gd name="connsiteX31" fmla="*/ 120128 w 1039216"/>
                <a:gd name="connsiteY31" fmla="*/ 408614 h 2322159"/>
                <a:gd name="connsiteX32" fmla="*/ 73508 w 1039216"/>
                <a:gd name="connsiteY32" fmla="*/ 680110 h 2322159"/>
                <a:gd name="connsiteX33" fmla="*/ 25712 w 1039216"/>
                <a:gd name="connsiteY33" fmla="*/ 958265 h 2322159"/>
                <a:gd name="connsiteX34" fmla="*/ 73 w 1039216"/>
                <a:gd name="connsiteY34" fmla="*/ 1282332 h 2322159"/>
                <a:gd name="connsiteX35" fmla="*/ 15787 w 1039216"/>
                <a:gd name="connsiteY35" fmla="*/ 2318072 h 2322159"/>
                <a:gd name="connsiteX36" fmla="*/ 475268 w 1039216"/>
                <a:gd name="connsiteY36" fmla="*/ 1634376 h 2322159"/>
                <a:gd name="connsiteX37" fmla="*/ 725801 w 1039216"/>
                <a:gd name="connsiteY37" fmla="*/ 1403313 h 2322159"/>
                <a:gd name="connsiteX38" fmla="*/ 840589 w 1039216"/>
                <a:gd name="connsiteY38" fmla="*/ 1403313 h 2322159"/>
                <a:gd name="connsiteX39" fmla="*/ 1039216 w 1039216"/>
                <a:gd name="connsiteY39" fmla="*/ 1403313 h 2322159"/>
                <a:gd name="connsiteX40" fmla="*/ 864487 w 1039216"/>
                <a:gd name="connsiteY40" fmla="*/ 763556 h 2322159"/>
                <a:gd name="connsiteX0" fmla="*/ 864487 w 1039216"/>
                <a:gd name="connsiteY0" fmla="*/ 763556 h 2318454"/>
                <a:gd name="connsiteX1" fmla="*/ 752442 w 1039216"/>
                <a:gd name="connsiteY1" fmla="*/ 377665 h 2318454"/>
                <a:gd name="connsiteX2" fmla="*/ 751266 w 1039216"/>
                <a:gd name="connsiteY2" fmla="*/ 364344 h 2318454"/>
                <a:gd name="connsiteX3" fmla="*/ 751266 w 1039216"/>
                <a:gd name="connsiteY3" fmla="*/ 209204 h 2318454"/>
                <a:gd name="connsiteX4" fmla="*/ 752050 w 1039216"/>
                <a:gd name="connsiteY4" fmla="*/ 99117 h 2318454"/>
                <a:gd name="connsiteX5" fmla="*/ 754400 w 1039216"/>
                <a:gd name="connsiteY5" fmla="*/ 63075 h 2318454"/>
                <a:gd name="connsiteX6" fmla="*/ 750091 w 1039216"/>
                <a:gd name="connsiteY6" fmla="*/ 46620 h 2318454"/>
                <a:gd name="connsiteX7" fmla="*/ 716007 w 1039216"/>
                <a:gd name="connsiteY7" fmla="*/ 14104 h 2318454"/>
                <a:gd name="connsiteX8" fmla="*/ 706997 w 1039216"/>
                <a:gd name="connsiteY8" fmla="*/ 24290 h 2318454"/>
                <a:gd name="connsiteX9" fmla="*/ 701512 w 1039216"/>
                <a:gd name="connsiteY9" fmla="*/ 50930 h 2318454"/>
                <a:gd name="connsiteX10" fmla="*/ 666253 w 1039216"/>
                <a:gd name="connsiteY10" fmla="*/ 101860 h 2318454"/>
                <a:gd name="connsiteX11" fmla="*/ 532660 w 1039216"/>
                <a:gd name="connsiteY11" fmla="*/ 184523 h 2318454"/>
                <a:gd name="connsiteX12" fmla="*/ 523649 w 1039216"/>
                <a:gd name="connsiteY12" fmla="*/ 191183 h 2318454"/>
                <a:gd name="connsiteX13" fmla="*/ 504452 w 1039216"/>
                <a:gd name="connsiteY13" fmla="*/ 205678 h 2318454"/>
                <a:gd name="connsiteX14" fmla="*/ 470369 w 1039216"/>
                <a:gd name="connsiteY14" fmla="*/ 208812 h 2318454"/>
                <a:gd name="connsiteX15" fmla="*/ 464884 w 1039216"/>
                <a:gd name="connsiteY15" fmla="*/ 202152 h 2318454"/>
                <a:gd name="connsiteX16" fmla="*/ 437068 w 1039216"/>
                <a:gd name="connsiteY16" fmla="*/ 189224 h 2318454"/>
                <a:gd name="connsiteX17" fmla="*/ 416696 w 1039216"/>
                <a:gd name="connsiteY17" fmla="*/ 179822 h 2318454"/>
                <a:gd name="connsiteX18" fmla="*/ 353622 w 1039216"/>
                <a:gd name="connsiteY18" fmla="*/ 147697 h 2318454"/>
                <a:gd name="connsiteX19" fmla="*/ 350096 w 1039216"/>
                <a:gd name="connsiteY19" fmla="*/ 146130 h 2318454"/>
                <a:gd name="connsiteX20" fmla="*/ 338735 w 1039216"/>
                <a:gd name="connsiteY20" fmla="*/ 139469 h 2318454"/>
                <a:gd name="connsiteX21" fmla="*/ 187120 w 1039216"/>
                <a:gd name="connsiteY21" fmla="*/ 64250 h 2318454"/>
                <a:gd name="connsiteX22" fmla="*/ 131097 w 1039216"/>
                <a:gd name="connsiteY22" fmla="*/ 36435 h 2318454"/>
                <a:gd name="connsiteX23" fmla="*/ 116602 w 1039216"/>
                <a:gd name="connsiteY23" fmla="*/ 18021 h 2318454"/>
                <a:gd name="connsiteX24" fmla="*/ 108767 w 1039216"/>
                <a:gd name="connsiteY24" fmla="*/ 0 h 2318454"/>
                <a:gd name="connsiteX25" fmla="*/ 87611 w 1039216"/>
                <a:gd name="connsiteY25" fmla="*/ 24681 h 2318454"/>
                <a:gd name="connsiteX26" fmla="*/ 78600 w 1039216"/>
                <a:gd name="connsiteY26" fmla="*/ 81880 h 2318454"/>
                <a:gd name="connsiteX27" fmla="*/ 78600 w 1039216"/>
                <a:gd name="connsiteY27" fmla="*/ 103035 h 2318454"/>
                <a:gd name="connsiteX28" fmla="*/ 75858 w 1039216"/>
                <a:gd name="connsiteY28" fmla="*/ 121840 h 2318454"/>
                <a:gd name="connsiteX29" fmla="*/ 70765 w 1039216"/>
                <a:gd name="connsiteY29" fmla="*/ 167285 h 2318454"/>
                <a:gd name="connsiteX30" fmla="*/ 112293 w 1039216"/>
                <a:gd name="connsiteY30" fmla="*/ 363561 h 2318454"/>
                <a:gd name="connsiteX31" fmla="*/ 120128 w 1039216"/>
                <a:gd name="connsiteY31" fmla="*/ 408614 h 2318454"/>
                <a:gd name="connsiteX32" fmla="*/ 73508 w 1039216"/>
                <a:gd name="connsiteY32" fmla="*/ 680110 h 2318454"/>
                <a:gd name="connsiteX33" fmla="*/ 25712 w 1039216"/>
                <a:gd name="connsiteY33" fmla="*/ 958265 h 2318454"/>
                <a:gd name="connsiteX34" fmla="*/ 73 w 1039216"/>
                <a:gd name="connsiteY34" fmla="*/ 1282332 h 2318454"/>
                <a:gd name="connsiteX35" fmla="*/ 15787 w 1039216"/>
                <a:gd name="connsiteY35" fmla="*/ 2318072 h 2318454"/>
                <a:gd name="connsiteX36" fmla="*/ 725801 w 1039216"/>
                <a:gd name="connsiteY36" fmla="*/ 1403313 h 2318454"/>
                <a:gd name="connsiteX37" fmla="*/ 840589 w 1039216"/>
                <a:gd name="connsiteY37" fmla="*/ 1403313 h 2318454"/>
                <a:gd name="connsiteX38" fmla="*/ 1039216 w 1039216"/>
                <a:gd name="connsiteY38" fmla="*/ 1403313 h 2318454"/>
                <a:gd name="connsiteX39" fmla="*/ 864487 w 1039216"/>
                <a:gd name="connsiteY39" fmla="*/ 763556 h 2318454"/>
                <a:gd name="connsiteX0" fmla="*/ 864487 w 1039216"/>
                <a:gd name="connsiteY0" fmla="*/ 763556 h 2318454"/>
                <a:gd name="connsiteX1" fmla="*/ 752442 w 1039216"/>
                <a:gd name="connsiteY1" fmla="*/ 377665 h 2318454"/>
                <a:gd name="connsiteX2" fmla="*/ 751266 w 1039216"/>
                <a:gd name="connsiteY2" fmla="*/ 364344 h 2318454"/>
                <a:gd name="connsiteX3" fmla="*/ 751266 w 1039216"/>
                <a:gd name="connsiteY3" fmla="*/ 209204 h 2318454"/>
                <a:gd name="connsiteX4" fmla="*/ 752050 w 1039216"/>
                <a:gd name="connsiteY4" fmla="*/ 99117 h 2318454"/>
                <a:gd name="connsiteX5" fmla="*/ 754400 w 1039216"/>
                <a:gd name="connsiteY5" fmla="*/ 63075 h 2318454"/>
                <a:gd name="connsiteX6" fmla="*/ 750091 w 1039216"/>
                <a:gd name="connsiteY6" fmla="*/ 46620 h 2318454"/>
                <a:gd name="connsiteX7" fmla="*/ 716007 w 1039216"/>
                <a:gd name="connsiteY7" fmla="*/ 14104 h 2318454"/>
                <a:gd name="connsiteX8" fmla="*/ 706997 w 1039216"/>
                <a:gd name="connsiteY8" fmla="*/ 24290 h 2318454"/>
                <a:gd name="connsiteX9" fmla="*/ 701512 w 1039216"/>
                <a:gd name="connsiteY9" fmla="*/ 50930 h 2318454"/>
                <a:gd name="connsiteX10" fmla="*/ 666253 w 1039216"/>
                <a:gd name="connsiteY10" fmla="*/ 101860 h 2318454"/>
                <a:gd name="connsiteX11" fmla="*/ 532660 w 1039216"/>
                <a:gd name="connsiteY11" fmla="*/ 184523 h 2318454"/>
                <a:gd name="connsiteX12" fmla="*/ 523649 w 1039216"/>
                <a:gd name="connsiteY12" fmla="*/ 191183 h 2318454"/>
                <a:gd name="connsiteX13" fmla="*/ 504452 w 1039216"/>
                <a:gd name="connsiteY13" fmla="*/ 205678 h 2318454"/>
                <a:gd name="connsiteX14" fmla="*/ 470369 w 1039216"/>
                <a:gd name="connsiteY14" fmla="*/ 208812 h 2318454"/>
                <a:gd name="connsiteX15" fmla="*/ 464884 w 1039216"/>
                <a:gd name="connsiteY15" fmla="*/ 202152 h 2318454"/>
                <a:gd name="connsiteX16" fmla="*/ 437068 w 1039216"/>
                <a:gd name="connsiteY16" fmla="*/ 189224 h 2318454"/>
                <a:gd name="connsiteX17" fmla="*/ 416696 w 1039216"/>
                <a:gd name="connsiteY17" fmla="*/ 179822 h 2318454"/>
                <a:gd name="connsiteX18" fmla="*/ 353622 w 1039216"/>
                <a:gd name="connsiteY18" fmla="*/ 147697 h 2318454"/>
                <a:gd name="connsiteX19" fmla="*/ 350096 w 1039216"/>
                <a:gd name="connsiteY19" fmla="*/ 146130 h 2318454"/>
                <a:gd name="connsiteX20" fmla="*/ 338735 w 1039216"/>
                <a:gd name="connsiteY20" fmla="*/ 139469 h 2318454"/>
                <a:gd name="connsiteX21" fmla="*/ 187120 w 1039216"/>
                <a:gd name="connsiteY21" fmla="*/ 64250 h 2318454"/>
                <a:gd name="connsiteX22" fmla="*/ 131097 w 1039216"/>
                <a:gd name="connsiteY22" fmla="*/ 36435 h 2318454"/>
                <a:gd name="connsiteX23" fmla="*/ 116602 w 1039216"/>
                <a:gd name="connsiteY23" fmla="*/ 18021 h 2318454"/>
                <a:gd name="connsiteX24" fmla="*/ 108767 w 1039216"/>
                <a:gd name="connsiteY24" fmla="*/ 0 h 2318454"/>
                <a:gd name="connsiteX25" fmla="*/ 87611 w 1039216"/>
                <a:gd name="connsiteY25" fmla="*/ 24681 h 2318454"/>
                <a:gd name="connsiteX26" fmla="*/ 78600 w 1039216"/>
                <a:gd name="connsiteY26" fmla="*/ 81880 h 2318454"/>
                <a:gd name="connsiteX27" fmla="*/ 78600 w 1039216"/>
                <a:gd name="connsiteY27" fmla="*/ 103035 h 2318454"/>
                <a:gd name="connsiteX28" fmla="*/ 75858 w 1039216"/>
                <a:gd name="connsiteY28" fmla="*/ 121840 h 2318454"/>
                <a:gd name="connsiteX29" fmla="*/ 70765 w 1039216"/>
                <a:gd name="connsiteY29" fmla="*/ 167285 h 2318454"/>
                <a:gd name="connsiteX30" fmla="*/ 112293 w 1039216"/>
                <a:gd name="connsiteY30" fmla="*/ 363561 h 2318454"/>
                <a:gd name="connsiteX31" fmla="*/ 120128 w 1039216"/>
                <a:gd name="connsiteY31" fmla="*/ 408614 h 2318454"/>
                <a:gd name="connsiteX32" fmla="*/ 73508 w 1039216"/>
                <a:gd name="connsiteY32" fmla="*/ 680110 h 2318454"/>
                <a:gd name="connsiteX33" fmla="*/ 25712 w 1039216"/>
                <a:gd name="connsiteY33" fmla="*/ 958265 h 2318454"/>
                <a:gd name="connsiteX34" fmla="*/ 73 w 1039216"/>
                <a:gd name="connsiteY34" fmla="*/ 1282332 h 2318454"/>
                <a:gd name="connsiteX35" fmla="*/ 15787 w 1039216"/>
                <a:gd name="connsiteY35" fmla="*/ 2318072 h 2318454"/>
                <a:gd name="connsiteX36" fmla="*/ 840589 w 1039216"/>
                <a:gd name="connsiteY36" fmla="*/ 1403313 h 2318454"/>
                <a:gd name="connsiteX37" fmla="*/ 1039216 w 1039216"/>
                <a:gd name="connsiteY37" fmla="*/ 1403313 h 2318454"/>
                <a:gd name="connsiteX38" fmla="*/ 864487 w 1039216"/>
                <a:gd name="connsiteY38" fmla="*/ 763556 h 2318454"/>
                <a:gd name="connsiteX0" fmla="*/ 864487 w 1131793"/>
                <a:gd name="connsiteY0" fmla="*/ 763556 h 2388302"/>
                <a:gd name="connsiteX1" fmla="*/ 752442 w 1131793"/>
                <a:gd name="connsiteY1" fmla="*/ 377665 h 2388302"/>
                <a:gd name="connsiteX2" fmla="*/ 751266 w 1131793"/>
                <a:gd name="connsiteY2" fmla="*/ 364344 h 2388302"/>
                <a:gd name="connsiteX3" fmla="*/ 751266 w 1131793"/>
                <a:gd name="connsiteY3" fmla="*/ 209204 h 2388302"/>
                <a:gd name="connsiteX4" fmla="*/ 752050 w 1131793"/>
                <a:gd name="connsiteY4" fmla="*/ 99117 h 2388302"/>
                <a:gd name="connsiteX5" fmla="*/ 754400 w 1131793"/>
                <a:gd name="connsiteY5" fmla="*/ 63075 h 2388302"/>
                <a:gd name="connsiteX6" fmla="*/ 750091 w 1131793"/>
                <a:gd name="connsiteY6" fmla="*/ 46620 h 2388302"/>
                <a:gd name="connsiteX7" fmla="*/ 716007 w 1131793"/>
                <a:gd name="connsiteY7" fmla="*/ 14104 h 2388302"/>
                <a:gd name="connsiteX8" fmla="*/ 706997 w 1131793"/>
                <a:gd name="connsiteY8" fmla="*/ 24290 h 2388302"/>
                <a:gd name="connsiteX9" fmla="*/ 701512 w 1131793"/>
                <a:gd name="connsiteY9" fmla="*/ 50930 h 2388302"/>
                <a:gd name="connsiteX10" fmla="*/ 666253 w 1131793"/>
                <a:gd name="connsiteY10" fmla="*/ 101860 h 2388302"/>
                <a:gd name="connsiteX11" fmla="*/ 532660 w 1131793"/>
                <a:gd name="connsiteY11" fmla="*/ 184523 h 2388302"/>
                <a:gd name="connsiteX12" fmla="*/ 523649 w 1131793"/>
                <a:gd name="connsiteY12" fmla="*/ 191183 h 2388302"/>
                <a:gd name="connsiteX13" fmla="*/ 504452 w 1131793"/>
                <a:gd name="connsiteY13" fmla="*/ 205678 h 2388302"/>
                <a:gd name="connsiteX14" fmla="*/ 470369 w 1131793"/>
                <a:gd name="connsiteY14" fmla="*/ 208812 h 2388302"/>
                <a:gd name="connsiteX15" fmla="*/ 464884 w 1131793"/>
                <a:gd name="connsiteY15" fmla="*/ 202152 h 2388302"/>
                <a:gd name="connsiteX16" fmla="*/ 437068 w 1131793"/>
                <a:gd name="connsiteY16" fmla="*/ 189224 h 2388302"/>
                <a:gd name="connsiteX17" fmla="*/ 416696 w 1131793"/>
                <a:gd name="connsiteY17" fmla="*/ 179822 h 2388302"/>
                <a:gd name="connsiteX18" fmla="*/ 353622 w 1131793"/>
                <a:gd name="connsiteY18" fmla="*/ 147697 h 2388302"/>
                <a:gd name="connsiteX19" fmla="*/ 350096 w 1131793"/>
                <a:gd name="connsiteY19" fmla="*/ 146130 h 2388302"/>
                <a:gd name="connsiteX20" fmla="*/ 338735 w 1131793"/>
                <a:gd name="connsiteY20" fmla="*/ 139469 h 2388302"/>
                <a:gd name="connsiteX21" fmla="*/ 187120 w 1131793"/>
                <a:gd name="connsiteY21" fmla="*/ 64250 h 2388302"/>
                <a:gd name="connsiteX22" fmla="*/ 131097 w 1131793"/>
                <a:gd name="connsiteY22" fmla="*/ 36435 h 2388302"/>
                <a:gd name="connsiteX23" fmla="*/ 116602 w 1131793"/>
                <a:gd name="connsiteY23" fmla="*/ 18021 h 2388302"/>
                <a:gd name="connsiteX24" fmla="*/ 108767 w 1131793"/>
                <a:gd name="connsiteY24" fmla="*/ 0 h 2388302"/>
                <a:gd name="connsiteX25" fmla="*/ 87611 w 1131793"/>
                <a:gd name="connsiteY25" fmla="*/ 24681 h 2388302"/>
                <a:gd name="connsiteX26" fmla="*/ 78600 w 1131793"/>
                <a:gd name="connsiteY26" fmla="*/ 81880 h 2388302"/>
                <a:gd name="connsiteX27" fmla="*/ 78600 w 1131793"/>
                <a:gd name="connsiteY27" fmla="*/ 103035 h 2388302"/>
                <a:gd name="connsiteX28" fmla="*/ 75858 w 1131793"/>
                <a:gd name="connsiteY28" fmla="*/ 121840 h 2388302"/>
                <a:gd name="connsiteX29" fmla="*/ 70765 w 1131793"/>
                <a:gd name="connsiteY29" fmla="*/ 167285 h 2388302"/>
                <a:gd name="connsiteX30" fmla="*/ 112293 w 1131793"/>
                <a:gd name="connsiteY30" fmla="*/ 363561 h 2388302"/>
                <a:gd name="connsiteX31" fmla="*/ 120128 w 1131793"/>
                <a:gd name="connsiteY31" fmla="*/ 408614 h 2388302"/>
                <a:gd name="connsiteX32" fmla="*/ 73508 w 1131793"/>
                <a:gd name="connsiteY32" fmla="*/ 680110 h 2388302"/>
                <a:gd name="connsiteX33" fmla="*/ 25712 w 1131793"/>
                <a:gd name="connsiteY33" fmla="*/ 958265 h 2388302"/>
                <a:gd name="connsiteX34" fmla="*/ 73 w 1131793"/>
                <a:gd name="connsiteY34" fmla="*/ 1282332 h 2388302"/>
                <a:gd name="connsiteX35" fmla="*/ 15787 w 1131793"/>
                <a:gd name="connsiteY35" fmla="*/ 2318072 h 2388302"/>
                <a:gd name="connsiteX36" fmla="*/ 1131793 w 1131793"/>
                <a:gd name="connsiteY36" fmla="*/ 2314905 h 2388302"/>
                <a:gd name="connsiteX37" fmla="*/ 1039216 w 1131793"/>
                <a:gd name="connsiteY37" fmla="*/ 1403313 h 2388302"/>
                <a:gd name="connsiteX38" fmla="*/ 864487 w 1131793"/>
                <a:gd name="connsiteY38" fmla="*/ 763556 h 2388302"/>
                <a:gd name="connsiteX0" fmla="*/ 864487 w 1131793"/>
                <a:gd name="connsiteY0" fmla="*/ 763556 h 2331483"/>
                <a:gd name="connsiteX1" fmla="*/ 752442 w 1131793"/>
                <a:gd name="connsiteY1" fmla="*/ 377665 h 2331483"/>
                <a:gd name="connsiteX2" fmla="*/ 751266 w 1131793"/>
                <a:gd name="connsiteY2" fmla="*/ 364344 h 2331483"/>
                <a:gd name="connsiteX3" fmla="*/ 751266 w 1131793"/>
                <a:gd name="connsiteY3" fmla="*/ 209204 h 2331483"/>
                <a:gd name="connsiteX4" fmla="*/ 752050 w 1131793"/>
                <a:gd name="connsiteY4" fmla="*/ 99117 h 2331483"/>
                <a:gd name="connsiteX5" fmla="*/ 754400 w 1131793"/>
                <a:gd name="connsiteY5" fmla="*/ 63075 h 2331483"/>
                <a:gd name="connsiteX6" fmla="*/ 750091 w 1131793"/>
                <a:gd name="connsiteY6" fmla="*/ 46620 h 2331483"/>
                <a:gd name="connsiteX7" fmla="*/ 716007 w 1131793"/>
                <a:gd name="connsiteY7" fmla="*/ 14104 h 2331483"/>
                <a:gd name="connsiteX8" fmla="*/ 706997 w 1131793"/>
                <a:gd name="connsiteY8" fmla="*/ 24290 h 2331483"/>
                <a:gd name="connsiteX9" fmla="*/ 701512 w 1131793"/>
                <a:gd name="connsiteY9" fmla="*/ 50930 h 2331483"/>
                <a:gd name="connsiteX10" fmla="*/ 666253 w 1131793"/>
                <a:gd name="connsiteY10" fmla="*/ 101860 h 2331483"/>
                <a:gd name="connsiteX11" fmla="*/ 532660 w 1131793"/>
                <a:gd name="connsiteY11" fmla="*/ 184523 h 2331483"/>
                <a:gd name="connsiteX12" fmla="*/ 523649 w 1131793"/>
                <a:gd name="connsiteY12" fmla="*/ 191183 h 2331483"/>
                <a:gd name="connsiteX13" fmla="*/ 504452 w 1131793"/>
                <a:gd name="connsiteY13" fmla="*/ 205678 h 2331483"/>
                <a:gd name="connsiteX14" fmla="*/ 470369 w 1131793"/>
                <a:gd name="connsiteY14" fmla="*/ 208812 h 2331483"/>
                <a:gd name="connsiteX15" fmla="*/ 464884 w 1131793"/>
                <a:gd name="connsiteY15" fmla="*/ 202152 h 2331483"/>
                <a:gd name="connsiteX16" fmla="*/ 437068 w 1131793"/>
                <a:gd name="connsiteY16" fmla="*/ 189224 h 2331483"/>
                <a:gd name="connsiteX17" fmla="*/ 416696 w 1131793"/>
                <a:gd name="connsiteY17" fmla="*/ 179822 h 2331483"/>
                <a:gd name="connsiteX18" fmla="*/ 353622 w 1131793"/>
                <a:gd name="connsiteY18" fmla="*/ 147697 h 2331483"/>
                <a:gd name="connsiteX19" fmla="*/ 350096 w 1131793"/>
                <a:gd name="connsiteY19" fmla="*/ 146130 h 2331483"/>
                <a:gd name="connsiteX20" fmla="*/ 338735 w 1131793"/>
                <a:gd name="connsiteY20" fmla="*/ 139469 h 2331483"/>
                <a:gd name="connsiteX21" fmla="*/ 187120 w 1131793"/>
                <a:gd name="connsiteY21" fmla="*/ 64250 h 2331483"/>
                <a:gd name="connsiteX22" fmla="*/ 131097 w 1131793"/>
                <a:gd name="connsiteY22" fmla="*/ 36435 h 2331483"/>
                <a:gd name="connsiteX23" fmla="*/ 116602 w 1131793"/>
                <a:gd name="connsiteY23" fmla="*/ 18021 h 2331483"/>
                <a:gd name="connsiteX24" fmla="*/ 108767 w 1131793"/>
                <a:gd name="connsiteY24" fmla="*/ 0 h 2331483"/>
                <a:gd name="connsiteX25" fmla="*/ 87611 w 1131793"/>
                <a:gd name="connsiteY25" fmla="*/ 24681 h 2331483"/>
                <a:gd name="connsiteX26" fmla="*/ 78600 w 1131793"/>
                <a:gd name="connsiteY26" fmla="*/ 81880 h 2331483"/>
                <a:gd name="connsiteX27" fmla="*/ 78600 w 1131793"/>
                <a:gd name="connsiteY27" fmla="*/ 103035 h 2331483"/>
                <a:gd name="connsiteX28" fmla="*/ 75858 w 1131793"/>
                <a:gd name="connsiteY28" fmla="*/ 121840 h 2331483"/>
                <a:gd name="connsiteX29" fmla="*/ 70765 w 1131793"/>
                <a:gd name="connsiteY29" fmla="*/ 167285 h 2331483"/>
                <a:gd name="connsiteX30" fmla="*/ 112293 w 1131793"/>
                <a:gd name="connsiteY30" fmla="*/ 363561 h 2331483"/>
                <a:gd name="connsiteX31" fmla="*/ 120128 w 1131793"/>
                <a:gd name="connsiteY31" fmla="*/ 408614 h 2331483"/>
                <a:gd name="connsiteX32" fmla="*/ 73508 w 1131793"/>
                <a:gd name="connsiteY32" fmla="*/ 680110 h 2331483"/>
                <a:gd name="connsiteX33" fmla="*/ 25712 w 1131793"/>
                <a:gd name="connsiteY33" fmla="*/ 958265 h 2331483"/>
                <a:gd name="connsiteX34" fmla="*/ 73 w 1131793"/>
                <a:gd name="connsiteY34" fmla="*/ 1282332 h 2331483"/>
                <a:gd name="connsiteX35" fmla="*/ 15787 w 1131793"/>
                <a:gd name="connsiteY35" fmla="*/ 2318072 h 2331483"/>
                <a:gd name="connsiteX36" fmla="*/ 1131793 w 1131793"/>
                <a:gd name="connsiteY36" fmla="*/ 2314905 h 2331483"/>
                <a:gd name="connsiteX37" fmla="*/ 1039216 w 1131793"/>
                <a:gd name="connsiteY37" fmla="*/ 1403313 h 2331483"/>
                <a:gd name="connsiteX38" fmla="*/ 864487 w 1131793"/>
                <a:gd name="connsiteY38" fmla="*/ 763556 h 2331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131793" h="2331483">
                  <a:moveTo>
                    <a:pt x="864487" y="763556"/>
                  </a:moveTo>
                  <a:cubicBezTo>
                    <a:pt x="828836" y="634664"/>
                    <a:pt x="795144" y="504597"/>
                    <a:pt x="752442" y="377665"/>
                  </a:cubicBezTo>
                  <a:cubicBezTo>
                    <a:pt x="750875" y="372963"/>
                    <a:pt x="751266" y="368654"/>
                    <a:pt x="751266" y="364344"/>
                  </a:cubicBezTo>
                  <a:lnTo>
                    <a:pt x="751266" y="209204"/>
                  </a:lnTo>
                  <a:cubicBezTo>
                    <a:pt x="751266" y="172378"/>
                    <a:pt x="751658" y="135944"/>
                    <a:pt x="752050" y="99117"/>
                  </a:cubicBezTo>
                  <a:cubicBezTo>
                    <a:pt x="757143" y="87364"/>
                    <a:pt x="754009" y="75220"/>
                    <a:pt x="754400" y="63075"/>
                  </a:cubicBezTo>
                  <a:cubicBezTo>
                    <a:pt x="754792" y="57198"/>
                    <a:pt x="754009" y="50930"/>
                    <a:pt x="750091" y="46620"/>
                  </a:cubicBezTo>
                  <a:cubicBezTo>
                    <a:pt x="739513" y="35259"/>
                    <a:pt x="729327" y="22723"/>
                    <a:pt x="716007" y="14104"/>
                  </a:cubicBezTo>
                  <a:cubicBezTo>
                    <a:pt x="709347" y="14104"/>
                    <a:pt x="707780" y="18805"/>
                    <a:pt x="706997" y="24290"/>
                  </a:cubicBezTo>
                  <a:cubicBezTo>
                    <a:pt x="706213" y="33300"/>
                    <a:pt x="702687" y="41919"/>
                    <a:pt x="701512" y="50930"/>
                  </a:cubicBezTo>
                  <a:cubicBezTo>
                    <a:pt x="698769" y="74044"/>
                    <a:pt x="690542" y="93633"/>
                    <a:pt x="666253" y="101860"/>
                  </a:cubicBezTo>
                  <a:lnTo>
                    <a:pt x="532660" y="184523"/>
                  </a:lnTo>
                  <a:cubicBezTo>
                    <a:pt x="529917" y="186873"/>
                    <a:pt x="526783" y="189224"/>
                    <a:pt x="523649" y="191183"/>
                  </a:cubicBezTo>
                  <a:cubicBezTo>
                    <a:pt x="518164" y="197059"/>
                    <a:pt x="508370" y="198235"/>
                    <a:pt x="504452" y="205678"/>
                  </a:cubicBezTo>
                  <a:cubicBezTo>
                    <a:pt x="493483" y="210771"/>
                    <a:pt x="482122" y="209596"/>
                    <a:pt x="470369" y="208812"/>
                  </a:cubicBezTo>
                  <a:cubicBezTo>
                    <a:pt x="472327" y="204895"/>
                    <a:pt x="467626" y="203328"/>
                    <a:pt x="464884" y="202152"/>
                  </a:cubicBezTo>
                  <a:cubicBezTo>
                    <a:pt x="455481" y="198235"/>
                    <a:pt x="446862" y="192750"/>
                    <a:pt x="437068" y="189224"/>
                  </a:cubicBezTo>
                  <a:cubicBezTo>
                    <a:pt x="429625" y="187265"/>
                    <a:pt x="422181" y="186090"/>
                    <a:pt x="416696" y="179822"/>
                  </a:cubicBezTo>
                  <a:cubicBezTo>
                    <a:pt x="396324" y="167677"/>
                    <a:pt x="374385" y="158666"/>
                    <a:pt x="353622" y="147697"/>
                  </a:cubicBezTo>
                  <a:cubicBezTo>
                    <a:pt x="352446" y="146913"/>
                    <a:pt x="351271" y="146521"/>
                    <a:pt x="350096" y="146130"/>
                  </a:cubicBezTo>
                  <a:cubicBezTo>
                    <a:pt x="346178" y="144563"/>
                    <a:pt x="342260" y="142212"/>
                    <a:pt x="338735" y="139469"/>
                  </a:cubicBezTo>
                  <a:lnTo>
                    <a:pt x="187120" y="64250"/>
                  </a:lnTo>
                  <a:cubicBezTo>
                    <a:pt x="167924" y="55631"/>
                    <a:pt x="150294" y="45053"/>
                    <a:pt x="131097" y="36435"/>
                  </a:cubicBezTo>
                  <a:cubicBezTo>
                    <a:pt x="122870" y="32517"/>
                    <a:pt x="118953" y="26640"/>
                    <a:pt x="116602" y="18021"/>
                  </a:cubicBezTo>
                  <a:cubicBezTo>
                    <a:pt x="115035" y="11753"/>
                    <a:pt x="115818" y="4309"/>
                    <a:pt x="108767" y="0"/>
                  </a:cubicBezTo>
                  <a:cubicBezTo>
                    <a:pt x="95838" y="3134"/>
                    <a:pt x="89570" y="12145"/>
                    <a:pt x="87611" y="24681"/>
                  </a:cubicBezTo>
                  <a:cubicBezTo>
                    <a:pt x="84477" y="43878"/>
                    <a:pt x="80951" y="62683"/>
                    <a:pt x="78600" y="81880"/>
                  </a:cubicBezTo>
                  <a:cubicBezTo>
                    <a:pt x="77817" y="88931"/>
                    <a:pt x="76642" y="95983"/>
                    <a:pt x="78600" y="103035"/>
                  </a:cubicBezTo>
                  <a:cubicBezTo>
                    <a:pt x="77817" y="109303"/>
                    <a:pt x="76250" y="115572"/>
                    <a:pt x="75858" y="121840"/>
                  </a:cubicBezTo>
                  <a:cubicBezTo>
                    <a:pt x="75075" y="137119"/>
                    <a:pt x="67631" y="152006"/>
                    <a:pt x="70765" y="167285"/>
                  </a:cubicBezTo>
                  <a:cubicBezTo>
                    <a:pt x="84477" y="232710"/>
                    <a:pt x="98972" y="298136"/>
                    <a:pt x="112293" y="363561"/>
                  </a:cubicBezTo>
                  <a:cubicBezTo>
                    <a:pt x="115427" y="378448"/>
                    <a:pt x="122479" y="393727"/>
                    <a:pt x="120128" y="408614"/>
                  </a:cubicBezTo>
                  <a:cubicBezTo>
                    <a:pt x="105241" y="499113"/>
                    <a:pt x="89178" y="589611"/>
                    <a:pt x="73508" y="680110"/>
                  </a:cubicBezTo>
                  <a:cubicBezTo>
                    <a:pt x="57445" y="772958"/>
                    <a:pt x="41774" y="865416"/>
                    <a:pt x="25712" y="958265"/>
                  </a:cubicBezTo>
                  <a:cubicBezTo>
                    <a:pt x="9649" y="1050330"/>
                    <a:pt x="1660" y="1055698"/>
                    <a:pt x="73" y="1282332"/>
                  </a:cubicBezTo>
                  <a:cubicBezTo>
                    <a:pt x="-1581" y="1518462"/>
                    <a:pt x="25190" y="2262050"/>
                    <a:pt x="15787" y="2318072"/>
                  </a:cubicBezTo>
                  <a:cubicBezTo>
                    <a:pt x="155873" y="2338235"/>
                    <a:pt x="910578" y="2334424"/>
                    <a:pt x="1131793" y="2314905"/>
                  </a:cubicBezTo>
                  <a:lnTo>
                    <a:pt x="1039216" y="1403313"/>
                  </a:lnTo>
                  <a:cubicBezTo>
                    <a:pt x="981626" y="1190583"/>
                    <a:pt x="923644" y="977070"/>
                    <a:pt x="864487" y="763556"/>
                  </a:cubicBezTo>
                  <a:close/>
                </a:path>
              </a:pathLst>
            </a:custGeom>
            <a:solidFill>
              <a:srgbClr val="FEFEFE"/>
            </a:solidFill>
            <a:ln w="3910" cap="flat">
              <a:noFill/>
              <a:prstDash val="solid"/>
              <a:miter/>
            </a:ln>
          </p:spPr>
          <p:txBody>
            <a:bodyPr rtlCol="0" anchor="ctr"/>
            <a:lstStyle/>
            <a:p>
              <a:endParaRPr lang="en-US"/>
            </a:p>
          </p:txBody>
        </p:sp>
        <p:sp>
          <p:nvSpPr>
            <p:cNvPr id="37" name="Freeform: Shape 92">
              <a:extLst>
                <a:ext uri="{FF2B5EF4-FFF2-40B4-BE49-F238E27FC236}">
                  <a16:creationId xmlns:a16="http://schemas.microsoft.com/office/drawing/2014/main" id="{D403A344-08FE-428F-82CF-A85ADD6683AE}"/>
                </a:ext>
              </a:extLst>
            </p:cNvPr>
            <p:cNvSpPr/>
            <p:nvPr/>
          </p:nvSpPr>
          <p:spPr>
            <a:xfrm>
              <a:off x="4241065" y="3825115"/>
              <a:ext cx="632218" cy="2920723"/>
            </a:xfrm>
            <a:custGeom>
              <a:avLst/>
              <a:gdLst>
                <a:gd name="connsiteX0" fmla="*/ 63719 w 368261"/>
                <a:gd name="connsiteY0" fmla="*/ 1189117 h 1190974"/>
                <a:gd name="connsiteX1" fmla="*/ 49615 w 368261"/>
                <a:gd name="connsiteY1" fmla="*/ 373064 h 1190974"/>
                <a:gd name="connsiteX2" fmla="*/ 55883 w 368261"/>
                <a:gd name="connsiteY2" fmla="*/ 340155 h 1190974"/>
                <a:gd name="connsiteX3" fmla="*/ 103287 w 368261"/>
                <a:gd name="connsiteY3" fmla="*/ 224975 h 1190974"/>
                <a:gd name="connsiteX4" fmla="*/ 1819 w 368261"/>
                <a:gd name="connsiteY4" fmla="*/ 97651 h 1190974"/>
                <a:gd name="connsiteX5" fmla="*/ 116999 w 368261"/>
                <a:gd name="connsiteY5" fmla="*/ 6369 h 1190974"/>
                <a:gd name="connsiteX6" fmla="*/ 151475 w 368261"/>
                <a:gd name="connsiteY6" fmla="*/ 2843 h 1190974"/>
                <a:gd name="connsiteX7" fmla="*/ 308574 w 368261"/>
                <a:gd name="connsiteY7" fmla="*/ 104311 h 1190974"/>
                <a:gd name="connsiteX8" fmla="*/ 229045 w 368261"/>
                <a:gd name="connsiteY8" fmla="*/ 224584 h 1190974"/>
                <a:gd name="connsiteX9" fmla="*/ 282717 w 368261"/>
                <a:gd name="connsiteY9" fmla="*/ 331536 h 1190974"/>
                <a:gd name="connsiteX10" fmla="*/ 298780 w 368261"/>
                <a:gd name="connsiteY10" fmla="*/ 378940 h 1190974"/>
                <a:gd name="connsiteX11" fmla="*/ 372040 w 368261"/>
                <a:gd name="connsiteY11" fmla="*/ 1190684 h 1190974"/>
                <a:gd name="connsiteX12" fmla="*/ 63719 w 368261"/>
                <a:gd name="connsiteY12" fmla="*/ 1189117 h 1190974"/>
                <a:gd name="connsiteX0" fmla="*/ 98537 w 372040"/>
                <a:gd name="connsiteY0" fmla="*/ 2129196 h 2129213"/>
                <a:gd name="connsiteX1" fmla="*/ 49615 w 372040"/>
                <a:gd name="connsiteY1" fmla="*/ 373064 h 2129213"/>
                <a:gd name="connsiteX2" fmla="*/ 55883 w 372040"/>
                <a:gd name="connsiteY2" fmla="*/ 340155 h 2129213"/>
                <a:gd name="connsiteX3" fmla="*/ 103287 w 372040"/>
                <a:gd name="connsiteY3" fmla="*/ 224975 h 2129213"/>
                <a:gd name="connsiteX4" fmla="*/ 1819 w 372040"/>
                <a:gd name="connsiteY4" fmla="*/ 97651 h 2129213"/>
                <a:gd name="connsiteX5" fmla="*/ 116999 w 372040"/>
                <a:gd name="connsiteY5" fmla="*/ 6369 h 2129213"/>
                <a:gd name="connsiteX6" fmla="*/ 151475 w 372040"/>
                <a:gd name="connsiteY6" fmla="*/ 2843 h 2129213"/>
                <a:gd name="connsiteX7" fmla="*/ 308574 w 372040"/>
                <a:gd name="connsiteY7" fmla="*/ 104311 h 2129213"/>
                <a:gd name="connsiteX8" fmla="*/ 229045 w 372040"/>
                <a:gd name="connsiteY8" fmla="*/ 224584 h 2129213"/>
                <a:gd name="connsiteX9" fmla="*/ 282717 w 372040"/>
                <a:gd name="connsiteY9" fmla="*/ 331536 h 2129213"/>
                <a:gd name="connsiteX10" fmla="*/ 298780 w 372040"/>
                <a:gd name="connsiteY10" fmla="*/ 378940 h 2129213"/>
                <a:gd name="connsiteX11" fmla="*/ 372040 w 372040"/>
                <a:gd name="connsiteY11" fmla="*/ 1190684 h 2129213"/>
                <a:gd name="connsiteX12" fmla="*/ 98537 w 372040"/>
                <a:gd name="connsiteY12" fmla="*/ 2129196 h 2129213"/>
                <a:gd name="connsiteX0" fmla="*/ 98537 w 460667"/>
                <a:gd name="connsiteY0" fmla="*/ 2129196 h 2130772"/>
                <a:gd name="connsiteX1" fmla="*/ 49615 w 460667"/>
                <a:gd name="connsiteY1" fmla="*/ 373064 h 2130772"/>
                <a:gd name="connsiteX2" fmla="*/ 55883 w 460667"/>
                <a:gd name="connsiteY2" fmla="*/ 340155 h 2130772"/>
                <a:gd name="connsiteX3" fmla="*/ 103287 w 460667"/>
                <a:gd name="connsiteY3" fmla="*/ 224975 h 2130772"/>
                <a:gd name="connsiteX4" fmla="*/ 1819 w 460667"/>
                <a:gd name="connsiteY4" fmla="*/ 97651 h 2130772"/>
                <a:gd name="connsiteX5" fmla="*/ 116999 w 460667"/>
                <a:gd name="connsiteY5" fmla="*/ 6369 h 2130772"/>
                <a:gd name="connsiteX6" fmla="*/ 151475 w 460667"/>
                <a:gd name="connsiteY6" fmla="*/ 2843 h 2130772"/>
                <a:gd name="connsiteX7" fmla="*/ 308574 w 460667"/>
                <a:gd name="connsiteY7" fmla="*/ 104311 h 2130772"/>
                <a:gd name="connsiteX8" fmla="*/ 229045 w 460667"/>
                <a:gd name="connsiteY8" fmla="*/ 224584 h 2130772"/>
                <a:gd name="connsiteX9" fmla="*/ 282717 w 460667"/>
                <a:gd name="connsiteY9" fmla="*/ 331536 h 2130772"/>
                <a:gd name="connsiteX10" fmla="*/ 298780 w 460667"/>
                <a:gd name="connsiteY10" fmla="*/ 378940 h 2130772"/>
                <a:gd name="connsiteX11" fmla="*/ 460667 w 460667"/>
                <a:gd name="connsiteY11" fmla="*/ 2121268 h 2130772"/>
                <a:gd name="connsiteX12" fmla="*/ 98537 w 460667"/>
                <a:gd name="connsiteY12" fmla="*/ 2129196 h 2130772"/>
                <a:gd name="connsiteX0" fmla="*/ 95371 w 460667"/>
                <a:gd name="connsiteY0" fmla="*/ 2126030 h 2128193"/>
                <a:gd name="connsiteX1" fmla="*/ 49615 w 460667"/>
                <a:gd name="connsiteY1" fmla="*/ 373064 h 2128193"/>
                <a:gd name="connsiteX2" fmla="*/ 55883 w 460667"/>
                <a:gd name="connsiteY2" fmla="*/ 340155 h 2128193"/>
                <a:gd name="connsiteX3" fmla="*/ 103287 w 460667"/>
                <a:gd name="connsiteY3" fmla="*/ 224975 h 2128193"/>
                <a:gd name="connsiteX4" fmla="*/ 1819 w 460667"/>
                <a:gd name="connsiteY4" fmla="*/ 97651 h 2128193"/>
                <a:gd name="connsiteX5" fmla="*/ 116999 w 460667"/>
                <a:gd name="connsiteY5" fmla="*/ 6369 h 2128193"/>
                <a:gd name="connsiteX6" fmla="*/ 151475 w 460667"/>
                <a:gd name="connsiteY6" fmla="*/ 2843 h 2128193"/>
                <a:gd name="connsiteX7" fmla="*/ 308574 w 460667"/>
                <a:gd name="connsiteY7" fmla="*/ 104311 h 2128193"/>
                <a:gd name="connsiteX8" fmla="*/ 229045 w 460667"/>
                <a:gd name="connsiteY8" fmla="*/ 224584 h 2128193"/>
                <a:gd name="connsiteX9" fmla="*/ 282717 w 460667"/>
                <a:gd name="connsiteY9" fmla="*/ 331536 h 2128193"/>
                <a:gd name="connsiteX10" fmla="*/ 298780 w 460667"/>
                <a:gd name="connsiteY10" fmla="*/ 378940 h 2128193"/>
                <a:gd name="connsiteX11" fmla="*/ 460667 w 460667"/>
                <a:gd name="connsiteY11" fmla="*/ 2121268 h 2128193"/>
                <a:gd name="connsiteX12" fmla="*/ 95371 w 460667"/>
                <a:gd name="connsiteY12" fmla="*/ 2126030 h 2128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60667" h="2128193">
                  <a:moveTo>
                    <a:pt x="95371" y="2126030"/>
                  </a:moveTo>
                  <a:cubicBezTo>
                    <a:pt x="88711" y="2069223"/>
                    <a:pt x="54708" y="601073"/>
                    <a:pt x="49615" y="373064"/>
                  </a:cubicBezTo>
                  <a:cubicBezTo>
                    <a:pt x="49223" y="361702"/>
                    <a:pt x="51182" y="350733"/>
                    <a:pt x="55883" y="340155"/>
                  </a:cubicBezTo>
                  <a:cubicBezTo>
                    <a:pt x="71946" y="301762"/>
                    <a:pt x="87225" y="263369"/>
                    <a:pt x="103287" y="224975"/>
                  </a:cubicBezTo>
                  <a:cubicBezTo>
                    <a:pt x="122092" y="180705"/>
                    <a:pt x="-17377" y="132126"/>
                    <a:pt x="1819" y="97651"/>
                  </a:cubicBezTo>
                  <a:cubicBezTo>
                    <a:pt x="21800" y="62000"/>
                    <a:pt x="71162" y="3235"/>
                    <a:pt x="116999" y="6369"/>
                  </a:cubicBezTo>
                  <a:cubicBezTo>
                    <a:pt x="128752" y="7152"/>
                    <a:pt x="140505" y="8327"/>
                    <a:pt x="151475" y="2843"/>
                  </a:cubicBezTo>
                  <a:cubicBezTo>
                    <a:pt x="187909" y="-15179"/>
                    <a:pt x="343049" y="56515"/>
                    <a:pt x="308574" y="104311"/>
                  </a:cubicBezTo>
                  <a:cubicBezTo>
                    <a:pt x="285459" y="136436"/>
                    <a:pt x="231787" y="184231"/>
                    <a:pt x="229045" y="224584"/>
                  </a:cubicBezTo>
                  <a:cubicBezTo>
                    <a:pt x="226694" y="259059"/>
                    <a:pt x="263520" y="305680"/>
                    <a:pt x="282717" y="331536"/>
                  </a:cubicBezTo>
                  <a:cubicBezTo>
                    <a:pt x="299171" y="354259"/>
                    <a:pt x="292119" y="344073"/>
                    <a:pt x="298780" y="378940"/>
                  </a:cubicBezTo>
                  <a:cubicBezTo>
                    <a:pt x="312491" y="451025"/>
                    <a:pt x="456358" y="2069946"/>
                    <a:pt x="460667" y="2121268"/>
                  </a:cubicBezTo>
                  <a:cubicBezTo>
                    <a:pt x="400335" y="2127144"/>
                    <a:pt x="172941" y="2130731"/>
                    <a:pt x="95371" y="2126030"/>
                  </a:cubicBezTo>
                  <a:close/>
                </a:path>
              </a:pathLst>
            </a:custGeom>
            <a:solidFill>
              <a:srgbClr val="000000"/>
            </a:solidFill>
            <a:ln w="3910" cap="flat">
              <a:noFill/>
              <a:prstDash val="solid"/>
              <a:miter/>
            </a:ln>
          </p:spPr>
          <p:txBody>
            <a:bodyPr rtlCol="0" anchor="ctr"/>
            <a:lstStyle/>
            <a:p>
              <a:endParaRPr lang="en-US"/>
            </a:p>
          </p:txBody>
        </p:sp>
        <p:sp>
          <p:nvSpPr>
            <p:cNvPr id="38" name="Freeform: Shape 94">
              <a:extLst>
                <a:ext uri="{FF2B5EF4-FFF2-40B4-BE49-F238E27FC236}">
                  <a16:creationId xmlns:a16="http://schemas.microsoft.com/office/drawing/2014/main" id="{F95C453D-3409-4FEA-ACAE-71FD7EA3884F}"/>
                </a:ext>
              </a:extLst>
            </p:cNvPr>
            <p:cNvSpPr/>
            <p:nvPr/>
          </p:nvSpPr>
          <p:spPr>
            <a:xfrm>
              <a:off x="4024378" y="1657523"/>
              <a:ext cx="840192" cy="270062"/>
            </a:xfrm>
            <a:custGeom>
              <a:avLst/>
              <a:gdLst>
                <a:gd name="connsiteX0" fmla="*/ 1230630 w 1333500"/>
                <a:gd name="connsiteY0" fmla="*/ 276508 h 428625"/>
                <a:gd name="connsiteX1" fmla="*/ 1150620 w 1333500"/>
                <a:gd name="connsiteY1" fmla="*/ 206975 h 428625"/>
                <a:gd name="connsiteX2" fmla="*/ 982028 w 1333500"/>
                <a:gd name="connsiteY2" fmla="*/ 91723 h 428625"/>
                <a:gd name="connsiteX3" fmla="*/ 752475 w 1333500"/>
                <a:gd name="connsiteY3" fmla="*/ 283 h 428625"/>
                <a:gd name="connsiteX4" fmla="*/ 647700 w 1333500"/>
                <a:gd name="connsiteY4" fmla="*/ 26000 h 428625"/>
                <a:gd name="connsiteX5" fmla="*/ 603885 w 1333500"/>
                <a:gd name="connsiteY5" fmla="*/ 46955 h 428625"/>
                <a:gd name="connsiteX6" fmla="*/ 436245 w 1333500"/>
                <a:gd name="connsiteY6" fmla="*/ 119345 h 428625"/>
                <a:gd name="connsiteX7" fmla="*/ 383858 w 1333500"/>
                <a:gd name="connsiteY7" fmla="*/ 133633 h 428625"/>
                <a:gd name="connsiteX8" fmla="*/ 304800 w 1333500"/>
                <a:gd name="connsiteY8" fmla="*/ 155540 h 428625"/>
                <a:gd name="connsiteX9" fmla="*/ 251460 w 1333500"/>
                <a:gd name="connsiteY9" fmla="*/ 172685 h 428625"/>
                <a:gd name="connsiteX10" fmla="*/ 131445 w 1333500"/>
                <a:gd name="connsiteY10" fmla="*/ 224120 h 428625"/>
                <a:gd name="connsiteX11" fmla="*/ 25718 w 1333500"/>
                <a:gd name="connsiteY11" fmla="*/ 301273 h 428625"/>
                <a:gd name="connsiteX12" fmla="*/ 0 w 1333500"/>
                <a:gd name="connsiteY12" fmla="*/ 328895 h 428625"/>
                <a:gd name="connsiteX13" fmla="*/ 24765 w 1333500"/>
                <a:gd name="connsiteY13" fmla="*/ 321275 h 428625"/>
                <a:gd name="connsiteX14" fmla="*/ 68580 w 1333500"/>
                <a:gd name="connsiteY14" fmla="*/ 309845 h 428625"/>
                <a:gd name="connsiteX15" fmla="*/ 93345 w 1333500"/>
                <a:gd name="connsiteY15" fmla="*/ 303178 h 428625"/>
                <a:gd name="connsiteX16" fmla="*/ 229553 w 1333500"/>
                <a:gd name="connsiteY16" fmla="*/ 291748 h 428625"/>
                <a:gd name="connsiteX17" fmla="*/ 270510 w 1333500"/>
                <a:gd name="connsiteY17" fmla="*/ 315560 h 428625"/>
                <a:gd name="connsiteX18" fmla="*/ 280988 w 1333500"/>
                <a:gd name="connsiteY18" fmla="*/ 329848 h 428625"/>
                <a:gd name="connsiteX19" fmla="*/ 285750 w 1333500"/>
                <a:gd name="connsiteY19" fmla="*/ 338420 h 428625"/>
                <a:gd name="connsiteX20" fmla="*/ 301943 w 1333500"/>
                <a:gd name="connsiteY20" fmla="*/ 356518 h 428625"/>
                <a:gd name="connsiteX21" fmla="*/ 322898 w 1333500"/>
                <a:gd name="connsiteY21" fmla="*/ 365090 h 428625"/>
                <a:gd name="connsiteX22" fmla="*/ 367665 w 1333500"/>
                <a:gd name="connsiteY22" fmla="*/ 359375 h 428625"/>
                <a:gd name="connsiteX23" fmla="*/ 371475 w 1333500"/>
                <a:gd name="connsiteY23" fmla="*/ 357470 h 428625"/>
                <a:gd name="connsiteX24" fmla="*/ 389573 w 1333500"/>
                <a:gd name="connsiteY24" fmla="*/ 356518 h 428625"/>
                <a:gd name="connsiteX25" fmla="*/ 397193 w 1333500"/>
                <a:gd name="connsiteY25" fmla="*/ 357470 h 428625"/>
                <a:gd name="connsiteX26" fmla="*/ 426720 w 1333500"/>
                <a:gd name="connsiteY26" fmla="*/ 352708 h 428625"/>
                <a:gd name="connsiteX27" fmla="*/ 456248 w 1333500"/>
                <a:gd name="connsiteY27" fmla="*/ 348898 h 428625"/>
                <a:gd name="connsiteX28" fmla="*/ 541973 w 1333500"/>
                <a:gd name="connsiteY28" fmla="*/ 350803 h 428625"/>
                <a:gd name="connsiteX29" fmla="*/ 674370 w 1333500"/>
                <a:gd name="connsiteY29" fmla="*/ 409858 h 428625"/>
                <a:gd name="connsiteX30" fmla="*/ 674370 w 1333500"/>
                <a:gd name="connsiteY30" fmla="*/ 416525 h 428625"/>
                <a:gd name="connsiteX31" fmla="*/ 701993 w 1333500"/>
                <a:gd name="connsiteY31" fmla="*/ 436528 h 428625"/>
                <a:gd name="connsiteX32" fmla="*/ 1025843 w 1333500"/>
                <a:gd name="connsiteY32" fmla="*/ 414620 h 428625"/>
                <a:gd name="connsiteX33" fmla="*/ 1026795 w 1333500"/>
                <a:gd name="connsiteY33" fmla="*/ 413668 h 428625"/>
                <a:gd name="connsiteX34" fmla="*/ 1044893 w 1333500"/>
                <a:gd name="connsiteY34" fmla="*/ 415573 h 428625"/>
                <a:gd name="connsiteX35" fmla="*/ 1095375 w 1333500"/>
                <a:gd name="connsiteY35" fmla="*/ 413668 h 428625"/>
                <a:gd name="connsiteX36" fmla="*/ 1098233 w 1333500"/>
                <a:gd name="connsiteY36" fmla="*/ 411763 h 428625"/>
                <a:gd name="connsiteX37" fmla="*/ 1220153 w 1333500"/>
                <a:gd name="connsiteY37" fmla="*/ 406048 h 428625"/>
                <a:gd name="connsiteX38" fmla="*/ 1234440 w 1333500"/>
                <a:gd name="connsiteY38" fmla="*/ 406048 h 428625"/>
                <a:gd name="connsiteX39" fmla="*/ 1300163 w 1333500"/>
                <a:gd name="connsiteY39" fmla="*/ 407000 h 428625"/>
                <a:gd name="connsiteX40" fmla="*/ 1338263 w 1333500"/>
                <a:gd name="connsiteY40" fmla="*/ 389855 h 428625"/>
                <a:gd name="connsiteX41" fmla="*/ 1230630 w 1333500"/>
                <a:gd name="connsiteY41" fmla="*/ 276508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333500" h="428625">
                  <a:moveTo>
                    <a:pt x="1230630" y="276508"/>
                  </a:moveTo>
                  <a:cubicBezTo>
                    <a:pt x="1210628" y="252695"/>
                    <a:pt x="1152525" y="212690"/>
                    <a:pt x="1150620" y="206975"/>
                  </a:cubicBezTo>
                  <a:cubicBezTo>
                    <a:pt x="1094423" y="168875"/>
                    <a:pt x="1039178" y="128870"/>
                    <a:pt x="982028" y="91723"/>
                  </a:cubicBezTo>
                  <a:cubicBezTo>
                    <a:pt x="927735" y="56480"/>
                    <a:pt x="766763" y="283"/>
                    <a:pt x="752475" y="283"/>
                  </a:cubicBezTo>
                  <a:cubicBezTo>
                    <a:pt x="714375" y="-1622"/>
                    <a:pt x="680085" y="5998"/>
                    <a:pt x="647700" y="26000"/>
                  </a:cubicBezTo>
                  <a:cubicBezTo>
                    <a:pt x="636270" y="34573"/>
                    <a:pt x="609600" y="43145"/>
                    <a:pt x="603885" y="46955"/>
                  </a:cubicBezTo>
                  <a:cubicBezTo>
                    <a:pt x="550545" y="76483"/>
                    <a:pt x="498158" y="107915"/>
                    <a:pt x="436245" y="119345"/>
                  </a:cubicBezTo>
                  <a:cubicBezTo>
                    <a:pt x="436245" y="119345"/>
                    <a:pt x="392430" y="128870"/>
                    <a:pt x="383858" y="133633"/>
                  </a:cubicBezTo>
                  <a:cubicBezTo>
                    <a:pt x="374333" y="140300"/>
                    <a:pt x="315278" y="150778"/>
                    <a:pt x="304800" y="155540"/>
                  </a:cubicBezTo>
                  <a:cubicBezTo>
                    <a:pt x="292418" y="162208"/>
                    <a:pt x="257175" y="171733"/>
                    <a:pt x="251460" y="172685"/>
                  </a:cubicBezTo>
                  <a:cubicBezTo>
                    <a:pt x="239078" y="175543"/>
                    <a:pt x="153353" y="200308"/>
                    <a:pt x="131445" y="224120"/>
                  </a:cubicBezTo>
                  <a:cubicBezTo>
                    <a:pt x="110490" y="241265"/>
                    <a:pt x="56198" y="268888"/>
                    <a:pt x="25718" y="301273"/>
                  </a:cubicBezTo>
                  <a:cubicBezTo>
                    <a:pt x="19050" y="307940"/>
                    <a:pt x="9525" y="312703"/>
                    <a:pt x="0" y="328895"/>
                  </a:cubicBezTo>
                  <a:cubicBezTo>
                    <a:pt x="6668" y="321275"/>
                    <a:pt x="20955" y="323180"/>
                    <a:pt x="24765" y="321275"/>
                  </a:cubicBezTo>
                  <a:cubicBezTo>
                    <a:pt x="39053" y="317465"/>
                    <a:pt x="53340" y="313655"/>
                    <a:pt x="68580" y="309845"/>
                  </a:cubicBezTo>
                  <a:cubicBezTo>
                    <a:pt x="76200" y="307940"/>
                    <a:pt x="84773" y="306035"/>
                    <a:pt x="93345" y="303178"/>
                  </a:cubicBezTo>
                  <a:cubicBezTo>
                    <a:pt x="143828" y="286985"/>
                    <a:pt x="183833" y="282223"/>
                    <a:pt x="229553" y="291748"/>
                  </a:cubicBezTo>
                  <a:cubicBezTo>
                    <a:pt x="249555" y="295558"/>
                    <a:pt x="260985" y="303178"/>
                    <a:pt x="270510" y="315560"/>
                  </a:cubicBezTo>
                  <a:cubicBezTo>
                    <a:pt x="275273" y="320323"/>
                    <a:pt x="278130" y="323180"/>
                    <a:pt x="280988" y="329848"/>
                  </a:cubicBezTo>
                  <a:cubicBezTo>
                    <a:pt x="281940" y="332705"/>
                    <a:pt x="284798" y="336515"/>
                    <a:pt x="285750" y="338420"/>
                  </a:cubicBezTo>
                  <a:cubicBezTo>
                    <a:pt x="291465" y="345088"/>
                    <a:pt x="296228" y="351755"/>
                    <a:pt x="301943" y="356518"/>
                  </a:cubicBezTo>
                  <a:cubicBezTo>
                    <a:pt x="308610" y="361280"/>
                    <a:pt x="315278" y="364138"/>
                    <a:pt x="322898" y="365090"/>
                  </a:cubicBezTo>
                  <a:cubicBezTo>
                    <a:pt x="333375" y="366043"/>
                    <a:pt x="345758" y="365090"/>
                    <a:pt x="367665" y="359375"/>
                  </a:cubicBezTo>
                  <a:cubicBezTo>
                    <a:pt x="368618" y="359375"/>
                    <a:pt x="371475" y="358423"/>
                    <a:pt x="371475" y="357470"/>
                  </a:cubicBezTo>
                  <a:cubicBezTo>
                    <a:pt x="374333" y="354613"/>
                    <a:pt x="382905" y="353660"/>
                    <a:pt x="389573" y="356518"/>
                  </a:cubicBezTo>
                  <a:cubicBezTo>
                    <a:pt x="392430" y="358423"/>
                    <a:pt x="394335" y="358423"/>
                    <a:pt x="397193" y="357470"/>
                  </a:cubicBezTo>
                  <a:cubicBezTo>
                    <a:pt x="397193" y="357470"/>
                    <a:pt x="421005" y="356518"/>
                    <a:pt x="426720" y="352708"/>
                  </a:cubicBezTo>
                  <a:cubicBezTo>
                    <a:pt x="436245" y="345088"/>
                    <a:pt x="446723" y="347945"/>
                    <a:pt x="456248" y="348898"/>
                  </a:cubicBezTo>
                  <a:cubicBezTo>
                    <a:pt x="484823" y="349850"/>
                    <a:pt x="513398" y="350803"/>
                    <a:pt x="541973" y="350803"/>
                  </a:cubicBezTo>
                  <a:cubicBezTo>
                    <a:pt x="592455" y="355565"/>
                    <a:pt x="640080" y="368900"/>
                    <a:pt x="674370" y="409858"/>
                  </a:cubicBezTo>
                  <a:cubicBezTo>
                    <a:pt x="674370" y="412715"/>
                    <a:pt x="674370" y="414620"/>
                    <a:pt x="674370" y="416525"/>
                  </a:cubicBezTo>
                  <a:cubicBezTo>
                    <a:pt x="674370" y="431765"/>
                    <a:pt x="681990" y="437480"/>
                    <a:pt x="701993" y="436528"/>
                  </a:cubicBezTo>
                  <a:cubicBezTo>
                    <a:pt x="809625" y="427955"/>
                    <a:pt x="918210" y="422240"/>
                    <a:pt x="1025843" y="414620"/>
                  </a:cubicBezTo>
                  <a:cubicBezTo>
                    <a:pt x="1025843" y="414620"/>
                    <a:pt x="1026795" y="413668"/>
                    <a:pt x="1026795" y="413668"/>
                  </a:cubicBezTo>
                  <a:cubicBezTo>
                    <a:pt x="1032510" y="414620"/>
                    <a:pt x="1039178" y="414620"/>
                    <a:pt x="1044893" y="415573"/>
                  </a:cubicBezTo>
                  <a:cubicBezTo>
                    <a:pt x="1062038" y="414620"/>
                    <a:pt x="1078230" y="414620"/>
                    <a:pt x="1095375" y="413668"/>
                  </a:cubicBezTo>
                  <a:cubicBezTo>
                    <a:pt x="1096328" y="413668"/>
                    <a:pt x="1098233" y="412715"/>
                    <a:pt x="1098233" y="411763"/>
                  </a:cubicBezTo>
                  <a:cubicBezTo>
                    <a:pt x="1139190" y="408905"/>
                    <a:pt x="1180148" y="407000"/>
                    <a:pt x="1220153" y="406048"/>
                  </a:cubicBezTo>
                  <a:cubicBezTo>
                    <a:pt x="1224915" y="406048"/>
                    <a:pt x="1229678" y="405095"/>
                    <a:pt x="1234440" y="406048"/>
                  </a:cubicBezTo>
                  <a:cubicBezTo>
                    <a:pt x="1256348" y="406048"/>
                    <a:pt x="1278255" y="406048"/>
                    <a:pt x="1300163" y="407000"/>
                  </a:cubicBezTo>
                  <a:cubicBezTo>
                    <a:pt x="1316355" y="409858"/>
                    <a:pt x="1329690" y="406048"/>
                    <a:pt x="1338263" y="389855"/>
                  </a:cubicBezTo>
                  <a:cubicBezTo>
                    <a:pt x="1303973" y="350803"/>
                    <a:pt x="1272540" y="309845"/>
                    <a:pt x="1230630" y="276508"/>
                  </a:cubicBezTo>
                  <a:close/>
                </a:path>
              </a:pathLst>
            </a:custGeom>
            <a:solidFill>
              <a:schemeClr val="tx1"/>
            </a:solidFill>
            <a:ln w="9525" cap="flat">
              <a:noFill/>
              <a:prstDash val="solid"/>
              <a:miter/>
            </a:ln>
          </p:spPr>
          <p:txBody>
            <a:bodyPr rtlCol="0" anchor="ctr"/>
            <a:lstStyle/>
            <a:p>
              <a:endParaRPr lang="en-US"/>
            </a:p>
          </p:txBody>
        </p:sp>
        <p:sp>
          <p:nvSpPr>
            <p:cNvPr id="39" name="Graphic 124">
              <a:extLst>
                <a:ext uri="{FF2B5EF4-FFF2-40B4-BE49-F238E27FC236}">
                  <a16:creationId xmlns:a16="http://schemas.microsoft.com/office/drawing/2014/main" id="{BB357B23-B4B1-44FB-97F1-67778E4AD2E3}"/>
                </a:ext>
              </a:extLst>
            </p:cNvPr>
            <p:cNvSpPr/>
            <p:nvPr/>
          </p:nvSpPr>
          <p:spPr>
            <a:xfrm>
              <a:off x="3522278" y="2349947"/>
              <a:ext cx="302429" cy="292513"/>
            </a:xfrm>
            <a:custGeom>
              <a:avLst/>
              <a:gdLst>
                <a:gd name="connsiteX0" fmla="*/ 113220 w 333642"/>
                <a:gd name="connsiteY0" fmla="*/ 0 h 322703"/>
                <a:gd name="connsiteX1" fmla="*/ 230815 w 333642"/>
                <a:gd name="connsiteY1" fmla="*/ 145490 h 322703"/>
                <a:gd name="connsiteX2" fmla="*/ 333642 w 333642"/>
                <a:gd name="connsiteY2" fmla="*/ 191434 h 322703"/>
                <a:gd name="connsiteX3" fmla="*/ 48132 w 333642"/>
                <a:gd name="connsiteY3" fmla="*/ 305747 h 322703"/>
                <a:gd name="connsiteX4" fmla="*/ 0 w 333642"/>
                <a:gd name="connsiteY4" fmla="*/ 322703 h 322703"/>
                <a:gd name="connsiteX5" fmla="*/ 31176 w 333642"/>
                <a:gd name="connsiteY5" fmla="*/ 234643 h 322703"/>
                <a:gd name="connsiteX6" fmla="*/ 113220 w 333642"/>
                <a:gd name="connsiteY6" fmla="*/ 0 h 322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642" h="322703">
                  <a:moveTo>
                    <a:pt x="113220" y="0"/>
                  </a:moveTo>
                  <a:cubicBezTo>
                    <a:pt x="144943" y="57977"/>
                    <a:pt x="177760" y="98452"/>
                    <a:pt x="230815" y="145490"/>
                  </a:cubicBezTo>
                  <a:cubicBezTo>
                    <a:pt x="262538" y="166821"/>
                    <a:pt x="294261" y="180495"/>
                    <a:pt x="333642" y="191434"/>
                  </a:cubicBezTo>
                  <a:cubicBezTo>
                    <a:pt x="309029" y="201279"/>
                    <a:pt x="135098" y="270742"/>
                    <a:pt x="48132" y="305747"/>
                  </a:cubicBezTo>
                  <a:cubicBezTo>
                    <a:pt x="35005" y="310670"/>
                    <a:pt x="16409" y="317233"/>
                    <a:pt x="0" y="322703"/>
                  </a:cubicBezTo>
                  <a:cubicBezTo>
                    <a:pt x="12580" y="288792"/>
                    <a:pt x="19690" y="265820"/>
                    <a:pt x="31176" y="234643"/>
                  </a:cubicBezTo>
                  <a:cubicBezTo>
                    <a:pt x="57430" y="160258"/>
                    <a:pt x="104468" y="28989"/>
                    <a:pt x="113220" y="0"/>
                  </a:cubicBezTo>
                  <a:close/>
                </a:path>
              </a:pathLst>
            </a:custGeom>
            <a:solidFill>
              <a:schemeClr val="bg1">
                <a:lumMod val="75000"/>
              </a:schemeClr>
            </a:solidFill>
            <a:ln w="5465" cap="flat">
              <a:noFill/>
              <a:prstDash val="solid"/>
              <a:miter/>
            </a:ln>
          </p:spPr>
          <p:txBody>
            <a:bodyPr rtlCol="0" anchor="ctr"/>
            <a:lstStyle/>
            <a:p>
              <a:endParaRPr lang="en-US"/>
            </a:p>
          </p:txBody>
        </p:sp>
      </p:grpSp>
    </p:spTree>
    <p:extLst>
      <p:ext uri="{BB962C8B-B14F-4D97-AF65-F5344CB8AC3E}">
        <p14:creationId xmlns:p14="http://schemas.microsoft.com/office/powerpoint/2010/main" val="42491695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TotalTime>
  <Words>620</Words>
  <Application>Microsoft Office PowerPoint</Application>
  <PresentationFormat>Widescreen</PresentationFormat>
  <Paragraphs>138</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맑은 고딕</vt:lpstr>
      <vt:lpstr>Arial</vt:lpstr>
      <vt:lpstr>Brush Script Std</vt:lpstr>
      <vt:lpstr>Calibri</vt:lpstr>
      <vt:lpstr>Calibri Light</vt:lpstr>
      <vt:lpstr>Times New Roman</vt:lpstr>
      <vt:lpstr>Wingdings</vt:lpstr>
      <vt:lpstr>Office Theme</vt:lpstr>
      <vt:lpstr>SOFTWARE </vt:lpstr>
      <vt:lpstr>PowerPoint Presentation</vt:lpstr>
      <vt:lpstr>Pendahuluan</vt:lpstr>
      <vt:lpstr>Teknologi Perangkat Lunak (SOFTWARE)</vt:lpstr>
      <vt:lpstr>Aplikasi  Perangkat Lunak</vt:lpstr>
      <vt:lpstr>Aplikasi  Perangkat Lunak</vt:lpstr>
      <vt:lpstr>Teknologi Penyimpanan</vt:lpstr>
      <vt:lpstr>Teknologi Pemprosesan</vt:lpstr>
      <vt:lpstr>Kategori Software</vt:lpstr>
      <vt:lpstr>Penggunaan Open Source</vt:lpstr>
      <vt:lpstr>Jenis Perangkat Lunak</vt:lpstr>
      <vt:lpstr>Jenis Perangkat Lunak</vt:lpstr>
      <vt:lpstr>SISTEM OPERASI</vt:lpstr>
      <vt:lpstr>Perangkat Lunak Bahasa</vt:lpstr>
      <vt:lpstr>Program Aplikasi </vt:lpstr>
      <vt:lpstr>Word Processing</vt:lpstr>
      <vt:lpstr>Program Database</vt:lpstr>
      <vt:lpstr>Program SpreadSheet</vt:lpstr>
      <vt:lpstr>Program CAD (Computer Aided Design)</vt:lpstr>
      <vt:lpstr>Program Layout Artikel</vt:lpstr>
      <vt:lpstr>Aplikasi Multimedia</vt:lpstr>
      <vt:lpstr>Format-format digital multimedia di antaranya: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Hendy</dc:creator>
  <cp:lastModifiedBy>Nafisatul Hasanah</cp:lastModifiedBy>
  <cp:revision>76</cp:revision>
  <dcterms:created xsi:type="dcterms:W3CDTF">2019-10-17T04:58:05Z</dcterms:created>
  <dcterms:modified xsi:type="dcterms:W3CDTF">2019-10-17T08:54:29Z</dcterms:modified>
</cp:coreProperties>
</file>