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2B6453E-D254-4753-8720-1C115F96B0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3043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2F13C11-8667-49AF-B8A6-8D873975EFEC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24010EA-3F67-47D7-8A95-21D19F952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Praktek</a:t>
            </a:r>
            <a:r>
              <a:rPr lang="en-US" dirty="0" smtClean="0"/>
              <a:t> I : </a:t>
            </a:r>
            <a:r>
              <a:rPr lang="en-US" err="1" smtClean="0"/>
              <a:t>Membuat</a:t>
            </a:r>
            <a:r>
              <a:rPr lang="en-US" smtClean="0"/>
              <a:t> </a:t>
            </a:r>
            <a:r>
              <a:rPr lang="en-US" smtClean="0"/>
              <a:t>Database (GUI)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Pengenalan</a:t>
            </a:r>
            <a:r>
              <a:rPr lang="en-US" dirty="0" smtClean="0"/>
              <a:t> Database Server</a:t>
            </a:r>
          </a:p>
          <a:p>
            <a:endParaRPr lang="en-US" dirty="0"/>
          </a:p>
          <a:p>
            <a:r>
              <a:rPr lang="en-US" dirty="0" smtClean="0"/>
              <a:t>Ahmad </a:t>
            </a:r>
            <a:r>
              <a:rPr lang="en-US" dirty="0" err="1" smtClean="0"/>
              <a:t>Hanafi</a:t>
            </a:r>
            <a:r>
              <a:rPr lang="en-US" dirty="0" smtClean="0"/>
              <a:t>, S.T,. </a:t>
            </a:r>
            <a:r>
              <a:rPr lang="en-US" dirty="0" err="1" smtClean="0"/>
              <a:t>M.Eng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37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763000" cy="527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1447800"/>
            <a:ext cx="1447800" cy="762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733800"/>
            <a:ext cx="1143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2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52818" y="1339649"/>
            <a:ext cx="8305800" cy="3081337"/>
            <a:chOff x="0" y="1566863"/>
            <a:chExt cx="8305800" cy="3081337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1566863"/>
              <a:ext cx="8001000" cy="2942983"/>
              <a:chOff x="0" y="1566863"/>
              <a:chExt cx="8001000" cy="2942983"/>
            </a:xfrm>
          </p:grpSpPr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" y="1566863"/>
                <a:ext cx="8000999" cy="2942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7" name="Oval 6"/>
              <p:cNvSpPr/>
              <p:nvPr/>
            </p:nvSpPr>
            <p:spPr>
              <a:xfrm>
                <a:off x="0" y="3962400"/>
                <a:ext cx="1600200" cy="4572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62200" y="3886200"/>
                <a:ext cx="1143000" cy="4572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7162800" y="4191000"/>
              <a:ext cx="1143000" cy="4572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2819" y="4371492"/>
            <a:ext cx="8162925" cy="2304718"/>
            <a:chOff x="0" y="4553282"/>
            <a:chExt cx="8162925" cy="2304718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4553282"/>
              <a:ext cx="8162925" cy="2304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Oval 9"/>
            <p:cNvSpPr/>
            <p:nvPr/>
          </p:nvSpPr>
          <p:spPr>
            <a:xfrm>
              <a:off x="0" y="4876800"/>
              <a:ext cx="1143000" cy="4572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43000" y="4953000"/>
              <a:ext cx="1143000" cy="4572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86000" y="4953000"/>
              <a:ext cx="1143000" cy="4572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0" y="4953000"/>
              <a:ext cx="1143000" cy="4572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7315200" y="6400800"/>
            <a:ext cx="1143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09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408" y="1066800"/>
            <a:ext cx="8207991" cy="55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28600" y="3962400"/>
            <a:ext cx="1143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2819400"/>
            <a:ext cx="1143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3429000"/>
            <a:ext cx="1371600" cy="914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600" y="4038600"/>
            <a:ext cx="1143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81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149" y="1206175"/>
            <a:ext cx="5029200" cy="231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28600" y="3429000"/>
            <a:ext cx="1143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2133600"/>
            <a:ext cx="1143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2895600"/>
            <a:ext cx="20574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918045"/>
            <a:ext cx="7372049" cy="21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927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44116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dbxxxx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:{</a:t>
            </a:r>
            <a:r>
              <a:rPr lang="en-US" dirty="0" err="1" smtClean="0"/>
              <a:t>Kode</a:t>
            </a:r>
            <a:r>
              <a:rPr lang="en-US" u="sng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SKS} </a:t>
            </a:r>
            <a:r>
              <a:rPr lang="en-US" dirty="0" err="1" smtClean="0"/>
              <a:t>dan</a:t>
            </a:r>
            <a:r>
              <a:rPr lang="en-US" dirty="0" smtClean="0"/>
              <a:t> KRS:{NIM, </a:t>
            </a:r>
            <a:r>
              <a:rPr lang="en-US" dirty="0"/>
              <a:t>KODE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Isikan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(2 record) </a:t>
            </a:r>
            <a:r>
              <a:rPr lang="en-US" dirty="0" err="1" smtClean="0"/>
              <a:t>dan</a:t>
            </a:r>
            <a:r>
              <a:rPr lang="en-US" dirty="0" smtClean="0"/>
              <a:t> KRS (5 record)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Tampilkan</a:t>
            </a:r>
            <a:r>
              <a:rPr lang="en-US" dirty="0" smtClean="0"/>
              <a:t> data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“Select * From </a:t>
            </a:r>
            <a:r>
              <a:rPr lang="en-US" dirty="0" err="1" smtClean="0"/>
              <a:t>Matakuliah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657600" y="1271516"/>
            <a:ext cx="4419600" cy="685800"/>
          </a:xfrm>
          <a:prstGeom prst="wedgeRoundRectCallout">
            <a:avLst>
              <a:gd name="adj1" fmla="val -6274"/>
              <a:gd name="adj2" fmla="val 100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xxxx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adalah</a:t>
            </a:r>
            <a:r>
              <a:rPr lang="en-US" sz="2000" b="1" dirty="0" smtClean="0"/>
              <a:t> 4 digit NIM yang </a:t>
            </a:r>
            <a:r>
              <a:rPr lang="en-US" sz="2000" b="1" dirty="0" err="1" smtClean="0"/>
              <a:t>terakhir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17065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</TotalTime>
  <Words>86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Thatch</vt:lpstr>
      <vt:lpstr>Praktek I : Membuat Database (GUI)</vt:lpstr>
      <vt:lpstr>Membuat Database</vt:lpstr>
      <vt:lpstr>Membuat Tabel</vt:lpstr>
      <vt:lpstr>Mengisi Tabel</vt:lpstr>
      <vt:lpstr>Membuat Query</vt:lpstr>
      <vt:lpstr>Tugas</vt:lpstr>
    </vt:vector>
  </TitlesOfParts>
  <Company>Noorg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Praktek I : Membuat Database</dc:title>
  <dc:creator>hanafi</dc:creator>
  <cp:lastModifiedBy>My Personal Computer</cp:lastModifiedBy>
  <cp:revision>3</cp:revision>
  <dcterms:created xsi:type="dcterms:W3CDTF">2013-02-07T15:44:20Z</dcterms:created>
  <dcterms:modified xsi:type="dcterms:W3CDTF">2014-04-04T00:36:43Z</dcterms:modified>
</cp:coreProperties>
</file>