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IBM Plex Sans"/>
      <p:regular r:id="rId19"/>
      <p:bold r:id="rId20"/>
      <p:italic r:id="rId21"/>
      <p:boldItalic r:id="rId22"/>
    </p:embeddedFont>
    <p:embeddedFont>
      <p:font typeface="IBM Plex Sans Medium"/>
      <p:regular r:id="rId23"/>
      <p:bold r:id="rId24"/>
      <p:italic r:id="rId25"/>
      <p:boldItalic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TSans-boldItalic.fntdata"/><Relationship Id="rId20" Type="http://schemas.openxmlformats.org/officeDocument/2006/relationships/font" Target="fonts/IBMPlexSans-bold.fntdata"/><Relationship Id="rId22" Type="http://schemas.openxmlformats.org/officeDocument/2006/relationships/font" Target="fonts/IBMPlexSans-boldItalic.fntdata"/><Relationship Id="rId21" Type="http://schemas.openxmlformats.org/officeDocument/2006/relationships/font" Target="fonts/IBMPlexSans-italic.fntdata"/><Relationship Id="rId24" Type="http://schemas.openxmlformats.org/officeDocument/2006/relationships/font" Target="fonts/IBMPlexSansMedium-bold.fntdata"/><Relationship Id="rId23" Type="http://schemas.openxmlformats.org/officeDocument/2006/relationships/font" Target="fonts/IBMPlexSansMedium-regular.fntdata"/><Relationship Id="rId26" Type="http://schemas.openxmlformats.org/officeDocument/2006/relationships/font" Target="fonts/IBMPlexSansMedium-boldItalic.fntdata"/><Relationship Id="rId25" Type="http://schemas.openxmlformats.org/officeDocument/2006/relationships/font" Target="fonts/IBMPlexSansMedium-italic.fntdata"/><Relationship Id="rId28" Type="http://schemas.openxmlformats.org/officeDocument/2006/relationships/font" Target="fonts/PTSans-bold.fntdata"/><Relationship Id="rId27" Type="http://schemas.openxmlformats.org/officeDocument/2006/relationships/font" Target="fonts/PTSans-regular.fntdata"/><Relationship Id="rId29" Type="http://schemas.openxmlformats.org/officeDocument/2006/relationships/font" Target="fonts/PT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IBMPlexSans-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f38a612b6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f38a612b6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3808d40d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3808d40d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3808d40dd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3808d40dd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37fc7cce3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37fc7cce3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808d40dd4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3808d40dd4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37fc7cce3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37fc7cce3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f38a00988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f38a00988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a35d531d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a35d531d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a35d531df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a35d531df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46bcd6a3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46bcd6a3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954800" y="1094250"/>
            <a:ext cx="3090300" cy="22779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954800" y="3372150"/>
            <a:ext cx="3090300" cy="67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11"/>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1"/>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111" name="Google Shape;111;p11"/>
          <p:cNvSpPr txBox="1"/>
          <p:nvPr>
            <p:ph hasCustomPrompt="1" type="title"/>
          </p:nvPr>
        </p:nvSpPr>
        <p:spPr>
          <a:xfrm>
            <a:off x="1684413" y="1548725"/>
            <a:ext cx="57753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2" name="Google Shape;112;p11"/>
          <p:cNvSpPr txBox="1"/>
          <p:nvPr>
            <p:ph idx="1" type="subTitle"/>
          </p:nvPr>
        </p:nvSpPr>
        <p:spPr>
          <a:xfrm>
            <a:off x="1927800" y="3310925"/>
            <a:ext cx="5288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3"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13"/>
          <p:cNvSpPr txBox="1"/>
          <p:nvPr>
            <p:ph type="title"/>
          </p:nvPr>
        </p:nvSpPr>
        <p:spPr>
          <a:xfrm>
            <a:off x="2115300" y="185246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1" type="subTitle"/>
          </p:nvPr>
        </p:nvSpPr>
        <p:spPr>
          <a:xfrm>
            <a:off x="2115300" y="234071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idx="2" type="title"/>
          </p:nvPr>
        </p:nvSpPr>
        <p:spPr>
          <a:xfrm>
            <a:off x="2115300" y="315564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13"/>
          <p:cNvSpPr txBox="1"/>
          <p:nvPr>
            <p:ph idx="3" type="subTitle"/>
          </p:nvPr>
        </p:nvSpPr>
        <p:spPr>
          <a:xfrm>
            <a:off x="2115300" y="364389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3"/>
          <p:cNvSpPr txBox="1"/>
          <p:nvPr>
            <p:ph idx="4" type="title"/>
          </p:nvPr>
        </p:nvSpPr>
        <p:spPr>
          <a:xfrm>
            <a:off x="5752775" y="185246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idx="5" type="subTitle"/>
          </p:nvPr>
        </p:nvSpPr>
        <p:spPr>
          <a:xfrm>
            <a:off x="5752775" y="234071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idx="6" type="title"/>
          </p:nvPr>
        </p:nvSpPr>
        <p:spPr>
          <a:xfrm>
            <a:off x="5752779" y="315564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13"/>
          <p:cNvSpPr txBox="1"/>
          <p:nvPr>
            <p:ph idx="7" type="subTitle"/>
          </p:nvPr>
        </p:nvSpPr>
        <p:spPr>
          <a:xfrm>
            <a:off x="5752775" y="364389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3"/>
          <p:cNvSpPr txBox="1"/>
          <p:nvPr>
            <p:ph hasCustomPrompt="1" idx="8" type="title"/>
          </p:nvPr>
        </p:nvSpPr>
        <p:spPr>
          <a:xfrm>
            <a:off x="1212025" y="21352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p:nvPr>
            <p:ph hasCustomPrompt="1" idx="9" type="title"/>
          </p:nvPr>
        </p:nvSpPr>
        <p:spPr>
          <a:xfrm>
            <a:off x="1212025" y="3456313"/>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p:nvPr>
            <p:ph hasCustomPrompt="1" idx="13" type="title"/>
          </p:nvPr>
        </p:nvSpPr>
        <p:spPr>
          <a:xfrm>
            <a:off x="4849500" y="21352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p:nvPr>
            <p:ph hasCustomPrompt="1" idx="14" type="title"/>
          </p:nvPr>
        </p:nvSpPr>
        <p:spPr>
          <a:xfrm>
            <a:off x="4849500" y="3456313"/>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p:nvPr>
            <p:ph idx="15"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4"/>
          <p:cNvSpPr txBox="1"/>
          <p:nvPr>
            <p:ph type="title"/>
          </p:nvPr>
        </p:nvSpPr>
        <p:spPr>
          <a:xfrm>
            <a:off x="2092611" y="1852475"/>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14"/>
          <p:cNvSpPr txBox="1"/>
          <p:nvPr>
            <p:ph idx="1" type="subTitle"/>
          </p:nvPr>
        </p:nvSpPr>
        <p:spPr>
          <a:xfrm>
            <a:off x="2092610" y="2340722"/>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4"/>
          <p:cNvSpPr txBox="1"/>
          <p:nvPr>
            <p:ph idx="2" type="title"/>
          </p:nvPr>
        </p:nvSpPr>
        <p:spPr>
          <a:xfrm>
            <a:off x="3444597"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14"/>
          <p:cNvSpPr txBox="1"/>
          <p:nvPr>
            <p:ph idx="3" type="subTitle"/>
          </p:nvPr>
        </p:nvSpPr>
        <p:spPr>
          <a:xfrm>
            <a:off x="3444594"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4"/>
          <p:cNvSpPr txBox="1"/>
          <p:nvPr>
            <p:ph idx="4" type="title"/>
          </p:nvPr>
        </p:nvSpPr>
        <p:spPr>
          <a:xfrm>
            <a:off x="4796582" y="1852475"/>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14"/>
          <p:cNvSpPr txBox="1"/>
          <p:nvPr>
            <p:ph idx="5" type="subTitle"/>
          </p:nvPr>
        </p:nvSpPr>
        <p:spPr>
          <a:xfrm>
            <a:off x="4796579" y="2340722"/>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14"/>
          <p:cNvSpPr txBox="1"/>
          <p:nvPr>
            <p:ph idx="6" type="title"/>
          </p:nvPr>
        </p:nvSpPr>
        <p:spPr>
          <a:xfrm>
            <a:off x="6148568"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 name="Google Shape;140;p14"/>
          <p:cNvSpPr txBox="1"/>
          <p:nvPr>
            <p:ph idx="7" type="subTitle"/>
          </p:nvPr>
        </p:nvSpPr>
        <p:spPr>
          <a:xfrm>
            <a:off x="6148564"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4"/>
          <p:cNvSpPr txBox="1"/>
          <p:nvPr>
            <p:ph idx="8"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14"/>
          <p:cNvSpPr txBox="1"/>
          <p:nvPr>
            <p:ph idx="9" type="title"/>
          </p:nvPr>
        </p:nvSpPr>
        <p:spPr>
          <a:xfrm>
            <a:off x="740625"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14"/>
          <p:cNvSpPr txBox="1"/>
          <p:nvPr>
            <p:ph idx="13" type="subTitle"/>
          </p:nvPr>
        </p:nvSpPr>
        <p:spPr>
          <a:xfrm>
            <a:off x="740625"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4"/>
          <p:cNvSpPr txBox="1"/>
          <p:nvPr>
            <p:ph hasCustomPrompt="1" idx="14" type="title"/>
          </p:nvPr>
        </p:nvSpPr>
        <p:spPr>
          <a:xfrm>
            <a:off x="1421175"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p:nvPr>
            <p:ph hasCustomPrompt="1" idx="15" type="title"/>
          </p:nvPr>
        </p:nvSpPr>
        <p:spPr>
          <a:xfrm>
            <a:off x="4142300"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p:nvPr>
            <p:ph hasCustomPrompt="1" idx="16" type="title"/>
          </p:nvPr>
        </p:nvSpPr>
        <p:spPr>
          <a:xfrm>
            <a:off x="6863425"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p:nvPr>
            <p:ph hasCustomPrompt="1" idx="17" type="title"/>
          </p:nvPr>
        </p:nvSpPr>
        <p:spPr>
          <a:xfrm>
            <a:off x="5502863" y="1344375"/>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p:nvPr>
            <p:ph hasCustomPrompt="1" idx="18" type="title"/>
          </p:nvPr>
        </p:nvSpPr>
        <p:spPr>
          <a:xfrm>
            <a:off x="2781738" y="1344375"/>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15"/>
          <p:cNvSpPr txBox="1"/>
          <p:nvPr>
            <p:ph type="title"/>
          </p:nvPr>
        </p:nvSpPr>
        <p:spPr>
          <a:xfrm>
            <a:off x="4360800" y="1227300"/>
            <a:ext cx="4070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 name="Google Shape;151;p15"/>
          <p:cNvSpPr txBox="1"/>
          <p:nvPr>
            <p:ph idx="1" type="subTitle"/>
          </p:nvPr>
        </p:nvSpPr>
        <p:spPr>
          <a:xfrm>
            <a:off x="4360800" y="2069100"/>
            <a:ext cx="40701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52" name="Google Shape;152;p15"/>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16"/>
          <p:cNvSpPr txBox="1"/>
          <p:nvPr>
            <p:ph type="title"/>
          </p:nvPr>
        </p:nvSpPr>
        <p:spPr>
          <a:xfrm>
            <a:off x="2052900" y="3880863"/>
            <a:ext cx="5038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6" name="Google Shape;156;p16"/>
          <p:cNvSpPr txBox="1"/>
          <p:nvPr>
            <p:ph idx="1" type="subTitle"/>
          </p:nvPr>
        </p:nvSpPr>
        <p:spPr>
          <a:xfrm>
            <a:off x="2052925" y="1520950"/>
            <a:ext cx="5037600" cy="19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57" name="Google Shape;157;p16"/>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5716150" y="287088"/>
            <a:ext cx="3427850" cy="639375"/>
            <a:chOff x="1298650" y="3255600"/>
            <a:chExt cx="3427850" cy="639375"/>
          </a:xfrm>
        </p:grpSpPr>
        <p:sp>
          <p:nvSpPr>
            <p:cNvPr id="159" name="Google Shape;159;p1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6"/>
          <p:cNvGrpSpPr/>
          <p:nvPr/>
        </p:nvGrpSpPr>
        <p:grpSpPr>
          <a:xfrm rot="10800000">
            <a:off x="0" y="4217038"/>
            <a:ext cx="3427850" cy="639375"/>
            <a:chOff x="1298650" y="3255600"/>
            <a:chExt cx="3427850" cy="639375"/>
          </a:xfrm>
        </p:grpSpPr>
        <p:sp>
          <p:nvSpPr>
            <p:cNvPr id="162" name="Google Shape;162;p1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165" name="Shape 165"/>
        <p:cNvGrpSpPr/>
        <p:nvPr/>
      </p:nvGrpSpPr>
      <p:grpSpPr>
        <a:xfrm>
          <a:off x="0" y="0"/>
          <a:ext cx="0" cy="0"/>
          <a:chOff x="0" y="0"/>
          <a:chExt cx="0" cy="0"/>
        </a:xfrm>
      </p:grpSpPr>
      <p:sp>
        <p:nvSpPr>
          <p:cNvPr id="166" name="Google Shape;166;p17"/>
          <p:cNvSpPr/>
          <p:nvPr/>
        </p:nvSpPr>
        <p:spPr>
          <a:xfrm flipH="1" rot="10800000">
            <a:off x="-305525" y="3076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ph type="title"/>
          </p:nvPr>
        </p:nvSpPr>
        <p:spPr>
          <a:xfrm>
            <a:off x="2246850" y="2489675"/>
            <a:ext cx="4650300" cy="99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8" name="Google Shape;168;p17"/>
          <p:cNvSpPr txBox="1"/>
          <p:nvPr>
            <p:ph hasCustomPrompt="1" idx="2" type="title"/>
          </p:nvPr>
        </p:nvSpPr>
        <p:spPr>
          <a:xfrm>
            <a:off x="3752250" y="1392613"/>
            <a:ext cx="1639500" cy="841800"/>
          </a:xfrm>
          <a:prstGeom prst="rect">
            <a:avLst/>
          </a:prstGeom>
          <a:effectLst>
            <a:outerShdw blurRad="142875" rotWithShape="0" algn="bl">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 name="Google Shape;169;p17"/>
          <p:cNvSpPr txBox="1"/>
          <p:nvPr>
            <p:ph idx="1" type="subTitle"/>
          </p:nvPr>
        </p:nvSpPr>
        <p:spPr>
          <a:xfrm>
            <a:off x="2246850" y="3426000"/>
            <a:ext cx="4650300" cy="52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7"/>
          <p:cNvSpPr/>
          <p:nvPr/>
        </p:nvSpPr>
        <p:spPr>
          <a:xfrm>
            <a:off x="1714725" y="-33944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18"/>
          <p:cNvSpPr txBox="1"/>
          <p:nvPr>
            <p:ph type="title"/>
          </p:nvPr>
        </p:nvSpPr>
        <p:spPr>
          <a:xfrm>
            <a:off x="1362600" y="3485762"/>
            <a:ext cx="6418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3" name="Google Shape;173;p18"/>
          <p:cNvSpPr txBox="1"/>
          <p:nvPr>
            <p:ph idx="1" type="subTitle"/>
          </p:nvPr>
        </p:nvSpPr>
        <p:spPr>
          <a:xfrm>
            <a:off x="1362632" y="1125838"/>
            <a:ext cx="6418200" cy="1908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74" name="Google Shape;174;p18"/>
          <p:cNvSpPr/>
          <p:nvPr/>
        </p:nvSpPr>
        <p:spPr>
          <a:xfrm>
            <a:off x="5553075" y="-1424375"/>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18"/>
          <p:cNvPicPr preferRelativeResize="0"/>
          <p:nvPr/>
        </p:nvPicPr>
        <p:blipFill>
          <a:blip r:embed="rId3">
            <a:alphaModFix/>
          </a:blip>
          <a:stretch>
            <a:fillRect/>
          </a:stretch>
        </p:blipFill>
        <p:spPr>
          <a:xfrm>
            <a:off x="109452" y="3246600"/>
            <a:ext cx="3130200" cy="1896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19"/>
          <p:cNvSpPr txBox="1"/>
          <p:nvPr>
            <p:ph type="title"/>
          </p:nvPr>
        </p:nvSpPr>
        <p:spPr>
          <a:xfrm>
            <a:off x="713100" y="1211300"/>
            <a:ext cx="3661500" cy="1800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19"/>
          <p:cNvSpPr txBox="1"/>
          <p:nvPr>
            <p:ph idx="1" type="subTitle"/>
          </p:nvPr>
        </p:nvSpPr>
        <p:spPr>
          <a:xfrm>
            <a:off x="713100" y="3772800"/>
            <a:ext cx="36615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79" name="Google Shape;179;p19"/>
          <p:cNvPicPr preferRelativeResize="0"/>
          <p:nvPr/>
        </p:nvPicPr>
        <p:blipFill>
          <a:blip r:embed="rId3">
            <a:alphaModFix/>
          </a:blip>
          <a:stretch>
            <a:fillRect/>
          </a:stretch>
        </p:blipFill>
        <p:spPr>
          <a:xfrm>
            <a:off x="109452" y="0"/>
            <a:ext cx="3130200" cy="1896900"/>
          </a:xfrm>
          <a:prstGeom prst="rect">
            <a:avLst/>
          </a:prstGeom>
          <a:noFill/>
          <a:ln>
            <a:noFill/>
          </a:ln>
        </p:spPr>
      </p:pic>
      <p:sp>
        <p:nvSpPr>
          <p:cNvPr id="180" name="Google Shape;180;p19"/>
          <p:cNvSpPr/>
          <p:nvPr/>
        </p:nvSpPr>
        <p:spPr>
          <a:xfrm>
            <a:off x="6314175" y="122925"/>
            <a:ext cx="3130200" cy="3130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blipFill>
          <a:blip r:embed="rId2">
            <a:alphaModFix/>
          </a:blip>
          <a:stretch>
            <a:fillRect/>
          </a:stretch>
        </a:blipFill>
      </p:bgPr>
    </p:bg>
    <p:spTree>
      <p:nvGrpSpPr>
        <p:cNvPr id="181" name="Shape 181"/>
        <p:cNvGrpSpPr/>
        <p:nvPr/>
      </p:nvGrpSpPr>
      <p:grpSpPr>
        <a:xfrm>
          <a:off x="0" y="0"/>
          <a:ext cx="0" cy="0"/>
          <a:chOff x="0" y="0"/>
          <a:chExt cx="0" cy="0"/>
        </a:xfrm>
      </p:grpSpPr>
      <p:sp>
        <p:nvSpPr>
          <p:cNvPr id="182" name="Google Shape;182;p20"/>
          <p:cNvSpPr/>
          <p:nvPr/>
        </p:nvSpPr>
        <p:spPr>
          <a:xfrm flipH="1" rot="10800000">
            <a:off x="6579400" y="-1048150"/>
            <a:ext cx="3308400" cy="3308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1597000" y="1616600"/>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ph type="title"/>
          </p:nvPr>
        </p:nvSpPr>
        <p:spPr>
          <a:xfrm>
            <a:off x="842475" y="968900"/>
            <a:ext cx="350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0"/>
          <p:cNvSpPr txBox="1"/>
          <p:nvPr>
            <p:ph idx="1" type="subTitle"/>
          </p:nvPr>
        </p:nvSpPr>
        <p:spPr>
          <a:xfrm>
            <a:off x="842475" y="1659400"/>
            <a:ext cx="3506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0"/>
          <p:cNvSpPr/>
          <p:nvPr/>
        </p:nvSpPr>
        <p:spPr>
          <a:xfrm>
            <a:off x="7670175"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8345300"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0"/>
          <p:cNvGrpSpPr/>
          <p:nvPr/>
        </p:nvGrpSpPr>
        <p:grpSpPr>
          <a:xfrm>
            <a:off x="5593730" y="574087"/>
            <a:ext cx="1160092" cy="63948"/>
            <a:chOff x="3779200" y="1371600"/>
            <a:chExt cx="1992600" cy="109500"/>
          </a:xfrm>
        </p:grpSpPr>
        <p:sp>
          <p:nvSpPr>
            <p:cNvPr id="189" name="Google Shape;189;p2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5" name="Google Shape;195;p20"/>
          <p:cNvPicPr preferRelativeResize="0"/>
          <p:nvPr/>
        </p:nvPicPr>
        <p:blipFill rotWithShape="1">
          <a:blip r:embed="rId3">
            <a:alphaModFix/>
          </a:blip>
          <a:srcRect b="33936" l="0" r="0" t="0"/>
          <a:stretch/>
        </p:blipFill>
        <p:spPr>
          <a:xfrm>
            <a:off x="108675" y="3803150"/>
            <a:ext cx="3347900" cy="13403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p:nvPr/>
        </p:nvSpPr>
        <p:spPr>
          <a:xfrm flipH="1" rot="10800000">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849300" y="515400"/>
            <a:ext cx="7445400" cy="41127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3297400" y="1352425"/>
            <a:ext cx="4319100" cy="1723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1527500" y="2146350"/>
            <a:ext cx="1639500" cy="841800"/>
          </a:xfrm>
          <a:prstGeom prst="rect">
            <a:avLst/>
          </a:prstGeom>
          <a:effectLst>
            <a:outerShdw blurRad="142875" rotWithShape="0" algn="bl">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3297400" y="3015800"/>
            <a:ext cx="30687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rect b="b" l="l" r="r" t="t"/>
              <a:pathLst>
                <a:path extrusionOk="0" fill="none" h="28921" w="167189">
                  <a:moveTo>
                    <a:pt x="1" y="28921"/>
                  </a:moveTo>
                  <a:lnTo>
                    <a:pt x="23813" y="5120"/>
                  </a:lnTo>
                  <a:lnTo>
                    <a:pt x="85476" y="5120"/>
                  </a:lnTo>
                  <a:lnTo>
                    <a:pt x="90572" y="0"/>
                  </a:lnTo>
                  <a:lnTo>
                    <a:pt x="167189"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55375" y="3245775"/>
              <a:ext cx="184575" cy="184850"/>
            </a:xfrm>
            <a:custGeom>
              <a:rect b="b" l="l" r="r" t="t"/>
              <a:pathLst>
                <a:path extrusionOk="0" fill="none" h="7394" w="7383">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bg>
      <p:bgPr>
        <a:blipFill>
          <a:blip r:embed="rId2">
            <a:alphaModFix/>
          </a:blip>
          <a:stretch>
            <a:fillRect/>
          </a:stretch>
        </a:blipFill>
      </p:bgPr>
    </p:bg>
    <p:spTree>
      <p:nvGrpSpPr>
        <p:cNvPr id="196" name="Shape 196"/>
        <p:cNvGrpSpPr/>
        <p:nvPr/>
      </p:nvGrpSpPr>
      <p:grpSpPr>
        <a:xfrm>
          <a:off x="0" y="0"/>
          <a:ext cx="0" cy="0"/>
          <a:chOff x="0" y="0"/>
          <a:chExt cx="0" cy="0"/>
        </a:xfrm>
      </p:grpSpPr>
      <p:sp>
        <p:nvSpPr>
          <p:cNvPr id="197" name="Google Shape;197;p21"/>
          <p:cNvSpPr txBox="1"/>
          <p:nvPr>
            <p:ph type="title"/>
          </p:nvPr>
        </p:nvSpPr>
        <p:spPr>
          <a:xfrm>
            <a:off x="1039188" y="2248863"/>
            <a:ext cx="293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1"/>
          <p:cNvSpPr txBox="1"/>
          <p:nvPr>
            <p:ph idx="1" type="subTitle"/>
          </p:nvPr>
        </p:nvSpPr>
        <p:spPr>
          <a:xfrm>
            <a:off x="1039188" y="2902163"/>
            <a:ext cx="2939400" cy="12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bg>
      <p:bgPr>
        <a:blipFill>
          <a:blip r:embed="rId2">
            <a:alphaModFix/>
          </a:blip>
          <a:stretch>
            <a:fillRect/>
          </a:stretch>
        </a:blipFill>
      </p:bgPr>
    </p:bg>
    <p:spTree>
      <p:nvGrpSpPr>
        <p:cNvPr id="199" name="Shape 199"/>
        <p:cNvGrpSpPr/>
        <p:nvPr/>
      </p:nvGrpSpPr>
      <p:grpSpPr>
        <a:xfrm>
          <a:off x="0" y="0"/>
          <a:ext cx="0" cy="0"/>
          <a:chOff x="0" y="0"/>
          <a:chExt cx="0" cy="0"/>
        </a:xfrm>
      </p:grpSpPr>
      <p:sp>
        <p:nvSpPr>
          <p:cNvPr id="200" name="Google Shape;200;p22"/>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ph type="title"/>
          </p:nvPr>
        </p:nvSpPr>
        <p:spPr>
          <a:xfrm>
            <a:off x="5497088" y="1502988"/>
            <a:ext cx="256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subTitle"/>
          </p:nvPr>
        </p:nvSpPr>
        <p:spPr>
          <a:xfrm>
            <a:off x="5497088" y="2214663"/>
            <a:ext cx="25680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bg>
      <p:bgPr>
        <a:blipFill>
          <a:blip r:embed="rId2">
            <a:alphaModFix/>
          </a:blip>
          <a:stretch>
            <a:fillRect/>
          </a:stretch>
        </a:blipFill>
      </p:bgPr>
    </p:bg>
    <p:spTree>
      <p:nvGrpSpPr>
        <p:cNvPr id="203" name="Shape 203"/>
        <p:cNvGrpSpPr/>
        <p:nvPr/>
      </p:nvGrpSpPr>
      <p:grpSpPr>
        <a:xfrm>
          <a:off x="0" y="0"/>
          <a:ext cx="0" cy="0"/>
          <a:chOff x="0" y="0"/>
          <a:chExt cx="0" cy="0"/>
        </a:xfrm>
      </p:grpSpPr>
      <p:sp>
        <p:nvSpPr>
          <p:cNvPr id="204" name="Google Shape;204;p23"/>
          <p:cNvSpPr/>
          <p:nvPr/>
        </p:nvSpPr>
        <p:spPr>
          <a:xfrm flipH="1" rot="10800000">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ph type="title"/>
          </p:nvPr>
        </p:nvSpPr>
        <p:spPr>
          <a:xfrm>
            <a:off x="2281800" y="1417225"/>
            <a:ext cx="4580400" cy="73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3"/>
          <p:cNvSpPr txBox="1"/>
          <p:nvPr>
            <p:ph idx="1" type="subTitle"/>
          </p:nvPr>
        </p:nvSpPr>
        <p:spPr>
          <a:xfrm>
            <a:off x="2281800" y="2174075"/>
            <a:ext cx="4580400" cy="162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1_1_1_1">
    <p:bg>
      <p:bgPr>
        <a:blipFill>
          <a:blip r:embed="rId2">
            <a:alphaModFix/>
          </a:blip>
          <a:stretch>
            <a:fillRect/>
          </a:stretch>
        </a:blipFill>
      </p:bgPr>
    </p:bg>
    <p:spTree>
      <p:nvGrpSpPr>
        <p:cNvPr id="207" name="Shape 207"/>
        <p:cNvGrpSpPr/>
        <p:nvPr/>
      </p:nvGrpSpPr>
      <p:grpSpPr>
        <a:xfrm>
          <a:off x="0" y="0"/>
          <a:ext cx="0" cy="0"/>
          <a:chOff x="0" y="0"/>
          <a:chExt cx="0" cy="0"/>
        </a:xfrm>
      </p:grpSpPr>
      <p:sp>
        <p:nvSpPr>
          <p:cNvPr id="208" name="Google Shape;208;p24"/>
          <p:cNvSpPr/>
          <p:nvPr/>
        </p:nvSpPr>
        <p:spPr>
          <a:xfrm flipH="1" rot="10800000">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ph type="title"/>
          </p:nvPr>
        </p:nvSpPr>
        <p:spPr>
          <a:xfrm>
            <a:off x="1372200" y="2465025"/>
            <a:ext cx="6399600" cy="73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0" name="Google Shape;210;p24"/>
          <p:cNvSpPr txBox="1"/>
          <p:nvPr>
            <p:ph idx="1" type="subTitle"/>
          </p:nvPr>
        </p:nvSpPr>
        <p:spPr>
          <a:xfrm>
            <a:off x="1372200" y="3221875"/>
            <a:ext cx="6399600" cy="13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4"/>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4_1_1_1_1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25"/>
          <p:cNvSpPr txBox="1"/>
          <p:nvPr>
            <p:ph type="title"/>
          </p:nvPr>
        </p:nvSpPr>
        <p:spPr>
          <a:xfrm>
            <a:off x="4972850" y="799825"/>
            <a:ext cx="3266400" cy="2255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5"/>
          <p:cNvSpPr txBox="1"/>
          <p:nvPr>
            <p:ph idx="1" type="subTitle"/>
          </p:nvPr>
        </p:nvSpPr>
        <p:spPr>
          <a:xfrm>
            <a:off x="4972850" y="3098996"/>
            <a:ext cx="3266400" cy="114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5"/>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ph idx="2" type="pic"/>
          </p:nvPr>
        </p:nvSpPr>
        <p:spPr>
          <a:xfrm>
            <a:off x="0" y="175"/>
            <a:ext cx="3813000" cy="5143500"/>
          </a:xfrm>
          <a:prstGeom prst="snip2DiagRect">
            <a:avLst>
              <a:gd fmla="val 0" name="adj1"/>
              <a:gd fmla="val 16667" name="adj2"/>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4_1_1_2">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26"/>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ph type="title"/>
          </p:nvPr>
        </p:nvSpPr>
        <p:spPr>
          <a:xfrm>
            <a:off x="828325" y="1683375"/>
            <a:ext cx="2909100" cy="706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0" name="Google Shape;220;p26"/>
          <p:cNvSpPr txBox="1"/>
          <p:nvPr>
            <p:ph idx="1" type="subTitle"/>
          </p:nvPr>
        </p:nvSpPr>
        <p:spPr>
          <a:xfrm>
            <a:off x="828325" y="2357675"/>
            <a:ext cx="2909100" cy="103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6"/>
          <p:cNvSpPr/>
          <p:nvPr>
            <p:ph idx="2" type="pic"/>
          </p:nvPr>
        </p:nvSpPr>
        <p:spPr>
          <a:xfrm>
            <a:off x="456072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4_1_1_2_1">
    <p:bg>
      <p:bgPr>
        <a:blipFill>
          <a:blip r:embed="rId2">
            <a:alphaModFix/>
          </a:blip>
          <a:stretch>
            <a:fillRect/>
          </a:stretch>
        </a:blipFill>
      </p:bgPr>
    </p:bg>
    <p:spTree>
      <p:nvGrpSpPr>
        <p:cNvPr id="222" name="Shape 222"/>
        <p:cNvGrpSpPr/>
        <p:nvPr/>
      </p:nvGrpSpPr>
      <p:grpSpPr>
        <a:xfrm>
          <a:off x="0" y="0"/>
          <a:ext cx="0" cy="0"/>
          <a:chOff x="0" y="0"/>
          <a:chExt cx="0" cy="0"/>
        </a:xfrm>
      </p:grpSpPr>
      <p:sp>
        <p:nvSpPr>
          <p:cNvPr id="223" name="Google Shape;223;p27"/>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idx="1" type="subTitle"/>
          </p:nvPr>
        </p:nvSpPr>
        <p:spPr>
          <a:xfrm>
            <a:off x="720000" y="1167925"/>
            <a:ext cx="7704000" cy="34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atin typeface="IBM Plex Sans"/>
                <a:ea typeface="IBM Plex Sans"/>
                <a:cs typeface="IBM Plex Sans"/>
                <a:sym typeface="IBM Plex Sans"/>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5" name="Google Shape;225;p27"/>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4_1_1_2_1_1">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28"/>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ph type="title"/>
          </p:nvPr>
        </p:nvSpPr>
        <p:spPr>
          <a:xfrm>
            <a:off x="5085525" y="1683375"/>
            <a:ext cx="2909100" cy="70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8"/>
          <p:cNvSpPr txBox="1"/>
          <p:nvPr>
            <p:ph idx="1" type="subTitle"/>
          </p:nvPr>
        </p:nvSpPr>
        <p:spPr>
          <a:xfrm>
            <a:off x="5085525" y="2334225"/>
            <a:ext cx="2909100" cy="103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8"/>
          <p:cNvSpPr/>
          <p:nvPr>
            <p:ph idx="2" type="pic"/>
          </p:nvPr>
        </p:nvSpPr>
        <p:spPr>
          <a:xfrm>
            <a:off x="37437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4_1_1_1_1_1_1">
    <p:bg>
      <p:bgPr>
        <a:blipFill>
          <a:blip r:embed="rId2">
            <a:alphaModFix/>
          </a:blip>
          <a:stretch>
            <a:fillRect/>
          </a:stretch>
        </a:blipFill>
      </p:bgPr>
    </p:bg>
    <p:spTree>
      <p:nvGrpSpPr>
        <p:cNvPr id="231" name="Shape 231"/>
        <p:cNvGrpSpPr/>
        <p:nvPr/>
      </p:nvGrpSpPr>
      <p:grpSpPr>
        <a:xfrm>
          <a:off x="0" y="0"/>
          <a:ext cx="0" cy="0"/>
          <a:chOff x="0" y="0"/>
          <a:chExt cx="0" cy="0"/>
        </a:xfrm>
      </p:grpSpPr>
      <p:sp>
        <p:nvSpPr>
          <p:cNvPr id="232" name="Google Shape;232;p29"/>
          <p:cNvSpPr txBox="1"/>
          <p:nvPr>
            <p:ph type="title"/>
          </p:nvPr>
        </p:nvSpPr>
        <p:spPr>
          <a:xfrm>
            <a:off x="4972850" y="1869325"/>
            <a:ext cx="3266400" cy="7704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29"/>
          <p:cNvSpPr txBox="1"/>
          <p:nvPr>
            <p:ph idx="1" type="subTitle"/>
          </p:nvPr>
        </p:nvSpPr>
        <p:spPr>
          <a:xfrm>
            <a:off x="4972850" y="2683775"/>
            <a:ext cx="3266400" cy="10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9"/>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_1">
    <p:bg>
      <p:bgPr>
        <a:blipFill>
          <a:blip r:embed="rId2">
            <a:alphaModFix/>
          </a:blip>
          <a:stretch>
            <a:fillRect/>
          </a:stretch>
        </a:blipFill>
      </p:bgPr>
    </p:bg>
    <p:spTree>
      <p:nvGrpSpPr>
        <p:cNvPr id="235" name="Shape 235"/>
        <p:cNvGrpSpPr/>
        <p:nvPr/>
      </p:nvGrpSpPr>
      <p:grpSpPr>
        <a:xfrm>
          <a:off x="0" y="0"/>
          <a:ext cx="0" cy="0"/>
          <a:chOff x="0" y="0"/>
          <a:chExt cx="0" cy="0"/>
        </a:xfrm>
      </p:grpSpPr>
      <p:sp>
        <p:nvSpPr>
          <p:cNvPr id="236" name="Google Shape;236;p30"/>
          <p:cNvSpPr/>
          <p:nvPr/>
        </p:nvSpPr>
        <p:spPr>
          <a:xfrm>
            <a:off x="533426" y="-1466850"/>
            <a:ext cx="8077200" cy="8077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txBox="1"/>
          <p:nvPr>
            <p:ph type="title"/>
          </p:nvPr>
        </p:nvSpPr>
        <p:spPr>
          <a:xfrm>
            <a:off x="1643638" y="2112963"/>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30"/>
          <p:cNvSpPr txBox="1"/>
          <p:nvPr>
            <p:ph idx="2" type="title"/>
          </p:nvPr>
        </p:nvSpPr>
        <p:spPr>
          <a:xfrm>
            <a:off x="4994750" y="2112963"/>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30"/>
          <p:cNvSpPr txBox="1"/>
          <p:nvPr>
            <p:ph idx="1" type="subTitle"/>
          </p:nvPr>
        </p:nvSpPr>
        <p:spPr>
          <a:xfrm>
            <a:off x="4994747" y="2621735"/>
            <a:ext cx="2505600" cy="12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0" name="Google Shape;240;p30"/>
          <p:cNvSpPr txBox="1"/>
          <p:nvPr>
            <p:ph idx="3" type="subTitle"/>
          </p:nvPr>
        </p:nvSpPr>
        <p:spPr>
          <a:xfrm>
            <a:off x="1643813" y="2621735"/>
            <a:ext cx="2505600" cy="12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41" name="Google Shape;241;p30"/>
          <p:cNvGrpSpPr/>
          <p:nvPr/>
        </p:nvGrpSpPr>
        <p:grpSpPr>
          <a:xfrm>
            <a:off x="7652602" y="4829929"/>
            <a:ext cx="1163678" cy="63948"/>
            <a:chOff x="3779200" y="1371600"/>
            <a:chExt cx="1992600" cy="109500"/>
          </a:xfrm>
        </p:grpSpPr>
        <p:sp>
          <p:nvSpPr>
            <p:cNvPr id="242" name="Google Shape;242;p3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8" name="Google Shape;248;p30"/>
          <p:cNvPicPr preferRelativeResize="0"/>
          <p:nvPr/>
        </p:nvPicPr>
        <p:blipFill>
          <a:blip r:embed="rId3">
            <a:alphaModFix/>
          </a:blip>
          <a:stretch>
            <a:fillRect/>
          </a:stretch>
        </p:blipFill>
        <p:spPr>
          <a:xfrm>
            <a:off x="89417" y="0"/>
            <a:ext cx="2441750" cy="1479701"/>
          </a:xfrm>
          <a:prstGeom prst="rect">
            <a:avLst/>
          </a:prstGeom>
          <a:noFill/>
          <a:ln>
            <a:noFill/>
          </a:ln>
        </p:spPr>
      </p:pic>
      <p:pic>
        <p:nvPicPr>
          <p:cNvPr id="249" name="Google Shape;249;p30"/>
          <p:cNvPicPr preferRelativeResize="0"/>
          <p:nvPr/>
        </p:nvPicPr>
        <p:blipFill rotWithShape="1">
          <a:blip r:embed="rId3">
            <a:alphaModFix/>
          </a:blip>
          <a:srcRect b="45764" l="0" r="0" t="0"/>
          <a:stretch/>
        </p:blipFill>
        <p:spPr>
          <a:xfrm>
            <a:off x="4417450" y="4340975"/>
            <a:ext cx="2441750" cy="802524"/>
          </a:xfrm>
          <a:prstGeom prst="rect">
            <a:avLst/>
          </a:prstGeom>
          <a:noFill/>
          <a:ln>
            <a:noFill/>
          </a:ln>
        </p:spPr>
      </p:pic>
      <p:grpSp>
        <p:nvGrpSpPr>
          <p:cNvPr id="250" name="Google Shape;250;p30"/>
          <p:cNvGrpSpPr/>
          <p:nvPr/>
        </p:nvGrpSpPr>
        <p:grpSpPr>
          <a:xfrm>
            <a:off x="7451325" y="466663"/>
            <a:ext cx="1154625" cy="430500"/>
            <a:chOff x="4042650" y="642025"/>
            <a:chExt cx="1154625" cy="430500"/>
          </a:xfrm>
        </p:grpSpPr>
        <p:sp>
          <p:nvSpPr>
            <p:cNvPr id="251" name="Google Shape;251;p3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0"/>
          <p:cNvSpPr/>
          <p:nvPr/>
        </p:nvSpPr>
        <p:spPr>
          <a:xfrm>
            <a:off x="571425" y="4173588"/>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sz="1100"/>
            </a:lvl1pPr>
            <a:lvl2pPr indent="-298450" lvl="1" marL="914400" rtl="0">
              <a:lnSpc>
                <a:spcPct val="100000"/>
              </a:lnSpc>
              <a:spcBef>
                <a:spcPts val="0"/>
              </a:spcBef>
              <a:spcAft>
                <a:spcPts val="0"/>
              </a:spcAft>
              <a:buSzPts val="1100"/>
              <a:buFont typeface="Roboto Condensed Light"/>
              <a:buAutoNum type="alphaLcPeriod"/>
              <a:defRPr sz="1100"/>
            </a:lvl2pPr>
            <a:lvl3pPr indent="-298450" lvl="2" marL="1371600" rtl="0">
              <a:lnSpc>
                <a:spcPct val="100000"/>
              </a:lnSpc>
              <a:spcBef>
                <a:spcPts val="0"/>
              </a:spcBef>
              <a:spcAft>
                <a:spcPts val="0"/>
              </a:spcAft>
              <a:buSzPts val="1100"/>
              <a:buFont typeface="Roboto Condensed Light"/>
              <a:buAutoNum type="romanLcPeriod"/>
              <a:defRPr sz="1100"/>
            </a:lvl3pPr>
            <a:lvl4pPr indent="-298450" lvl="3" marL="1828800" rtl="0">
              <a:lnSpc>
                <a:spcPct val="100000"/>
              </a:lnSpc>
              <a:spcBef>
                <a:spcPts val="0"/>
              </a:spcBef>
              <a:spcAft>
                <a:spcPts val="0"/>
              </a:spcAft>
              <a:buSzPts val="1100"/>
              <a:buFont typeface="Roboto Condensed Light"/>
              <a:buAutoNum type="arabicPeriod"/>
              <a:defRPr sz="1100"/>
            </a:lvl4pPr>
            <a:lvl5pPr indent="-298450" lvl="4" marL="2286000" rtl="0">
              <a:lnSpc>
                <a:spcPct val="100000"/>
              </a:lnSpc>
              <a:spcBef>
                <a:spcPts val="0"/>
              </a:spcBef>
              <a:spcAft>
                <a:spcPts val="0"/>
              </a:spcAft>
              <a:buSzPts val="1100"/>
              <a:buFont typeface="Roboto Condensed Light"/>
              <a:buAutoNum type="alphaLcPeriod"/>
              <a:defRPr sz="1100"/>
            </a:lvl5pPr>
            <a:lvl6pPr indent="-298450" lvl="5" marL="2743200" rtl="0">
              <a:lnSpc>
                <a:spcPct val="100000"/>
              </a:lnSpc>
              <a:spcBef>
                <a:spcPts val="0"/>
              </a:spcBef>
              <a:spcAft>
                <a:spcPts val="0"/>
              </a:spcAft>
              <a:buSzPts val="1100"/>
              <a:buFont typeface="Roboto Condensed Light"/>
              <a:buAutoNum type="romanLcPeriod"/>
              <a:defRPr sz="1100"/>
            </a:lvl6pPr>
            <a:lvl7pPr indent="-298450" lvl="6" marL="3200400" rtl="0">
              <a:lnSpc>
                <a:spcPct val="100000"/>
              </a:lnSpc>
              <a:spcBef>
                <a:spcPts val="0"/>
              </a:spcBef>
              <a:spcAft>
                <a:spcPts val="0"/>
              </a:spcAft>
              <a:buSzPts val="1100"/>
              <a:buFont typeface="Roboto Condensed Light"/>
              <a:buAutoNum type="arabicPeriod"/>
              <a:defRPr sz="1100"/>
            </a:lvl7pPr>
            <a:lvl8pPr indent="-298450" lvl="7" marL="3657600" rtl="0">
              <a:lnSpc>
                <a:spcPct val="100000"/>
              </a:lnSpc>
              <a:spcBef>
                <a:spcPts val="0"/>
              </a:spcBef>
              <a:spcAft>
                <a:spcPts val="0"/>
              </a:spcAft>
              <a:buSzPts val="1100"/>
              <a:buFont typeface="Roboto Condensed Light"/>
              <a:buAutoNum type="alphaLcPeriod"/>
              <a:defRPr sz="1100"/>
            </a:lvl8pPr>
            <a:lvl9pPr indent="-298450" lvl="8" marL="4114800" rtl="0">
              <a:lnSpc>
                <a:spcPct val="100000"/>
              </a:lnSpc>
              <a:spcBef>
                <a:spcPts val="0"/>
              </a:spcBef>
              <a:spcAft>
                <a:spcPts val="0"/>
              </a:spcAft>
              <a:buSzPts val="1100"/>
              <a:buFont typeface="Roboto Condensed Light"/>
              <a:buAutoNum type="romanLcPeriod"/>
              <a:defRPr sz="1100"/>
            </a:lvl9pPr>
          </a:lstStyle>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_1">
    <p:bg>
      <p:bgPr>
        <a:blipFill>
          <a:blip r:embed="rId2">
            <a:alphaModFix/>
          </a:blip>
          <a:stretch>
            <a:fillRect/>
          </a:stretch>
        </a:blipFill>
      </p:bgPr>
    </p:bg>
    <p:spTree>
      <p:nvGrpSpPr>
        <p:cNvPr id="254" name="Shape 254"/>
        <p:cNvGrpSpPr/>
        <p:nvPr/>
      </p:nvGrpSpPr>
      <p:grpSpPr>
        <a:xfrm>
          <a:off x="0" y="0"/>
          <a:ext cx="0" cy="0"/>
          <a:chOff x="0" y="0"/>
          <a:chExt cx="0" cy="0"/>
        </a:xfrm>
      </p:grpSpPr>
      <p:sp>
        <p:nvSpPr>
          <p:cNvPr id="255" name="Google Shape;255;p31"/>
          <p:cNvSpPr/>
          <p:nvPr/>
        </p:nvSpPr>
        <p:spPr>
          <a:xfrm>
            <a:off x="-643025" y="187350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6649225" y="-546862"/>
            <a:ext cx="3093600" cy="3093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txBox="1"/>
          <p:nvPr>
            <p:ph type="title"/>
          </p:nvPr>
        </p:nvSpPr>
        <p:spPr>
          <a:xfrm>
            <a:off x="720000" y="2833207"/>
            <a:ext cx="2250300" cy="558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8" name="Google Shape;258;p31"/>
          <p:cNvSpPr txBox="1"/>
          <p:nvPr>
            <p:ph idx="2" type="title"/>
          </p:nvPr>
        </p:nvSpPr>
        <p:spPr>
          <a:xfrm>
            <a:off x="6174603" y="2833224"/>
            <a:ext cx="22494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31"/>
          <p:cNvSpPr txBox="1"/>
          <p:nvPr>
            <p:ph idx="1" type="subTitle"/>
          </p:nvPr>
        </p:nvSpPr>
        <p:spPr>
          <a:xfrm>
            <a:off x="6174600" y="3341997"/>
            <a:ext cx="2249400" cy="12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31"/>
          <p:cNvSpPr txBox="1"/>
          <p:nvPr>
            <p:ph idx="3" type="subTitle"/>
          </p:nvPr>
        </p:nvSpPr>
        <p:spPr>
          <a:xfrm>
            <a:off x="720157" y="3341981"/>
            <a:ext cx="2250300" cy="1262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1" name="Google Shape;261;p31"/>
          <p:cNvSpPr txBox="1"/>
          <p:nvPr>
            <p:ph idx="4"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262" name="Google Shape;262;p31"/>
          <p:cNvPicPr preferRelativeResize="0"/>
          <p:nvPr/>
        </p:nvPicPr>
        <p:blipFill rotWithShape="1">
          <a:blip r:embed="rId3">
            <a:alphaModFix/>
          </a:blip>
          <a:srcRect b="34314" l="0" r="28886" t="0"/>
          <a:stretch/>
        </p:blipFill>
        <p:spPr>
          <a:xfrm>
            <a:off x="6764225" y="951000"/>
            <a:ext cx="2380825" cy="1332674"/>
          </a:xfrm>
          <a:prstGeom prst="rect">
            <a:avLst/>
          </a:prstGeom>
          <a:noFill/>
          <a:ln>
            <a:noFill/>
          </a:ln>
        </p:spPr>
      </p:pic>
      <p:pic>
        <p:nvPicPr>
          <p:cNvPr id="263" name="Google Shape;263;p31"/>
          <p:cNvPicPr preferRelativeResize="0"/>
          <p:nvPr/>
        </p:nvPicPr>
        <p:blipFill rotWithShape="1">
          <a:blip r:embed="rId3">
            <a:alphaModFix/>
          </a:blip>
          <a:srcRect b="34314" l="0" r="28886" t="0"/>
          <a:stretch/>
        </p:blipFill>
        <p:spPr>
          <a:xfrm>
            <a:off x="0" y="0"/>
            <a:ext cx="2380825" cy="133267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_1_1">
    <p:bg>
      <p:bgPr>
        <a:blipFill>
          <a:blip r:embed="rId2">
            <a:alphaModFix/>
          </a:blip>
          <a:stretch>
            <a:fillRect/>
          </a:stretch>
        </a:blipFill>
      </p:bgPr>
    </p:bg>
    <p:spTree>
      <p:nvGrpSpPr>
        <p:cNvPr id="264" name="Shape 264"/>
        <p:cNvGrpSpPr/>
        <p:nvPr/>
      </p:nvGrpSpPr>
      <p:grpSpPr>
        <a:xfrm>
          <a:off x="0" y="0"/>
          <a:ext cx="0" cy="0"/>
          <a:chOff x="0" y="0"/>
          <a:chExt cx="0" cy="0"/>
        </a:xfrm>
      </p:grpSpPr>
      <p:sp>
        <p:nvSpPr>
          <p:cNvPr id="265" name="Google Shape;265;p32"/>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6" name="Google Shape;266;p32"/>
          <p:cNvSpPr txBox="1"/>
          <p:nvPr>
            <p:ph idx="2" type="title"/>
          </p:nvPr>
        </p:nvSpPr>
        <p:spPr>
          <a:xfrm>
            <a:off x="3312000" y="1554825"/>
            <a:ext cx="201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 name="Google Shape;267;p32"/>
          <p:cNvSpPr txBox="1"/>
          <p:nvPr>
            <p:ph idx="1" type="subTitle"/>
          </p:nvPr>
        </p:nvSpPr>
        <p:spPr>
          <a:xfrm>
            <a:off x="3312000" y="1948925"/>
            <a:ext cx="20166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32"/>
          <p:cNvSpPr txBox="1"/>
          <p:nvPr>
            <p:ph idx="3" type="title"/>
          </p:nvPr>
        </p:nvSpPr>
        <p:spPr>
          <a:xfrm>
            <a:off x="3815400" y="3079625"/>
            <a:ext cx="201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32"/>
          <p:cNvSpPr txBox="1"/>
          <p:nvPr>
            <p:ph idx="4" type="subTitle"/>
          </p:nvPr>
        </p:nvSpPr>
        <p:spPr>
          <a:xfrm>
            <a:off x="3815402" y="3473725"/>
            <a:ext cx="20166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70" name="Google Shape;270;p32"/>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271" name="Google Shape;271;p32"/>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0_1_1_1_1">
    <p:bg>
      <p:bgPr>
        <a:blipFill>
          <a:blip r:embed="rId2">
            <a:alphaModFix/>
          </a:blip>
          <a:stretch>
            <a:fillRect/>
          </a:stretch>
        </a:blipFill>
      </p:bgPr>
    </p:bg>
    <p:spTree>
      <p:nvGrpSpPr>
        <p:cNvPr id="272" name="Shape 272"/>
        <p:cNvGrpSpPr/>
        <p:nvPr/>
      </p:nvGrpSpPr>
      <p:grpSpPr>
        <a:xfrm>
          <a:off x="0" y="0"/>
          <a:ext cx="0" cy="0"/>
          <a:chOff x="0" y="0"/>
          <a:chExt cx="0" cy="0"/>
        </a:xfrm>
      </p:grpSpPr>
      <p:sp>
        <p:nvSpPr>
          <p:cNvPr id="273" name="Google Shape;273;p33"/>
          <p:cNvSpPr txBox="1"/>
          <p:nvPr>
            <p:ph type="title"/>
          </p:nvPr>
        </p:nvSpPr>
        <p:spPr>
          <a:xfrm>
            <a:off x="3329475" y="1153525"/>
            <a:ext cx="3903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33"/>
          <p:cNvSpPr txBox="1"/>
          <p:nvPr>
            <p:ph idx="1" type="subTitle"/>
          </p:nvPr>
        </p:nvSpPr>
        <p:spPr>
          <a:xfrm>
            <a:off x="3329475" y="1547625"/>
            <a:ext cx="3903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33"/>
          <p:cNvSpPr txBox="1"/>
          <p:nvPr>
            <p:ph idx="2" type="title"/>
          </p:nvPr>
        </p:nvSpPr>
        <p:spPr>
          <a:xfrm>
            <a:off x="3329475" y="2863438"/>
            <a:ext cx="3903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33"/>
          <p:cNvSpPr txBox="1"/>
          <p:nvPr>
            <p:ph idx="3" type="subTitle"/>
          </p:nvPr>
        </p:nvSpPr>
        <p:spPr>
          <a:xfrm>
            <a:off x="3329475" y="3257538"/>
            <a:ext cx="3903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77" name="Google Shape;277;p33"/>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278" name="Google Shape;278;p33"/>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3"/>
          <p:cNvGrpSpPr/>
          <p:nvPr/>
        </p:nvGrpSpPr>
        <p:grpSpPr>
          <a:xfrm>
            <a:off x="8043945" y="229406"/>
            <a:ext cx="882480" cy="329031"/>
            <a:chOff x="4042650" y="642025"/>
            <a:chExt cx="1154625" cy="430500"/>
          </a:xfrm>
        </p:grpSpPr>
        <p:sp>
          <p:nvSpPr>
            <p:cNvPr id="280" name="Google Shape;280;p3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33"/>
          <p:cNvGrpSpPr/>
          <p:nvPr/>
        </p:nvGrpSpPr>
        <p:grpSpPr>
          <a:xfrm rot="10800000">
            <a:off x="5319164" y="142362"/>
            <a:ext cx="2724785" cy="350705"/>
            <a:chOff x="198225" y="4390550"/>
            <a:chExt cx="3765075" cy="484600"/>
          </a:xfrm>
        </p:grpSpPr>
        <p:sp>
          <p:nvSpPr>
            <p:cNvPr id="283" name="Google Shape;283;p3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3"/>
          <p:cNvGrpSpPr/>
          <p:nvPr/>
        </p:nvGrpSpPr>
        <p:grpSpPr>
          <a:xfrm flipH="1" rot="10800000">
            <a:off x="725914" y="4507924"/>
            <a:ext cx="2724785" cy="350705"/>
            <a:chOff x="198225" y="4390550"/>
            <a:chExt cx="3765075" cy="484600"/>
          </a:xfrm>
        </p:grpSpPr>
        <p:sp>
          <p:nvSpPr>
            <p:cNvPr id="286" name="Google Shape;286;p3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3"/>
          <p:cNvSpPr/>
          <p:nvPr/>
        </p:nvSpPr>
        <p:spPr>
          <a:xfrm>
            <a:off x="227926"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blipFill>
          <a:blip r:embed="rId2">
            <a:alphaModFix/>
          </a:blip>
          <a:stretch>
            <a:fillRect/>
          </a:stretch>
        </a:blipFill>
      </p:bgPr>
    </p:bg>
    <p:spTree>
      <p:nvGrpSpPr>
        <p:cNvPr id="289" name="Shape 289"/>
        <p:cNvGrpSpPr/>
        <p:nvPr/>
      </p:nvGrpSpPr>
      <p:grpSpPr>
        <a:xfrm>
          <a:off x="0" y="0"/>
          <a:ext cx="0" cy="0"/>
          <a:chOff x="0" y="0"/>
          <a:chExt cx="0" cy="0"/>
        </a:xfrm>
      </p:grpSpPr>
      <p:pic>
        <p:nvPicPr>
          <p:cNvPr id="290" name="Google Shape;290;p34"/>
          <p:cNvPicPr preferRelativeResize="0"/>
          <p:nvPr/>
        </p:nvPicPr>
        <p:blipFill>
          <a:blip r:embed="rId3">
            <a:alphaModFix/>
          </a:blip>
          <a:stretch>
            <a:fillRect/>
          </a:stretch>
        </p:blipFill>
        <p:spPr>
          <a:xfrm>
            <a:off x="89428" y="-547688"/>
            <a:ext cx="3235500" cy="1960713"/>
          </a:xfrm>
          <a:prstGeom prst="rect">
            <a:avLst/>
          </a:prstGeom>
          <a:noFill/>
          <a:ln>
            <a:noFill/>
          </a:ln>
        </p:spPr>
      </p:pic>
      <p:sp>
        <p:nvSpPr>
          <p:cNvPr id="291" name="Google Shape;291;p34"/>
          <p:cNvSpPr/>
          <p:nvPr/>
        </p:nvSpPr>
        <p:spPr>
          <a:xfrm>
            <a:off x="-2610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46998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4"/>
          <p:cNvPicPr preferRelativeResize="0"/>
          <p:nvPr/>
        </p:nvPicPr>
        <p:blipFill rotWithShape="1">
          <a:blip r:embed="rId3">
            <a:alphaModFix/>
          </a:blip>
          <a:srcRect b="50206" l="0" r="0" t="0"/>
          <a:stretch/>
        </p:blipFill>
        <p:spPr>
          <a:xfrm>
            <a:off x="5936725" y="4167181"/>
            <a:ext cx="3235500" cy="976325"/>
          </a:xfrm>
          <a:prstGeom prst="rect">
            <a:avLst/>
          </a:prstGeom>
          <a:noFill/>
          <a:ln>
            <a:noFill/>
          </a:ln>
        </p:spPr>
      </p:pic>
      <p:sp>
        <p:nvSpPr>
          <p:cNvPr id="294" name="Google Shape;294;p34"/>
          <p:cNvSpPr txBox="1"/>
          <p:nvPr>
            <p:ph type="title"/>
          </p:nvPr>
        </p:nvSpPr>
        <p:spPr>
          <a:xfrm>
            <a:off x="999050" y="2522200"/>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34"/>
          <p:cNvSpPr txBox="1"/>
          <p:nvPr>
            <p:ph idx="1" type="subTitle"/>
          </p:nvPr>
        </p:nvSpPr>
        <p:spPr>
          <a:xfrm>
            <a:off x="999050" y="3049900"/>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34"/>
          <p:cNvSpPr txBox="1"/>
          <p:nvPr>
            <p:ph idx="2" type="title"/>
          </p:nvPr>
        </p:nvSpPr>
        <p:spPr>
          <a:xfrm>
            <a:off x="3610850" y="2522225"/>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 name="Google Shape;297;p34"/>
          <p:cNvSpPr txBox="1"/>
          <p:nvPr>
            <p:ph idx="3" type="subTitle"/>
          </p:nvPr>
        </p:nvSpPr>
        <p:spPr>
          <a:xfrm>
            <a:off x="3610850" y="3049925"/>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34"/>
          <p:cNvSpPr txBox="1"/>
          <p:nvPr>
            <p:ph idx="4" type="title"/>
          </p:nvPr>
        </p:nvSpPr>
        <p:spPr>
          <a:xfrm>
            <a:off x="6222650" y="2522200"/>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9" name="Google Shape;299;p34"/>
          <p:cNvSpPr txBox="1"/>
          <p:nvPr>
            <p:ph idx="5" type="subTitle"/>
          </p:nvPr>
        </p:nvSpPr>
        <p:spPr>
          <a:xfrm>
            <a:off x="6222650" y="3049900"/>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34"/>
          <p:cNvSpPr txBox="1"/>
          <p:nvPr>
            <p:ph hasCustomPrompt="1" idx="6" type="title"/>
          </p:nvPr>
        </p:nvSpPr>
        <p:spPr>
          <a:xfrm>
            <a:off x="1294400" y="1702328"/>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1" name="Google Shape;301;p34"/>
          <p:cNvSpPr txBox="1"/>
          <p:nvPr>
            <p:ph hasCustomPrompt="1" idx="7" type="title"/>
          </p:nvPr>
        </p:nvSpPr>
        <p:spPr>
          <a:xfrm>
            <a:off x="3906201" y="1702340"/>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2" name="Google Shape;302;p34"/>
          <p:cNvSpPr txBox="1"/>
          <p:nvPr>
            <p:ph hasCustomPrompt="1" idx="8" type="title"/>
          </p:nvPr>
        </p:nvSpPr>
        <p:spPr>
          <a:xfrm>
            <a:off x="6518002" y="1702328"/>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3" name="Google Shape;303;p34"/>
          <p:cNvSpPr txBox="1"/>
          <p:nvPr>
            <p:ph idx="9"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1">
    <p:bg>
      <p:bgPr>
        <a:blipFill>
          <a:blip r:embed="rId2">
            <a:alphaModFix/>
          </a:blip>
          <a:stretch>
            <a:fillRect/>
          </a:stretch>
        </a:blipFill>
      </p:bgPr>
    </p:bg>
    <p:spTree>
      <p:nvGrpSpPr>
        <p:cNvPr id="304" name="Shape 304"/>
        <p:cNvGrpSpPr/>
        <p:nvPr/>
      </p:nvGrpSpPr>
      <p:grpSpPr>
        <a:xfrm>
          <a:off x="0" y="0"/>
          <a:ext cx="0" cy="0"/>
          <a:chOff x="0" y="0"/>
          <a:chExt cx="0" cy="0"/>
        </a:xfrm>
      </p:grpSpPr>
      <p:sp>
        <p:nvSpPr>
          <p:cNvPr id="305" name="Google Shape;305;p35"/>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 name="Google Shape;307;p35"/>
          <p:cNvSpPr txBox="1"/>
          <p:nvPr>
            <p:ph idx="2" type="title"/>
          </p:nvPr>
        </p:nvSpPr>
        <p:spPr>
          <a:xfrm>
            <a:off x="890875"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5"/>
          <p:cNvSpPr txBox="1"/>
          <p:nvPr>
            <p:ph idx="1" type="subTitle"/>
          </p:nvPr>
        </p:nvSpPr>
        <p:spPr>
          <a:xfrm>
            <a:off x="890875"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35"/>
          <p:cNvSpPr txBox="1"/>
          <p:nvPr>
            <p:ph idx="3" type="title"/>
          </p:nvPr>
        </p:nvSpPr>
        <p:spPr>
          <a:xfrm>
            <a:off x="3439563"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35"/>
          <p:cNvSpPr txBox="1"/>
          <p:nvPr>
            <p:ph idx="4" type="subTitle"/>
          </p:nvPr>
        </p:nvSpPr>
        <p:spPr>
          <a:xfrm>
            <a:off x="3439563"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35"/>
          <p:cNvSpPr txBox="1"/>
          <p:nvPr>
            <p:ph idx="5" type="title"/>
          </p:nvPr>
        </p:nvSpPr>
        <p:spPr>
          <a:xfrm>
            <a:off x="5988275"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35"/>
          <p:cNvSpPr txBox="1"/>
          <p:nvPr>
            <p:ph idx="6" type="subTitle"/>
          </p:nvPr>
        </p:nvSpPr>
        <p:spPr>
          <a:xfrm>
            <a:off x="5988275"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3" name="Google Shape;313;p35"/>
          <p:cNvGrpSpPr/>
          <p:nvPr/>
        </p:nvGrpSpPr>
        <p:grpSpPr>
          <a:xfrm>
            <a:off x="8373782" y="4621856"/>
            <a:ext cx="882480" cy="329031"/>
            <a:chOff x="4042650" y="642025"/>
            <a:chExt cx="1154625" cy="430500"/>
          </a:xfrm>
        </p:grpSpPr>
        <p:sp>
          <p:nvSpPr>
            <p:cNvPr id="314" name="Google Shape;314;p3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35"/>
          <p:cNvGrpSpPr/>
          <p:nvPr/>
        </p:nvGrpSpPr>
        <p:grpSpPr>
          <a:xfrm rot="10800000">
            <a:off x="5649001" y="4534812"/>
            <a:ext cx="2724785" cy="350705"/>
            <a:chOff x="198225" y="4390550"/>
            <a:chExt cx="3765075" cy="484600"/>
          </a:xfrm>
        </p:grpSpPr>
        <p:sp>
          <p:nvSpPr>
            <p:cNvPr id="317" name="Google Shape;317;p35"/>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35"/>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35"/>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_1">
    <p:bg>
      <p:bgPr>
        <a:blipFill>
          <a:blip r:embed="rId2">
            <a:alphaModFix/>
          </a:blip>
          <a:stretch>
            <a:fillRect/>
          </a:stretch>
        </a:blipFill>
      </p:bgPr>
    </p:bg>
    <p:spTree>
      <p:nvGrpSpPr>
        <p:cNvPr id="321" name="Shape 321"/>
        <p:cNvGrpSpPr/>
        <p:nvPr/>
      </p:nvGrpSpPr>
      <p:grpSpPr>
        <a:xfrm>
          <a:off x="0" y="0"/>
          <a:ext cx="0" cy="0"/>
          <a:chOff x="0" y="0"/>
          <a:chExt cx="0" cy="0"/>
        </a:xfrm>
      </p:grpSpPr>
      <p:sp>
        <p:nvSpPr>
          <p:cNvPr id="322" name="Google Shape;322;p36"/>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6"/>
          <p:cNvPicPr preferRelativeResize="0"/>
          <p:nvPr/>
        </p:nvPicPr>
        <p:blipFill rotWithShape="1">
          <a:blip r:embed="rId3">
            <a:alphaModFix/>
          </a:blip>
          <a:srcRect b="34314" l="0" r="28886" t="0"/>
          <a:stretch/>
        </p:blipFill>
        <p:spPr>
          <a:xfrm>
            <a:off x="6685800" y="3758425"/>
            <a:ext cx="2380825" cy="1332674"/>
          </a:xfrm>
          <a:prstGeom prst="rect">
            <a:avLst/>
          </a:prstGeom>
          <a:noFill/>
          <a:ln>
            <a:noFill/>
          </a:ln>
        </p:spPr>
      </p:pic>
      <p:sp>
        <p:nvSpPr>
          <p:cNvPr id="324" name="Google Shape;324;p36"/>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5" name="Google Shape;325;p36"/>
          <p:cNvSpPr txBox="1"/>
          <p:nvPr>
            <p:ph idx="2" type="title"/>
          </p:nvPr>
        </p:nvSpPr>
        <p:spPr>
          <a:xfrm>
            <a:off x="865180" y="1537650"/>
            <a:ext cx="188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6" name="Google Shape;326;p36"/>
          <p:cNvSpPr txBox="1"/>
          <p:nvPr>
            <p:ph idx="1" type="subTitle"/>
          </p:nvPr>
        </p:nvSpPr>
        <p:spPr>
          <a:xfrm>
            <a:off x="3390000" y="1493700"/>
            <a:ext cx="4830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36"/>
          <p:cNvSpPr txBox="1"/>
          <p:nvPr>
            <p:ph idx="3" type="title"/>
          </p:nvPr>
        </p:nvSpPr>
        <p:spPr>
          <a:xfrm>
            <a:off x="863525" y="2592560"/>
            <a:ext cx="1883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8" name="Google Shape;328;p36"/>
          <p:cNvSpPr txBox="1"/>
          <p:nvPr>
            <p:ph idx="4" type="subTitle"/>
          </p:nvPr>
        </p:nvSpPr>
        <p:spPr>
          <a:xfrm>
            <a:off x="3391200" y="2550906"/>
            <a:ext cx="4827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36"/>
          <p:cNvSpPr txBox="1"/>
          <p:nvPr>
            <p:ph idx="5" type="title"/>
          </p:nvPr>
        </p:nvSpPr>
        <p:spPr>
          <a:xfrm>
            <a:off x="863526" y="3647470"/>
            <a:ext cx="1883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0" name="Google Shape;330;p36"/>
          <p:cNvSpPr txBox="1"/>
          <p:nvPr>
            <p:ph idx="6" type="subTitle"/>
          </p:nvPr>
        </p:nvSpPr>
        <p:spPr>
          <a:xfrm>
            <a:off x="3391200" y="3605112"/>
            <a:ext cx="4827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6_1_1_2">
    <p:bg>
      <p:bgPr>
        <a:blipFill>
          <a:blip r:embed="rId2">
            <a:alphaModFix/>
          </a:blip>
          <a:stretch>
            <a:fillRect/>
          </a:stretch>
        </a:blipFill>
      </p:bgPr>
    </p:bg>
    <p:spTree>
      <p:nvGrpSpPr>
        <p:cNvPr id="331" name="Shape 331"/>
        <p:cNvGrpSpPr/>
        <p:nvPr/>
      </p:nvGrpSpPr>
      <p:grpSpPr>
        <a:xfrm>
          <a:off x="0" y="0"/>
          <a:ext cx="0" cy="0"/>
          <a:chOff x="0" y="0"/>
          <a:chExt cx="0" cy="0"/>
        </a:xfrm>
      </p:grpSpPr>
      <p:sp>
        <p:nvSpPr>
          <p:cNvPr id="332" name="Google Shape;332;p37"/>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 name="Google Shape;334;p37"/>
          <p:cNvSpPr txBox="1"/>
          <p:nvPr>
            <p:ph idx="2" type="title"/>
          </p:nvPr>
        </p:nvSpPr>
        <p:spPr>
          <a:xfrm>
            <a:off x="890875"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5" name="Google Shape;335;p37"/>
          <p:cNvSpPr txBox="1"/>
          <p:nvPr>
            <p:ph idx="1" type="subTitle"/>
          </p:nvPr>
        </p:nvSpPr>
        <p:spPr>
          <a:xfrm>
            <a:off x="8908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37"/>
          <p:cNvSpPr txBox="1"/>
          <p:nvPr>
            <p:ph idx="3" type="title"/>
          </p:nvPr>
        </p:nvSpPr>
        <p:spPr>
          <a:xfrm>
            <a:off x="3439563"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37"/>
          <p:cNvSpPr txBox="1"/>
          <p:nvPr>
            <p:ph idx="4" type="subTitle"/>
          </p:nvPr>
        </p:nvSpPr>
        <p:spPr>
          <a:xfrm>
            <a:off x="34395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37"/>
          <p:cNvSpPr txBox="1"/>
          <p:nvPr>
            <p:ph idx="5" type="title"/>
          </p:nvPr>
        </p:nvSpPr>
        <p:spPr>
          <a:xfrm>
            <a:off x="5988275"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37"/>
          <p:cNvSpPr txBox="1"/>
          <p:nvPr>
            <p:ph idx="6" type="subTitle"/>
          </p:nvPr>
        </p:nvSpPr>
        <p:spPr>
          <a:xfrm>
            <a:off x="59882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40" name="Google Shape;340;p37"/>
          <p:cNvGrpSpPr/>
          <p:nvPr/>
        </p:nvGrpSpPr>
        <p:grpSpPr>
          <a:xfrm>
            <a:off x="8373782" y="4621856"/>
            <a:ext cx="882480" cy="329031"/>
            <a:chOff x="4042650" y="642025"/>
            <a:chExt cx="1154625" cy="430500"/>
          </a:xfrm>
        </p:grpSpPr>
        <p:sp>
          <p:nvSpPr>
            <p:cNvPr id="341" name="Google Shape;341;p37"/>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7"/>
          <p:cNvGrpSpPr/>
          <p:nvPr/>
        </p:nvGrpSpPr>
        <p:grpSpPr>
          <a:xfrm rot="10800000">
            <a:off x="5649001" y="4534812"/>
            <a:ext cx="2724785" cy="350705"/>
            <a:chOff x="198225" y="4390550"/>
            <a:chExt cx="3765075" cy="484600"/>
          </a:xfrm>
        </p:grpSpPr>
        <p:sp>
          <p:nvSpPr>
            <p:cNvPr id="344" name="Google Shape;344;p3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7"/>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37"/>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
        <p:nvSpPr>
          <p:cNvPr id="348" name="Google Shape;348;p37"/>
          <p:cNvSpPr/>
          <p:nvPr>
            <p:ph idx="7" type="pic"/>
          </p:nvPr>
        </p:nvSpPr>
        <p:spPr>
          <a:xfrm>
            <a:off x="2376450" y="1285600"/>
            <a:ext cx="4368000" cy="19338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6_1_1_1_1">
    <p:bg>
      <p:bgPr>
        <a:blipFill>
          <a:blip r:embed="rId2">
            <a:alphaModFix/>
          </a:blip>
          <a:stretch>
            <a:fillRect/>
          </a:stretch>
        </a:blipFill>
      </p:bgPr>
    </p:bg>
    <p:spTree>
      <p:nvGrpSpPr>
        <p:cNvPr id="349" name="Shape 349"/>
        <p:cNvGrpSpPr/>
        <p:nvPr/>
      </p:nvGrpSpPr>
      <p:grpSpPr>
        <a:xfrm>
          <a:off x="0" y="0"/>
          <a:ext cx="0" cy="0"/>
          <a:chOff x="0" y="0"/>
          <a:chExt cx="0" cy="0"/>
        </a:xfrm>
      </p:grpSpPr>
      <p:sp>
        <p:nvSpPr>
          <p:cNvPr id="350" name="Google Shape;350;p38"/>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38"/>
          <p:cNvPicPr preferRelativeResize="0"/>
          <p:nvPr/>
        </p:nvPicPr>
        <p:blipFill rotWithShape="1">
          <a:blip r:embed="rId3">
            <a:alphaModFix/>
          </a:blip>
          <a:srcRect b="34314" l="0" r="28886" t="0"/>
          <a:stretch/>
        </p:blipFill>
        <p:spPr>
          <a:xfrm>
            <a:off x="6685800" y="3758425"/>
            <a:ext cx="2380825" cy="1332674"/>
          </a:xfrm>
          <a:prstGeom prst="rect">
            <a:avLst/>
          </a:prstGeom>
          <a:noFill/>
          <a:ln>
            <a:noFill/>
          </a:ln>
        </p:spPr>
      </p:pic>
      <p:sp>
        <p:nvSpPr>
          <p:cNvPr id="352" name="Google Shape;352;p38"/>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38"/>
          <p:cNvSpPr txBox="1"/>
          <p:nvPr>
            <p:ph idx="2" type="title"/>
          </p:nvPr>
        </p:nvSpPr>
        <p:spPr>
          <a:xfrm>
            <a:off x="5198756" y="1168750"/>
            <a:ext cx="2079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4" name="Google Shape;354;p38"/>
          <p:cNvSpPr txBox="1"/>
          <p:nvPr>
            <p:ph idx="1" type="subTitle"/>
          </p:nvPr>
        </p:nvSpPr>
        <p:spPr>
          <a:xfrm>
            <a:off x="5196925" y="1696447"/>
            <a:ext cx="3130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38"/>
          <p:cNvSpPr txBox="1"/>
          <p:nvPr>
            <p:ph idx="3" type="title"/>
          </p:nvPr>
        </p:nvSpPr>
        <p:spPr>
          <a:xfrm>
            <a:off x="5196925" y="2299857"/>
            <a:ext cx="208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6" name="Google Shape;356;p38"/>
          <p:cNvSpPr txBox="1"/>
          <p:nvPr>
            <p:ph idx="4" type="subTitle"/>
          </p:nvPr>
        </p:nvSpPr>
        <p:spPr>
          <a:xfrm>
            <a:off x="5197703" y="2829849"/>
            <a:ext cx="3128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38"/>
          <p:cNvSpPr txBox="1"/>
          <p:nvPr>
            <p:ph idx="5" type="title"/>
          </p:nvPr>
        </p:nvSpPr>
        <p:spPr>
          <a:xfrm>
            <a:off x="5196926" y="3430965"/>
            <a:ext cx="208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8" name="Google Shape;358;p38"/>
          <p:cNvSpPr txBox="1"/>
          <p:nvPr>
            <p:ph idx="6" type="subTitle"/>
          </p:nvPr>
        </p:nvSpPr>
        <p:spPr>
          <a:xfrm>
            <a:off x="5197703" y="3960250"/>
            <a:ext cx="3128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38"/>
          <p:cNvSpPr txBox="1"/>
          <p:nvPr>
            <p:ph hasCustomPrompt="1" idx="7" type="title"/>
          </p:nvPr>
        </p:nvSpPr>
        <p:spPr>
          <a:xfrm>
            <a:off x="4010579" y="1500185"/>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0" name="Google Shape;360;p38"/>
          <p:cNvSpPr txBox="1"/>
          <p:nvPr>
            <p:ph hasCustomPrompt="1" idx="8" type="title"/>
          </p:nvPr>
        </p:nvSpPr>
        <p:spPr>
          <a:xfrm>
            <a:off x="4029300" y="2633994"/>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1" name="Google Shape;361;p38"/>
          <p:cNvSpPr txBox="1"/>
          <p:nvPr>
            <p:ph hasCustomPrompt="1" idx="9" type="title"/>
          </p:nvPr>
        </p:nvSpPr>
        <p:spPr>
          <a:xfrm>
            <a:off x="4029300" y="3767720"/>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2" name="Google Shape;362;p38"/>
          <p:cNvSpPr/>
          <p:nvPr>
            <p:ph idx="13" type="pic"/>
          </p:nvPr>
        </p:nvSpPr>
        <p:spPr>
          <a:xfrm>
            <a:off x="720000" y="1571500"/>
            <a:ext cx="3085800" cy="27960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6_1_1_2_1">
    <p:bg>
      <p:bgPr>
        <a:blipFill>
          <a:blip r:embed="rId2">
            <a:alphaModFix/>
          </a:blip>
          <a:stretch>
            <a:fillRect/>
          </a:stretch>
        </a:blipFill>
      </p:bgPr>
    </p:bg>
    <p:spTree>
      <p:nvGrpSpPr>
        <p:cNvPr id="363" name="Shape 363"/>
        <p:cNvGrpSpPr/>
        <p:nvPr/>
      </p:nvGrpSpPr>
      <p:grpSpPr>
        <a:xfrm>
          <a:off x="0" y="0"/>
          <a:ext cx="0" cy="0"/>
          <a:chOff x="0" y="0"/>
          <a:chExt cx="0" cy="0"/>
        </a:xfrm>
      </p:grpSpPr>
      <p:sp>
        <p:nvSpPr>
          <p:cNvPr id="364" name="Google Shape;364;p39"/>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39"/>
          <p:cNvSpPr txBox="1"/>
          <p:nvPr>
            <p:ph idx="2" type="title"/>
          </p:nvPr>
        </p:nvSpPr>
        <p:spPr>
          <a:xfrm>
            <a:off x="775575"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7" name="Google Shape;367;p39"/>
          <p:cNvSpPr txBox="1"/>
          <p:nvPr>
            <p:ph idx="1" type="subTitle"/>
          </p:nvPr>
        </p:nvSpPr>
        <p:spPr>
          <a:xfrm>
            <a:off x="775575"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39"/>
          <p:cNvSpPr txBox="1"/>
          <p:nvPr>
            <p:ph idx="3" type="title"/>
          </p:nvPr>
        </p:nvSpPr>
        <p:spPr>
          <a:xfrm>
            <a:off x="3402894"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9" name="Google Shape;369;p39"/>
          <p:cNvSpPr txBox="1"/>
          <p:nvPr>
            <p:ph idx="4" type="subTitle"/>
          </p:nvPr>
        </p:nvSpPr>
        <p:spPr>
          <a:xfrm>
            <a:off x="3402894"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39"/>
          <p:cNvSpPr txBox="1"/>
          <p:nvPr>
            <p:ph idx="5" type="title"/>
          </p:nvPr>
        </p:nvSpPr>
        <p:spPr>
          <a:xfrm>
            <a:off x="6089913"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39"/>
          <p:cNvSpPr txBox="1"/>
          <p:nvPr>
            <p:ph idx="6" type="subTitle"/>
          </p:nvPr>
        </p:nvSpPr>
        <p:spPr>
          <a:xfrm>
            <a:off x="6089913"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72" name="Google Shape;372;p39"/>
          <p:cNvGrpSpPr/>
          <p:nvPr/>
        </p:nvGrpSpPr>
        <p:grpSpPr>
          <a:xfrm>
            <a:off x="8373782" y="4621856"/>
            <a:ext cx="882480" cy="329031"/>
            <a:chOff x="4042650" y="642025"/>
            <a:chExt cx="1154625" cy="430500"/>
          </a:xfrm>
        </p:grpSpPr>
        <p:sp>
          <p:nvSpPr>
            <p:cNvPr id="373" name="Google Shape;373;p3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39"/>
          <p:cNvGrpSpPr/>
          <p:nvPr/>
        </p:nvGrpSpPr>
        <p:grpSpPr>
          <a:xfrm rot="10800000">
            <a:off x="5649001" y="4534812"/>
            <a:ext cx="2724785" cy="350705"/>
            <a:chOff x="198225" y="4390550"/>
            <a:chExt cx="3765075" cy="484600"/>
          </a:xfrm>
        </p:grpSpPr>
        <p:sp>
          <p:nvSpPr>
            <p:cNvPr id="376" name="Google Shape;376;p39"/>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9"/>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39"/>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blipFill>
          <a:blip r:embed="rId2">
            <a:alphaModFix/>
          </a:blip>
          <a:stretch>
            <a:fillRect/>
          </a:stretch>
        </a:blipFill>
      </p:bgPr>
    </p:bg>
    <p:spTree>
      <p:nvGrpSpPr>
        <p:cNvPr id="380" name="Shape 380"/>
        <p:cNvGrpSpPr/>
        <p:nvPr/>
      </p:nvGrpSpPr>
      <p:grpSpPr>
        <a:xfrm>
          <a:off x="0" y="0"/>
          <a:ext cx="0" cy="0"/>
          <a:chOff x="0" y="0"/>
          <a:chExt cx="0" cy="0"/>
        </a:xfrm>
      </p:grpSpPr>
      <p:sp>
        <p:nvSpPr>
          <p:cNvPr id="381" name="Google Shape;381;p40"/>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txBox="1"/>
          <p:nvPr>
            <p:ph type="title"/>
          </p:nvPr>
        </p:nvSpPr>
        <p:spPr>
          <a:xfrm>
            <a:off x="720000" y="43891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5" name="Google Shape;385;p40"/>
          <p:cNvSpPr txBox="1"/>
          <p:nvPr>
            <p:ph idx="2" type="title"/>
          </p:nvPr>
        </p:nvSpPr>
        <p:spPr>
          <a:xfrm>
            <a:off x="927243" y="1766400"/>
            <a:ext cx="2188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6" name="Google Shape;386;p40"/>
          <p:cNvSpPr txBox="1"/>
          <p:nvPr>
            <p:ph idx="1" type="subTitle"/>
          </p:nvPr>
        </p:nvSpPr>
        <p:spPr>
          <a:xfrm>
            <a:off x="927143" y="2204775"/>
            <a:ext cx="21888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40"/>
          <p:cNvSpPr txBox="1"/>
          <p:nvPr>
            <p:ph idx="3" type="title"/>
          </p:nvPr>
        </p:nvSpPr>
        <p:spPr>
          <a:xfrm>
            <a:off x="6028057" y="1766400"/>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 name="Google Shape;388;p40"/>
          <p:cNvSpPr txBox="1"/>
          <p:nvPr>
            <p:ph idx="4" type="subTitle"/>
          </p:nvPr>
        </p:nvSpPr>
        <p:spPr>
          <a:xfrm>
            <a:off x="6028043" y="2204775"/>
            <a:ext cx="21888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40"/>
          <p:cNvSpPr txBox="1"/>
          <p:nvPr>
            <p:ph idx="5" type="title"/>
          </p:nvPr>
        </p:nvSpPr>
        <p:spPr>
          <a:xfrm>
            <a:off x="927243" y="3199800"/>
            <a:ext cx="2188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40"/>
          <p:cNvSpPr txBox="1"/>
          <p:nvPr>
            <p:ph idx="6" type="subTitle"/>
          </p:nvPr>
        </p:nvSpPr>
        <p:spPr>
          <a:xfrm>
            <a:off x="927143" y="3638175"/>
            <a:ext cx="21888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40"/>
          <p:cNvSpPr txBox="1"/>
          <p:nvPr>
            <p:ph idx="7" type="title"/>
          </p:nvPr>
        </p:nvSpPr>
        <p:spPr>
          <a:xfrm>
            <a:off x="6028057" y="3199800"/>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2" name="Google Shape;392;p40"/>
          <p:cNvSpPr txBox="1"/>
          <p:nvPr>
            <p:ph idx="8" type="subTitle"/>
          </p:nvPr>
        </p:nvSpPr>
        <p:spPr>
          <a:xfrm>
            <a:off x="6028043" y="3638175"/>
            <a:ext cx="21888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40"/>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5"/>
          <p:cNvSpPr txBox="1"/>
          <p:nvPr>
            <p:ph idx="2" type="title"/>
          </p:nvPr>
        </p:nvSpPr>
        <p:spPr>
          <a:xfrm>
            <a:off x="1535050" y="3501550"/>
            <a:ext cx="27228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5"/>
          <p:cNvSpPr txBox="1"/>
          <p:nvPr>
            <p:ph idx="3" type="title"/>
          </p:nvPr>
        </p:nvSpPr>
        <p:spPr>
          <a:xfrm>
            <a:off x="4904150" y="3501550"/>
            <a:ext cx="27228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5"/>
          <p:cNvSpPr txBox="1"/>
          <p:nvPr>
            <p:ph idx="1" type="subTitle"/>
          </p:nvPr>
        </p:nvSpPr>
        <p:spPr>
          <a:xfrm>
            <a:off x="4904152" y="2295475"/>
            <a:ext cx="2722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5"/>
          <p:cNvSpPr txBox="1"/>
          <p:nvPr>
            <p:ph idx="4" type="subTitle"/>
          </p:nvPr>
        </p:nvSpPr>
        <p:spPr>
          <a:xfrm>
            <a:off x="1535050" y="2295475"/>
            <a:ext cx="2722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5"/>
          <p:cNvSpPr/>
          <p:nvPr/>
        </p:nvSpPr>
        <p:spPr>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6250675"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423988" y="8593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312288" y="44680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5"/>
          <p:cNvGrpSpPr/>
          <p:nvPr/>
        </p:nvGrpSpPr>
        <p:grpSpPr>
          <a:xfrm rot="-5400000">
            <a:off x="-816695" y="997044"/>
            <a:ext cx="2428951" cy="434862"/>
            <a:chOff x="1358103" y="3291921"/>
            <a:chExt cx="3368397" cy="603054"/>
          </a:xfrm>
        </p:grpSpPr>
        <p:sp>
          <p:nvSpPr>
            <p:cNvPr id="56" name="Google Shape;56;p5"/>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 name="Google Shape;58;p5"/>
          <p:cNvPicPr preferRelativeResize="0"/>
          <p:nvPr/>
        </p:nvPicPr>
        <p:blipFill rotWithShape="1">
          <a:blip r:embed="rId3">
            <a:alphaModFix/>
          </a:blip>
          <a:srcRect b="33936" l="0" r="0" t="0"/>
          <a:stretch/>
        </p:blipFill>
        <p:spPr>
          <a:xfrm>
            <a:off x="5796100" y="3803150"/>
            <a:ext cx="3347900" cy="1340349"/>
          </a:xfrm>
          <a:prstGeom prst="rect">
            <a:avLst/>
          </a:prstGeom>
          <a:noFill/>
          <a:ln>
            <a:noFill/>
          </a:ln>
        </p:spPr>
      </p:pic>
      <p:pic>
        <p:nvPicPr>
          <p:cNvPr id="59" name="Google Shape;59;p5"/>
          <p:cNvPicPr preferRelativeResize="0"/>
          <p:nvPr/>
        </p:nvPicPr>
        <p:blipFill rotWithShape="1">
          <a:blip r:embed="rId3">
            <a:alphaModFix/>
          </a:blip>
          <a:srcRect b="0" l="63921" r="0" t="0"/>
          <a:stretch/>
        </p:blipFill>
        <p:spPr>
          <a:xfrm>
            <a:off x="0" y="2545350"/>
            <a:ext cx="1207900" cy="2028874"/>
          </a:xfrm>
          <a:prstGeom prst="rect">
            <a:avLst/>
          </a:prstGeom>
          <a:noFill/>
          <a:ln>
            <a:noFill/>
          </a:ln>
        </p:spPr>
      </p:pic>
      <p:sp>
        <p:nvSpPr>
          <p:cNvPr id="60" name="Google Shape;60;p5"/>
          <p:cNvSpPr/>
          <p:nvPr/>
        </p:nvSpPr>
        <p:spPr>
          <a:xfrm>
            <a:off x="8423988" y="322506"/>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bg>
      <p:bgPr>
        <a:blipFill>
          <a:blip r:embed="rId2">
            <a:alphaModFix/>
          </a:blip>
          <a:stretch>
            <a:fillRect/>
          </a:stretch>
        </a:blipFill>
      </p:bgPr>
    </p:bg>
    <p:spTree>
      <p:nvGrpSpPr>
        <p:cNvPr id="395" name="Shape 395"/>
        <p:cNvGrpSpPr/>
        <p:nvPr/>
      </p:nvGrpSpPr>
      <p:grpSpPr>
        <a:xfrm>
          <a:off x="0" y="0"/>
          <a:ext cx="0" cy="0"/>
          <a:chOff x="0" y="0"/>
          <a:chExt cx="0" cy="0"/>
        </a:xfrm>
      </p:grpSpPr>
      <p:sp>
        <p:nvSpPr>
          <p:cNvPr id="396" name="Google Shape;396;p41"/>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8" name="Google Shape;398;p41"/>
          <p:cNvSpPr txBox="1"/>
          <p:nvPr>
            <p:ph idx="2" type="title"/>
          </p:nvPr>
        </p:nvSpPr>
        <p:spPr>
          <a:xfrm>
            <a:off x="720106" y="180987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41"/>
          <p:cNvSpPr txBox="1"/>
          <p:nvPr>
            <p:ph idx="1" type="subTitle"/>
          </p:nvPr>
        </p:nvSpPr>
        <p:spPr>
          <a:xfrm>
            <a:off x="720006" y="224825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0" name="Google Shape;400;p41"/>
          <p:cNvSpPr txBox="1"/>
          <p:nvPr>
            <p:ph idx="3" type="title"/>
          </p:nvPr>
        </p:nvSpPr>
        <p:spPr>
          <a:xfrm>
            <a:off x="3490594" y="180987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41"/>
          <p:cNvSpPr txBox="1"/>
          <p:nvPr>
            <p:ph idx="4" type="subTitle"/>
          </p:nvPr>
        </p:nvSpPr>
        <p:spPr>
          <a:xfrm>
            <a:off x="3490575" y="224825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2" name="Google Shape;402;p41"/>
          <p:cNvSpPr txBox="1"/>
          <p:nvPr>
            <p:ph idx="5" type="title"/>
          </p:nvPr>
        </p:nvSpPr>
        <p:spPr>
          <a:xfrm>
            <a:off x="720106" y="355012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41"/>
          <p:cNvSpPr txBox="1"/>
          <p:nvPr>
            <p:ph idx="6" type="subTitle"/>
          </p:nvPr>
        </p:nvSpPr>
        <p:spPr>
          <a:xfrm>
            <a:off x="720006" y="398850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4" name="Google Shape;404;p41"/>
          <p:cNvSpPr txBox="1"/>
          <p:nvPr>
            <p:ph idx="7" type="title"/>
          </p:nvPr>
        </p:nvSpPr>
        <p:spPr>
          <a:xfrm>
            <a:off x="3490594" y="355012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5" name="Google Shape;405;p41"/>
          <p:cNvSpPr txBox="1"/>
          <p:nvPr>
            <p:ph idx="8" type="subTitle"/>
          </p:nvPr>
        </p:nvSpPr>
        <p:spPr>
          <a:xfrm>
            <a:off x="3490575" y="398850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6" name="Google Shape;406;p41"/>
          <p:cNvGrpSpPr/>
          <p:nvPr/>
        </p:nvGrpSpPr>
        <p:grpSpPr>
          <a:xfrm>
            <a:off x="7165188" y="-12"/>
            <a:ext cx="1852400" cy="5143500"/>
            <a:chOff x="7165188" y="-12"/>
            <a:chExt cx="1852400" cy="5143500"/>
          </a:xfrm>
        </p:grpSpPr>
        <p:grpSp>
          <p:nvGrpSpPr>
            <p:cNvPr id="407" name="Google Shape;407;p41"/>
            <p:cNvGrpSpPr/>
            <p:nvPr/>
          </p:nvGrpSpPr>
          <p:grpSpPr>
            <a:xfrm flipH="1" rot="5400000">
              <a:off x="6164325" y="3018650"/>
              <a:ext cx="3765075" cy="484600"/>
              <a:chOff x="198225" y="4390550"/>
              <a:chExt cx="3765075" cy="484600"/>
            </a:xfrm>
          </p:grpSpPr>
          <p:sp>
            <p:nvSpPr>
              <p:cNvPr id="408" name="Google Shape;408;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41"/>
            <p:cNvGrpSpPr/>
            <p:nvPr/>
          </p:nvGrpSpPr>
          <p:grpSpPr>
            <a:xfrm flipH="1" rot="5400000">
              <a:off x="5770950" y="1394225"/>
              <a:ext cx="3427850" cy="639375"/>
              <a:chOff x="1298650" y="3255600"/>
              <a:chExt cx="3427850" cy="639375"/>
            </a:xfrm>
          </p:grpSpPr>
          <p:sp>
            <p:nvSpPr>
              <p:cNvPr id="411" name="Google Shape;411;p4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1"/>
            <p:cNvGrpSpPr/>
            <p:nvPr/>
          </p:nvGrpSpPr>
          <p:grpSpPr>
            <a:xfrm flipH="1" rot="-5400000">
              <a:off x="6892750" y="1640225"/>
              <a:ext cx="3765075" cy="484600"/>
              <a:chOff x="198225" y="4390550"/>
              <a:chExt cx="3765075" cy="484600"/>
            </a:xfrm>
          </p:grpSpPr>
          <p:sp>
            <p:nvSpPr>
              <p:cNvPr id="414" name="Google Shape;414;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41"/>
            <p:cNvSpPr/>
            <p:nvPr/>
          </p:nvSpPr>
          <p:spPr>
            <a:xfrm>
              <a:off x="7764000"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7764000"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p:nvPr/>
          </p:nvSpPr>
          <p:spPr>
            <a:xfrm>
              <a:off x="7406100"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7406100"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0" name="Google Shape;420;p41"/>
          <p:cNvPicPr preferRelativeResize="0"/>
          <p:nvPr/>
        </p:nvPicPr>
        <p:blipFill rotWithShape="1">
          <a:blip r:embed="rId3">
            <a:alphaModFix/>
          </a:blip>
          <a:srcRect b="33936" l="0" r="0" t="0"/>
          <a:stretch/>
        </p:blipFill>
        <p:spPr>
          <a:xfrm>
            <a:off x="0" y="0"/>
            <a:ext cx="3347900" cy="1340349"/>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1_1">
    <p:bg>
      <p:bgPr>
        <a:blipFill>
          <a:blip r:embed="rId2">
            <a:alphaModFix/>
          </a:blip>
          <a:stretch>
            <a:fillRect/>
          </a:stretch>
        </a:blipFill>
      </p:bgPr>
    </p:bg>
    <p:spTree>
      <p:nvGrpSpPr>
        <p:cNvPr id="421" name="Shape 421"/>
        <p:cNvGrpSpPr/>
        <p:nvPr/>
      </p:nvGrpSpPr>
      <p:grpSpPr>
        <a:xfrm>
          <a:off x="0" y="0"/>
          <a:ext cx="0" cy="0"/>
          <a:chOff x="0" y="0"/>
          <a:chExt cx="0" cy="0"/>
        </a:xfrm>
      </p:grpSpPr>
      <p:sp>
        <p:nvSpPr>
          <p:cNvPr id="422" name="Google Shape;422;p42"/>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txBox="1"/>
          <p:nvPr>
            <p:ph type="title"/>
          </p:nvPr>
        </p:nvSpPr>
        <p:spPr>
          <a:xfrm>
            <a:off x="720000" y="43891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4" name="Google Shape;424;p42"/>
          <p:cNvSpPr txBox="1"/>
          <p:nvPr>
            <p:ph idx="2" type="title"/>
          </p:nvPr>
        </p:nvSpPr>
        <p:spPr>
          <a:xfrm>
            <a:off x="2092381" y="150507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5" name="Google Shape;425;p42"/>
          <p:cNvSpPr txBox="1"/>
          <p:nvPr>
            <p:ph idx="1" type="subTitle"/>
          </p:nvPr>
        </p:nvSpPr>
        <p:spPr>
          <a:xfrm>
            <a:off x="2092281" y="192000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42"/>
          <p:cNvSpPr txBox="1"/>
          <p:nvPr>
            <p:ph idx="3" type="title"/>
          </p:nvPr>
        </p:nvSpPr>
        <p:spPr>
          <a:xfrm>
            <a:off x="4862869" y="150507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7" name="Google Shape;427;p42"/>
          <p:cNvSpPr txBox="1"/>
          <p:nvPr>
            <p:ph idx="4" type="subTitle"/>
          </p:nvPr>
        </p:nvSpPr>
        <p:spPr>
          <a:xfrm>
            <a:off x="4862850" y="192000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8" name="Google Shape;428;p42"/>
          <p:cNvSpPr txBox="1"/>
          <p:nvPr>
            <p:ph idx="5" type="title"/>
          </p:nvPr>
        </p:nvSpPr>
        <p:spPr>
          <a:xfrm>
            <a:off x="2092381" y="324532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9" name="Google Shape;429;p42"/>
          <p:cNvSpPr txBox="1"/>
          <p:nvPr>
            <p:ph idx="6" type="subTitle"/>
          </p:nvPr>
        </p:nvSpPr>
        <p:spPr>
          <a:xfrm>
            <a:off x="2092281" y="366025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 name="Google Shape;430;p42"/>
          <p:cNvSpPr txBox="1"/>
          <p:nvPr>
            <p:ph idx="7" type="title"/>
          </p:nvPr>
        </p:nvSpPr>
        <p:spPr>
          <a:xfrm>
            <a:off x="4862869" y="324532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1" name="Google Shape;431;p42"/>
          <p:cNvSpPr txBox="1"/>
          <p:nvPr>
            <p:ph idx="8" type="subTitle"/>
          </p:nvPr>
        </p:nvSpPr>
        <p:spPr>
          <a:xfrm>
            <a:off x="4862850" y="366025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32" name="Google Shape;432;p42"/>
          <p:cNvPicPr preferRelativeResize="0"/>
          <p:nvPr/>
        </p:nvPicPr>
        <p:blipFill rotWithShape="1">
          <a:blip r:embed="rId3">
            <a:alphaModFix/>
          </a:blip>
          <a:srcRect b="33936" l="0" r="0" t="0"/>
          <a:stretch/>
        </p:blipFill>
        <p:spPr>
          <a:xfrm>
            <a:off x="0" y="0"/>
            <a:ext cx="3347900" cy="1340349"/>
          </a:xfrm>
          <a:prstGeom prst="rect">
            <a:avLst/>
          </a:prstGeom>
          <a:noFill/>
          <a:ln>
            <a:noFill/>
          </a:ln>
        </p:spPr>
      </p:pic>
      <p:grpSp>
        <p:nvGrpSpPr>
          <p:cNvPr id="433" name="Google Shape;433;p42"/>
          <p:cNvGrpSpPr/>
          <p:nvPr/>
        </p:nvGrpSpPr>
        <p:grpSpPr>
          <a:xfrm flipH="1" rot="5400000">
            <a:off x="6614738" y="3018650"/>
            <a:ext cx="3765075" cy="484600"/>
            <a:chOff x="198225" y="4390550"/>
            <a:chExt cx="3765075" cy="484600"/>
          </a:xfrm>
        </p:grpSpPr>
        <p:sp>
          <p:nvSpPr>
            <p:cNvPr id="434" name="Google Shape;434;p4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42"/>
          <p:cNvGrpSpPr/>
          <p:nvPr/>
        </p:nvGrpSpPr>
        <p:grpSpPr>
          <a:xfrm flipH="1" rot="5400000">
            <a:off x="-963837" y="1394225"/>
            <a:ext cx="3427850" cy="639375"/>
            <a:chOff x="1298650" y="3255600"/>
            <a:chExt cx="3427850" cy="639375"/>
          </a:xfrm>
        </p:grpSpPr>
        <p:sp>
          <p:nvSpPr>
            <p:cNvPr id="437" name="Google Shape;437;p4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2"/>
          <p:cNvSpPr/>
          <p:nvPr/>
        </p:nvSpPr>
        <p:spPr>
          <a:xfrm>
            <a:off x="8214413"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
          <p:cNvSpPr/>
          <p:nvPr/>
        </p:nvSpPr>
        <p:spPr>
          <a:xfrm>
            <a:off x="8214413"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2"/>
          <p:cNvSpPr/>
          <p:nvPr/>
        </p:nvSpPr>
        <p:spPr>
          <a:xfrm>
            <a:off x="671313"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671313"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blipFill>
          <a:blip r:embed="rId2">
            <a:alphaModFix/>
          </a:blip>
          <a:stretch>
            <a:fillRect/>
          </a:stretch>
        </a:blipFill>
      </p:bgPr>
    </p:bg>
    <p:spTree>
      <p:nvGrpSpPr>
        <p:cNvPr id="443" name="Shape 443"/>
        <p:cNvGrpSpPr/>
        <p:nvPr/>
      </p:nvGrpSpPr>
      <p:grpSpPr>
        <a:xfrm>
          <a:off x="0" y="0"/>
          <a:ext cx="0" cy="0"/>
          <a:chOff x="0" y="0"/>
          <a:chExt cx="0" cy="0"/>
        </a:xfrm>
      </p:grpSpPr>
      <p:sp>
        <p:nvSpPr>
          <p:cNvPr id="444" name="Google Shape;444;p43"/>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5" name="Google Shape;445;p43"/>
          <p:cNvSpPr txBox="1"/>
          <p:nvPr>
            <p:ph idx="2" type="title"/>
          </p:nvPr>
        </p:nvSpPr>
        <p:spPr>
          <a:xfrm>
            <a:off x="1291813"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6" name="Google Shape;446;p43"/>
          <p:cNvSpPr txBox="1"/>
          <p:nvPr>
            <p:ph idx="1" type="subTitle"/>
          </p:nvPr>
        </p:nvSpPr>
        <p:spPr>
          <a:xfrm>
            <a:off x="1291813"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43"/>
          <p:cNvSpPr txBox="1"/>
          <p:nvPr>
            <p:ph idx="3" type="title"/>
          </p:nvPr>
        </p:nvSpPr>
        <p:spPr>
          <a:xfrm>
            <a:off x="3769585"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8" name="Google Shape;448;p43"/>
          <p:cNvSpPr txBox="1"/>
          <p:nvPr>
            <p:ph idx="4" type="subTitle"/>
          </p:nvPr>
        </p:nvSpPr>
        <p:spPr>
          <a:xfrm>
            <a:off x="3769585"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9" name="Google Shape;449;p43"/>
          <p:cNvSpPr txBox="1"/>
          <p:nvPr>
            <p:ph idx="5" type="title"/>
          </p:nvPr>
        </p:nvSpPr>
        <p:spPr>
          <a:xfrm>
            <a:off x="1291813"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43"/>
          <p:cNvSpPr txBox="1"/>
          <p:nvPr>
            <p:ph idx="6" type="subTitle"/>
          </p:nvPr>
        </p:nvSpPr>
        <p:spPr>
          <a:xfrm>
            <a:off x="1291813"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43"/>
          <p:cNvSpPr txBox="1"/>
          <p:nvPr>
            <p:ph idx="7" type="title"/>
          </p:nvPr>
        </p:nvSpPr>
        <p:spPr>
          <a:xfrm>
            <a:off x="3769585"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2" name="Google Shape;452;p43"/>
          <p:cNvSpPr txBox="1"/>
          <p:nvPr>
            <p:ph idx="8" type="subTitle"/>
          </p:nvPr>
        </p:nvSpPr>
        <p:spPr>
          <a:xfrm>
            <a:off x="3769585"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43"/>
          <p:cNvSpPr txBox="1"/>
          <p:nvPr>
            <p:ph idx="9" type="title"/>
          </p:nvPr>
        </p:nvSpPr>
        <p:spPr>
          <a:xfrm>
            <a:off x="6247364"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 name="Google Shape;454;p43"/>
          <p:cNvSpPr txBox="1"/>
          <p:nvPr>
            <p:ph idx="13" type="subTitle"/>
          </p:nvPr>
        </p:nvSpPr>
        <p:spPr>
          <a:xfrm>
            <a:off x="6247364"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43"/>
          <p:cNvSpPr txBox="1"/>
          <p:nvPr>
            <p:ph idx="14" type="title"/>
          </p:nvPr>
        </p:nvSpPr>
        <p:spPr>
          <a:xfrm>
            <a:off x="6247364"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43"/>
          <p:cNvSpPr txBox="1"/>
          <p:nvPr>
            <p:ph idx="15" type="subTitle"/>
          </p:nvPr>
        </p:nvSpPr>
        <p:spPr>
          <a:xfrm>
            <a:off x="6247364"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57" name="Google Shape;457;p43"/>
          <p:cNvPicPr preferRelativeResize="0"/>
          <p:nvPr/>
        </p:nvPicPr>
        <p:blipFill rotWithShape="1">
          <a:blip r:embed="rId3">
            <a:alphaModFix/>
          </a:blip>
          <a:srcRect b="0" l="0" r="19348" t="0"/>
          <a:stretch/>
        </p:blipFill>
        <p:spPr>
          <a:xfrm>
            <a:off x="80725" y="2974811"/>
            <a:ext cx="2771650" cy="2082525"/>
          </a:xfrm>
          <a:prstGeom prst="rect">
            <a:avLst/>
          </a:prstGeom>
          <a:noFill/>
          <a:ln>
            <a:noFill/>
          </a:ln>
        </p:spPr>
      </p:pic>
      <p:pic>
        <p:nvPicPr>
          <p:cNvPr id="458" name="Google Shape;458;p43"/>
          <p:cNvPicPr preferRelativeResize="0"/>
          <p:nvPr/>
        </p:nvPicPr>
        <p:blipFill rotWithShape="1">
          <a:blip r:embed="rId3">
            <a:alphaModFix/>
          </a:blip>
          <a:srcRect b="0" l="0" r="19348" t="0"/>
          <a:stretch/>
        </p:blipFill>
        <p:spPr>
          <a:xfrm>
            <a:off x="6372350" y="77375"/>
            <a:ext cx="2771650" cy="2082525"/>
          </a:xfrm>
          <a:prstGeom prst="rect">
            <a:avLst/>
          </a:prstGeom>
          <a:noFill/>
          <a:ln>
            <a:noFill/>
          </a:ln>
        </p:spPr>
      </p:pic>
      <p:grpSp>
        <p:nvGrpSpPr>
          <p:cNvPr id="459" name="Google Shape;459;p43"/>
          <p:cNvGrpSpPr/>
          <p:nvPr/>
        </p:nvGrpSpPr>
        <p:grpSpPr>
          <a:xfrm>
            <a:off x="368731" y="360425"/>
            <a:ext cx="780400" cy="357900"/>
            <a:chOff x="4598506" y="471425"/>
            <a:chExt cx="780400" cy="357900"/>
          </a:xfrm>
        </p:grpSpPr>
        <p:sp>
          <p:nvSpPr>
            <p:cNvPr id="460" name="Google Shape;460;p43"/>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43"/>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bg>
      <p:bgPr>
        <a:blipFill>
          <a:blip r:embed="rId2">
            <a:alphaModFix/>
          </a:blip>
          <a:stretch>
            <a:fillRect/>
          </a:stretch>
        </a:blipFill>
      </p:bgPr>
    </p:bg>
    <p:spTree>
      <p:nvGrpSpPr>
        <p:cNvPr id="463" name="Shape 463"/>
        <p:cNvGrpSpPr/>
        <p:nvPr/>
      </p:nvGrpSpPr>
      <p:grpSpPr>
        <a:xfrm>
          <a:off x="0" y="0"/>
          <a:ext cx="0" cy="0"/>
          <a:chOff x="0" y="0"/>
          <a:chExt cx="0" cy="0"/>
        </a:xfrm>
      </p:grpSpPr>
      <p:sp>
        <p:nvSpPr>
          <p:cNvPr id="464" name="Google Shape;464;p44"/>
          <p:cNvSpPr/>
          <p:nvPr/>
        </p:nvSpPr>
        <p:spPr>
          <a:xfrm flipH="1" rot="10800000">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
          <p:cNvSpPr/>
          <p:nvPr/>
        </p:nvSpPr>
        <p:spPr>
          <a:xfrm flipH="1" rot="10800000">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4"/>
          <p:cNvSpPr txBox="1"/>
          <p:nvPr>
            <p:ph type="title"/>
          </p:nvPr>
        </p:nvSpPr>
        <p:spPr>
          <a:xfrm>
            <a:off x="720000" y="4367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7" name="Google Shape;467;p44"/>
          <p:cNvSpPr txBox="1"/>
          <p:nvPr>
            <p:ph idx="2" type="title"/>
          </p:nvPr>
        </p:nvSpPr>
        <p:spPr>
          <a:xfrm>
            <a:off x="1101213"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68" name="Google Shape;468;p44"/>
          <p:cNvSpPr txBox="1"/>
          <p:nvPr>
            <p:ph idx="1" type="subTitle"/>
          </p:nvPr>
        </p:nvSpPr>
        <p:spPr>
          <a:xfrm>
            <a:off x="1101213"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9" name="Google Shape;469;p44"/>
          <p:cNvSpPr txBox="1"/>
          <p:nvPr>
            <p:ph idx="3" type="title"/>
          </p:nvPr>
        </p:nvSpPr>
        <p:spPr>
          <a:xfrm>
            <a:off x="3578985"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0" name="Google Shape;470;p44"/>
          <p:cNvSpPr txBox="1"/>
          <p:nvPr>
            <p:ph idx="4" type="subTitle"/>
          </p:nvPr>
        </p:nvSpPr>
        <p:spPr>
          <a:xfrm>
            <a:off x="3578988"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1" name="Google Shape;471;p44"/>
          <p:cNvSpPr txBox="1"/>
          <p:nvPr>
            <p:ph idx="5" type="title"/>
          </p:nvPr>
        </p:nvSpPr>
        <p:spPr>
          <a:xfrm>
            <a:off x="1101213"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2" name="Google Shape;472;p44"/>
          <p:cNvSpPr txBox="1"/>
          <p:nvPr>
            <p:ph idx="6" type="subTitle"/>
          </p:nvPr>
        </p:nvSpPr>
        <p:spPr>
          <a:xfrm>
            <a:off x="1101213"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3" name="Google Shape;473;p44"/>
          <p:cNvSpPr txBox="1"/>
          <p:nvPr>
            <p:ph idx="7" type="title"/>
          </p:nvPr>
        </p:nvSpPr>
        <p:spPr>
          <a:xfrm>
            <a:off x="3578985"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4" name="Google Shape;474;p44"/>
          <p:cNvSpPr txBox="1"/>
          <p:nvPr>
            <p:ph idx="8" type="subTitle"/>
          </p:nvPr>
        </p:nvSpPr>
        <p:spPr>
          <a:xfrm>
            <a:off x="3578985"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5" name="Google Shape;475;p44"/>
          <p:cNvSpPr txBox="1"/>
          <p:nvPr>
            <p:ph idx="9" type="title"/>
          </p:nvPr>
        </p:nvSpPr>
        <p:spPr>
          <a:xfrm>
            <a:off x="6056764"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6" name="Google Shape;476;p44"/>
          <p:cNvSpPr txBox="1"/>
          <p:nvPr>
            <p:ph idx="13" type="subTitle"/>
          </p:nvPr>
        </p:nvSpPr>
        <p:spPr>
          <a:xfrm>
            <a:off x="6056764"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7" name="Google Shape;477;p44"/>
          <p:cNvSpPr txBox="1"/>
          <p:nvPr>
            <p:ph idx="14" type="title"/>
          </p:nvPr>
        </p:nvSpPr>
        <p:spPr>
          <a:xfrm>
            <a:off x="6056764"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8" name="Google Shape;478;p44"/>
          <p:cNvSpPr txBox="1"/>
          <p:nvPr>
            <p:ph idx="15" type="subTitle"/>
          </p:nvPr>
        </p:nvSpPr>
        <p:spPr>
          <a:xfrm>
            <a:off x="6056764"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79" name="Google Shape;479;p44"/>
          <p:cNvGrpSpPr/>
          <p:nvPr/>
        </p:nvGrpSpPr>
        <p:grpSpPr>
          <a:xfrm>
            <a:off x="368731" y="360425"/>
            <a:ext cx="780400" cy="357900"/>
            <a:chOff x="4598506" y="471425"/>
            <a:chExt cx="780400" cy="357900"/>
          </a:xfrm>
        </p:grpSpPr>
        <p:sp>
          <p:nvSpPr>
            <p:cNvPr id="480" name="Google Shape;480;p44"/>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4"/>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44"/>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44"/>
          <p:cNvGrpSpPr/>
          <p:nvPr/>
        </p:nvGrpSpPr>
        <p:grpSpPr>
          <a:xfrm flipH="1" rot="10800000">
            <a:off x="-12" y="4570483"/>
            <a:ext cx="2780508" cy="357877"/>
            <a:chOff x="198225" y="4390550"/>
            <a:chExt cx="3765075" cy="484600"/>
          </a:xfrm>
        </p:grpSpPr>
        <p:sp>
          <p:nvSpPr>
            <p:cNvPr id="484" name="Google Shape;484;p4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44"/>
          <p:cNvGrpSpPr/>
          <p:nvPr/>
        </p:nvGrpSpPr>
        <p:grpSpPr>
          <a:xfrm>
            <a:off x="7083488" y="215150"/>
            <a:ext cx="2060513" cy="357885"/>
            <a:chOff x="6363488" y="215150"/>
            <a:chExt cx="2060513" cy="357885"/>
          </a:xfrm>
        </p:grpSpPr>
        <p:sp>
          <p:nvSpPr>
            <p:cNvPr id="487" name="Google Shape;487;p44"/>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489" name="Shape 489"/>
        <p:cNvGrpSpPr/>
        <p:nvPr/>
      </p:nvGrpSpPr>
      <p:grpSpPr>
        <a:xfrm>
          <a:off x="0" y="0"/>
          <a:ext cx="0" cy="0"/>
          <a:chOff x="0" y="0"/>
          <a:chExt cx="0" cy="0"/>
        </a:xfrm>
      </p:grpSpPr>
      <p:sp>
        <p:nvSpPr>
          <p:cNvPr id="490" name="Google Shape;490;p45"/>
          <p:cNvSpPr txBox="1"/>
          <p:nvPr>
            <p:ph type="title"/>
          </p:nvPr>
        </p:nvSpPr>
        <p:spPr>
          <a:xfrm>
            <a:off x="510025" y="459300"/>
            <a:ext cx="3556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blipFill>
          <a:blip r:embed="rId2">
            <a:alphaModFix/>
          </a:blip>
          <a:stretch>
            <a:fillRect/>
          </a:stretch>
        </a:blipFill>
      </p:bgPr>
    </p:bg>
    <p:spTree>
      <p:nvGrpSpPr>
        <p:cNvPr id="491" name="Shape 491"/>
        <p:cNvGrpSpPr/>
        <p:nvPr/>
      </p:nvGrpSpPr>
      <p:grpSpPr>
        <a:xfrm>
          <a:off x="0" y="0"/>
          <a:ext cx="0" cy="0"/>
          <a:chOff x="0" y="0"/>
          <a:chExt cx="0" cy="0"/>
        </a:xfrm>
      </p:grpSpPr>
      <p:sp>
        <p:nvSpPr>
          <p:cNvPr id="492" name="Google Shape;492;p46"/>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46"/>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495" name="Google Shape;495;p46"/>
          <p:cNvSpPr/>
          <p:nvPr/>
        </p:nvSpPr>
        <p:spPr>
          <a:xfrm>
            <a:off x="713050" y="790575"/>
            <a:ext cx="7717800" cy="3562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txBox="1"/>
          <p:nvPr>
            <p:ph type="title"/>
          </p:nvPr>
        </p:nvSpPr>
        <p:spPr>
          <a:xfrm>
            <a:off x="1267050" y="1494300"/>
            <a:ext cx="6609900" cy="21549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blipFill>
          <a:blip r:embed="rId2">
            <a:alphaModFix/>
          </a:blip>
          <a:stretch>
            <a:fillRect/>
          </a:stretch>
        </a:blipFill>
      </p:bgPr>
    </p:bg>
    <p:spTree>
      <p:nvGrpSpPr>
        <p:cNvPr id="497" name="Shape 497"/>
        <p:cNvGrpSpPr/>
        <p:nvPr/>
      </p:nvGrpSpPr>
      <p:grpSpPr>
        <a:xfrm>
          <a:off x="0" y="0"/>
          <a:ext cx="0" cy="0"/>
          <a:chOff x="0" y="0"/>
          <a:chExt cx="0" cy="0"/>
        </a:xfrm>
      </p:grpSpPr>
      <p:sp>
        <p:nvSpPr>
          <p:cNvPr id="498" name="Google Shape;498;p47"/>
          <p:cNvSpPr/>
          <p:nvPr/>
        </p:nvSpPr>
        <p:spPr>
          <a:xfrm>
            <a:off x="4106425" y="107700"/>
            <a:ext cx="4928100" cy="4928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txBox="1"/>
          <p:nvPr>
            <p:ph hasCustomPrompt="1" type="title"/>
          </p:nvPr>
        </p:nvSpPr>
        <p:spPr>
          <a:xfrm>
            <a:off x="1228199" y="1442100"/>
            <a:ext cx="5288400" cy="17238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10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00" name="Google Shape;500;p47"/>
          <p:cNvSpPr txBox="1"/>
          <p:nvPr>
            <p:ph idx="1" type="subTitle"/>
          </p:nvPr>
        </p:nvSpPr>
        <p:spPr>
          <a:xfrm>
            <a:off x="1228188" y="3204300"/>
            <a:ext cx="52884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blipFill>
          <a:blip r:embed="rId2">
            <a:alphaModFix/>
          </a:blip>
          <a:stretch>
            <a:fillRect/>
          </a:stretch>
        </a:blipFill>
      </p:bgPr>
    </p:bg>
    <p:spTree>
      <p:nvGrpSpPr>
        <p:cNvPr id="501" name="Shape 501"/>
        <p:cNvGrpSpPr/>
        <p:nvPr/>
      </p:nvGrpSpPr>
      <p:grpSpPr>
        <a:xfrm>
          <a:off x="0" y="0"/>
          <a:ext cx="0" cy="0"/>
          <a:chOff x="0" y="0"/>
          <a:chExt cx="0" cy="0"/>
        </a:xfrm>
      </p:grpSpPr>
      <p:sp>
        <p:nvSpPr>
          <p:cNvPr id="502" name="Google Shape;502;p48"/>
          <p:cNvSpPr txBox="1"/>
          <p:nvPr>
            <p:ph hasCustomPrompt="1" type="title"/>
          </p:nvPr>
        </p:nvSpPr>
        <p:spPr>
          <a:xfrm>
            <a:off x="862475" y="3023088"/>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3" name="Google Shape;503;p48"/>
          <p:cNvSpPr txBox="1"/>
          <p:nvPr>
            <p:ph idx="1" type="subTitle"/>
          </p:nvPr>
        </p:nvSpPr>
        <p:spPr>
          <a:xfrm>
            <a:off x="862475" y="3719563"/>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4" name="Google Shape;504;p48"/>
          <p:cNvSpPr txBox="1"/>
          <p:nvPr>
            <p:ph hasCustomPrompt="1" idx="2" type="title"/>
          </p:nvPr>
        </p:nvSpPr>
        <p:spPr>
          <a:xfrm>
            <a:off x="3456627" y="1680650"/>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5" name="Google Shape;505;p48"/>
          <p:cNvSpPr txBox="1"/>
          <p:nvPr>
            <p:ph idx="3" type="subTitle"/>
          </p:nvPr>
        </p:nvSpPr>
        <p:spPr>
          <a:xfrm>
            <a:off x="3456627" y="2376555"/>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6" name="Google Shape;506;p48"/>
          <p:cNvSpPr txBox="1"/>
          <p:nvPr>
            <p:ph hasCustomPrompt="1" idx="4" type="title"/>
          </p:nvPr>
        </p:nvSpPr>
        <p:spPr>
          <a:xfrm>
            <a:off x="6050771" y="3023088"/>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7" name="Google Shape;507;p48"/>
          <p:cNvSpPr txBox="1"/>
          <p:nvPr>
            <p:ph idx="5" type="subTitle"/>
          </p:nvPr>
        </p:nvSpPr>
        <p:spPr>
          <a:xfrm>
            <a:off x="6050771" y="3719563"/>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8" name="Google Shape;508;p48"/>
          <p:cNvSpPr txBox="1"/>
          <p:nvPr>
            <p:ph idx="6"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509" name="Google Shape;509;p48"/>
          <p:cNvPicPr preferRelativeResize="0"/>
          <p:nvPr/>
        </p:nvPicPr>
        <p:blipFill rotWithShape="1">
          <a:blip r:embed="rId3">
            <a:alphaModFix/>
          </a:blip>
          <a:srcRect b="0" l="14310" r="0" t="0"/>
          <a:stretch/>
        </p:blipFill>
        <p:spPr>
          <a:xfrm>
            <a:off x="6275250" y="3114650"/>
            <a:ext cx="2868750" cy="2028850"/>
          </a:xfrm>
          <a:prstGeom prst="rect">
            <a:avLst/>
          </a:prstGeom>
          <a:noFill/>
          <a:ln>
            <a:noFill/>
          </a:ln>
        </p:spPr>
      </p:pic>
      <p:pic>
        <p:nvPicPr>
          <p:cNvPr id="510" name="Google Shape;510;p48"/>
          <p:cNvPicPr preferRelativeResize="0"/>
          <p:nvPr/>
        </p:nvPicPr>
        <p:blipFill rotWithShape="1">
          <a:blip r:embed="rId3">
            <a:alphaModFix/>
          </a:blip>
          <a:srcRect b="0" l="14310" r="0" t="0"/>
          <a:stretch/>
        </p:blipFill>
        <p:spPr>
          <a:xfrm>
            <a:off x="0" y="0"/>
            <a:ext cx="2868750" cy="2028850"/>
          </a:xfrm>
          <a:prstGeom prst="rect">
            <a:avLst/>
          </a:prstGeom>
          <a:noFill/>
          <a:ln>
            <a:noFill/>
          </a:ln>
        </p:spPr>
      </p:pic>
      <p:grpSp>
        <p:nvGrpSpPr>
          <p:cNvPr id="511" name="Google Shape;511;p48"/>
          <p:cNvGrpSpPr/>
          <p:nvPr/>
        </p:nvGrpSpPr>
        <p:grpSpPr>
          <a:xfrm rot="10800000">
            <a:off x="6419226" y="86387"/>
            <a:ext cx="2724785" cy="350705"/>
            <a:chOff x="198225" y="4390550"/>
            <a:chExt cx="3765075" cy="484600"/>
          </a:xfrm>
        </p:grpSpPr>
        <p:sp>
          <p:nvSpPr>
            <p:cNvPr id="512" name="Google Shape;512;p4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48"/>
          <p:cNvGrpSpPr/>
          <p:nvPr/>
        </p:nvGrpSpPr>
        <p:grpSpPr>
          <a:xfrm>
            <a:off x="351277" y="4786262"/>
            <a:ext cx="1160092" cy="63948"/>
            <a:chOff x="3779200" y="1371600"/>
            <a:chExt cx="1992600" cy="109500"/>
          </a:xfrm>
        </p:grpSpPr>
        <p:sp>
          <p:nvSpPr>
            <p:cNvPr id="515" name="Google Shape;515;p48"/>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8"/>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8"/>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8"/>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8"/>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8"/>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_1">
    <p:bg>
      <p:bgPr>
        <a:blipFill>
          <a:blip r:embed="rId2">
            <a:alphaModFix/>
          </a:blip>
          <a:stretch>
            <a:fillRect/>
          </a:stretch>
        </a:blipFill>
      </p:bgPr>
    </p:bg>
    <p:spTree>
      <p:nvGrpSpPr>
        <p:cNvPr id="521" name="Shape 521"/>
        <p:cNvGrpSpPr/>
        <p:nvPr/>
      </p:nvGrpSpPr>
      <p:grpSpPr>
        <a:xfrm>
          <a:off x="0" y="0"/>
          <a:ext cx="0" cy="0"/>
          <a:chOff x="0" y="0"/>
          <a:chExt cx="0" cy="0"/>
        </a:xfrm>
      </p:grpSpPr>
      <p:sp>
        <p:nvSpPr>
          <p:cNvPr id="522" name="Google Shape;522;p49"/>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3" name="Google Shape;523;p49"/>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49"/>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25" name="Google Shape;525;p49"/>
          <p:cNvGrpSpPr/>
          <p:nvPr/>
        </p:nvGrpSpPr>
        <p:grpSpPr>
          <a:xfrm flipH="1">
            <a:off x="256575" y="4506113"/>
            <a:ext cx="1154625" cy="430500"/>
            <a:chOff x="4042650" y="642025"/>
            <a:chExt cx="1154625" cy="430500"/>
          </a:xfrm>
        </p:grpSpPr>
        <p:sp>
          <p:nvSpPr>
            <p:cNvPr id="526" name="Google Shape;526;p4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49"/>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_1">
    <p:bg>
      <p:bgPr>
        <a:blipFill>
          <a:blip r:embed="rId2">
            <a:alphaModFix/>
          </a:blip>
          <a:stretch>
            <a:fillRect/>
          </a:stretch>
        </a:blipFill>
      </p:bgPr>
    </p:bg>
    <p:spTree>
      <p:nvGrpSpPr>
        <p:cNvPr id="529" name="Shape 529"/>
        <p:cNvGrpSpPr/>
        <p:nvPr/>
      </p:nvGrpSpPr>
      <p:grpSpPr>
        <a:xfrm>
          <a:off x="0" y="0"/>
          <a:ext cx="0" cy="0"/>
          <a:chOff x="0" y="0"/>
          <a:chExt cx="0" cy="0"/>
        </a:xfrm>
      </p:grpSpPr>
      <p:sp>
        <p:nvSpPr>
          <p:cNvPr id="530" name="Google Shape;530;p50"/>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1" name="Google Shape;531;p50"/>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50"/>
          <p:cNvGrpSpPr/>
          <p:nvPr/>
        </p:nvGrpSpPr>
        <p:grpSpPr>
          <a:xfrm flipH="1">
            <a:off x="7942550" y="4531263"/>
            <a:ext cx="1154625" cy="430500"/>
            <a:chOff x="4042650" y="642025"/>
            <a:chExt cx="1154625" cy="430500"/>
          </a:xfrm>
        </p:grpSpPr>
        <p:sp>
          <p:nvSpPr>
            <p:cNvPr id="533" name="Google Shape;533;p5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50"/>
          <p:cNvSpPr/>
          <p:nvPr/>
        </p:nvSpPr>
        <p:spPr>
          <a:xfrm>
            <a:off x="-1267325" y="3443200"/>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6"/>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 name="Google Shape;63;p6"/>
          <p:cNvGrpSpPr/>
          <p:nvPr/>
        </p:nvGrpSpPr>
        <p:grpSpPr>
          <a:xfrm>
            <a:off x="250792" y="240925"/>
            <a:ext cx="1160092" cy="63948"/>
            <a:chOff x="3779200" y="1371600"/>
            <a:chExt cx="1992600" cy="109500"/>
          </a:xfrm>
        </p:grpSpPr>
        <p:sp>
          <p:nvSpPr>
            <p:cNvPr id="64" name="Google Shape;64;p6"/>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6"/>
          <p:cNvGrpSpPr/>
          <p:nvPr/>
        </p:nvGrpSpPr>
        <p:grpSpPr>
          <a:xfrm>
            <a:off x="6715155" y="4604094"/>
            <a:ext cx="2428951" cy="434862"/>
            <a:chOff x="1358103" y="3291921"/>
            <a:chExt cx="3368397" cy="603054"/>
          </a:xfrm>
        </p:grpSpPr>
        <p:sp>
          <p:nvSpPr>
            <p:cNvPr id="71" name="Google Shape;71;p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536" name="Shape 536"/>
        <p:cNvGrpSpPr/>
        <p:nvPr/>
      </p:nvGrpSpPr>
      <p:grpSpPr>
        <a:xfrm>
          <a:off x="0" y="0"/>
          <a:ext cx="0" cy="0"/>
          <a:chOff x="0" y="0"/>
          <a:chExt cx="0" cy="0"/>
        </a:xfrm>
      </p:grpSpPr>
      <p:sp>
        <p:nvSpPr>
          <p:cNvPr id="537" name="Google Shape;537;p51"/>
          <p:cNvSpPr txBox="1"/>
          <p:nvPr>
            <p:ph type="title"/>
          </p:nvPr>
        </p:nvSpPr>
        <p:spPr>
          <a:xfrm>
            <a:off x="720000" y="375275"/>
            <a:ext cx="34347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8" name="Google Shape;538;p51"/>
          <p:cNvSpPr txBox="1"/>
          <p:nvPr>
            <p:ph idx="1" type="subTitle"/>
          </p:nvPr>
        </p:nvSpPr>
        <p:spPr>
          <a:xfrm>
            <a:off x="713100" y="1266825"/>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9" name="Google Shape;539;p51"/>
          <p:cNvSpPr txBox="1"/>
          <p:nvPr/>
        </p:nvSpPr>
        <p:spPr>
          <a:xfrm>
            <a:off x="720000" y="3526500"/>
            <a:ext cx="3582000" cy="73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IBM Plex Sans Medium"/>
                <a:ea typeface="IBM Plex Sans Medium"/>
                <a:cs typeface="IBM Plex Sans Medium"/>
                <a:sym typeface="IBM Plex Sans Medium"/>
              </a:rPr>
              <a:t>CREDITS: This presentation template was created by </a:t>
            </a:r>
            <a:r>
              <a:rPr lang="en" sz="1200">
                <a:solidFill>
                  <a:schemeClr val="lt1"/>
                </a:solidFill>
                <a:uFill>
                  <a:noFill/>
                </a:uFill>
                <a:latin typeface="IBM Plex Sans Medium"/>
                <a:ea typeface="IBM Plex Sans Medium"/>
                <a:cs typeface="IBM Plex Sans Medium"/>
                <a:sym typeface="IBM Plex Sans Medium"/>
                <a:hlinkClick r:id="rId3">
                  <a:extLst>
                    <a:ext uri="{A12FA001-AC4F-418D-AE19-62706E023703}">
                      <ahyp:hlinkClr val="tx"/>
                    </a:ext>
                  </a:extLst>
                </a:hlinkClick>
              </a:rPr>
              <a:t>Slidesgo</a:t>
            </a:r>
            <a:r>
              <a:rPr lang="en" sz="1200">
                <a:solidFill>
                  <a:schemeClr val="lt1"/>
                </a:solidFill>
                <a:latin typeface="IBM Plex Sans Medium"/>
                <a:ea typeface="IBM Plex Sans Medium"/>
                <a:cs typeface="IBM Plex Sans Medium"/>
                <a:sym typeface="IBM Plex Sans Medium"/>
              </a:rPr>
              <a:t>, and includes icons by </a:t>
            </a:r>
            <a:r>
              <a:rPr lang="en" sz="1200">
                <a:solidFill>
                  <a:schemeClr val="lt1"/>
                </a:solidFill>
                <a:uFill>
                  <a:noFill/>
                </a:uFill>
                <a:latin typeface="IBM Plex Sans Medium"/>
                <a:ea typeface="IBM Plex Sans Medium"/>
                <a:cs typeface="IBM Plex Sans Medium"/>
                <a:sym typeface="IBM Plex Sans Medium"/>
                <a:hlinkClick r:id="rId4">
                  <a:extLst>
                    <a:ext uri="{A12FA001-AC4F-418D-AE19-62706E023703}">
                      <ahyp:hlinkClr val="tx"/>
                    </a:ext>
                  </a:extLst>
                </a:hlinkClick>
              </a:rPr>
              <a:t>Flaticon</a:t>
            </a:r>
            <a:r>
              <a:rPr lang="en" sz="1200">
                <a:solidFill>
                  <a:schemeClr val="lt1"/>
                </a:solidFill>
                <a:latin typeface="IBM Plex Sans Medium"/>
                <a:ea typeface="IBM Plex Sans Medium"/>
                <a:cs typeface="IBM Plex Sans Medium"/>
                <a:sym typeface="IBM Plex Sans Medium"/>
              </a:rPr>
              <a:t> and infographics &amp; images by </a:t>
            </a:r>
            <a:r>
              <a:rPr lang="en" sz="1200">
                <a:solidFill>
                  <a:schemeClr val="lt1"/>
                </a:solidFill>
                <a:uFill>
                  <a:noFill/>
                </a:uFill>
                <a:latin typeface="IBM Plex Sans Medium"/>
                <a:ea typeface="IBM Plex Sans Medium"/>
                <a:cs typeface="IBM Plex Sans Medium"/>
                <a:sym typeface="IBM Plex Sans Medium"/>
                <a:hlinkClick r:id="rId5">
                  <a:extLst>
                    <a:ext uri="{A12FA001-AC4F-418D-AE19-62706E023703}">
                      <ahyp:hlinkClr val="tx"/>
                    </a:ext>
                  </a:extLst>
                </a:hlinkClick>
              </a:rPr>
              <a:t>Freepik</a:t>
            </a:r>
            <a:endParaRPr sz="1200">
              <a:solidFill>
                <a:schemeClr val="lt1"/>
              </a:solidFill>
              <a:latin typeface="IBM Plex Sans Medium"/>
              <a:ea typeface="IBM Plex Sans Medium"/>
              <a:cs typeface="IBM Plex Sans Medium"/>
              <a:sym typeface="IBM Plex Sans Medium"/>
            </a:endParaRPr>
          </a:p>
        </p:txBody>
      </p:sp>
      <p:sp>
        <p:nvSpPr>
          <p:cNvPr id="540" name="Google Shape;540;p51"/>
          <p:cNvSpPr/>
          <p:nvPr/>
        </p:nvSpPr>
        <p:spPr>
          <a:xfrm>
            <a:off x="414780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51"/>
          <p:cNvGrpSpPr/>
          <p:nvPr/>
        </p:nvGrpSpPr>
        <p:grpSpPr>
          <a:xfrm>
            <a:off x="7068309" y="279305"/>
            <a:ext cx="2075906" cy="387206"/>
            <a:chOff x="1298650" y="3255600"/>
            <a:chExt cx="3427850" cy="639375"/>
          </a:xfrm>
        </p:grpSpPr>
        <p:sp>
          <p:nvSpPr>
            <p:cNvPr id="542" name="Google Shape;542;p5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51"/>
          <p:cNvSpPr/>
          <p:nvPr/>
        </p:nvSpPr>
        <p:spPr>
          <a:xfrm rot="5400000">
            <a:off x="4162050" y="4515197"/>
            <a:ext cx="333300" cy="332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51"/>
          <p:cNvGrpSpPr/>
          <p:nvPr/>
        </p:nvGrpSpPr>
        <p:grpSpPr>
          <a:xfrm>
            <a:off x="4494745" y="4545557"/>
            <a:ext cx="2631411" cy="338687"/>
            <a:chOff x="198225" y="4390550"/>
            <a:chExt cx="3765075" cy="484600"/>
          </a:xfrm>
        </p:grpSpPr>
        <p:sp>
          <p:nvSpPr>
            <p:cNvPr id="546" name="Google Shape;546;p5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548"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2"/>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555"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3"/>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3"/>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blipFill>
          <a:blip r:embed="rId2">
            <a:alphaModFix/>
          </a:blip>
          <a:stretch>
            <a:fillRect/>
          </a:stretch>
        </a:blipFill>
      </p:bgPr>
    </p:bg>
    <p:spTree>
      <p:nvGrpSpPr>
        <p:cNvPr id="561" name="Shape 561"/>
        <p:cNvGrpSpPr/>
        <p:nvPr/>
      </p:nvGrpSpPr>
      <p:grpSpPr>
        <a:xfrm>
          <a:off x="0" y="0"/>
          <a:ext cx="0" cy="0"/>
          <a:chOff x="0" y="0"/>
          <a:chExt cx="0" cy="0"/>
        </a:xfrm>
      </p:grpSpPr>
      <p:sp>
        <p:nvSpPr>
          <p:cNvPr id="562" name="Google Shape;562;p54"/>
          <p:cNvSpPr/>
          <p:nvPr/>
        </p:nvSpPr>
        <p:spPr>
          <a:xfrm flipH="1" rot="10800000">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4"/>
          <p:cNvSpPr/>
          <p:nvPr/>
        </p:nvSpPr>
        <p:spPr>
          <a:xfrm flipH="1" rot="10800000">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4"/>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54"/>
          <p:cNvGrpSpPr/>
          <p:nvPr/>
        </p:nvGrpSpPr>
        <p:grpSpPr>
          <a:xfrm flipH="1" rot="10800000">
            <a:off x="-12" y="4570483"/>
            <a:ext cx="2780508" cy="357877"/>
            <a:chOff x="198225" y="4390550"/>
            <a:chExt cx="3765075" cy="484600"/>
          </a:xfrm>
        </p:grpSpPr>
        <p:sp>
          <p:nvSpPr>
            <p:cNvPr id="568" name="Google Shape;568;p5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bg>
      <p:bgPr>
        <a:blipFill>
          <a:blip r:embed="rId2">
            <a:alphaModFix/>
          </a:blip>
          <a:stretch>
            <a:fillRect/>
          </a:stretch>
        </a:blipFill>
      </p:bgPr>
    </p:bg>
    <p:spTree>
      <p:nvGrpSpPr>
        <p:cNvPr id="573"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7"/>
          <p:cNvSpPr txBox="1"/>
          <p:nvPr>
            <p:ph idx="1" type="body"/>
          </p:nvPr>
        </p:nvSpPr>
        <p:spPr>
          <a:xfrm>
            <a:off x="1671300" y="1882538"/>
            <a:ext cx="5801400" cy="2103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75" name="Google Shape;75;p7"/>
          <p:cNvSpPr txBox="1"/>
          <p:nvPr>
            <p:ph type="title"/>
          </p:nvPr>
        </p:nvSpPr>
        <p:spPr>
          <a:xfrm>
            <a:off x="1671300" y="1157363"/>
            <a:ext cx="58014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8"/>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87" name="Google Shape;87;p8"/>
          <p:cNvPicPr preferRelativeResize="0"/>
          <p:nvPr/>
        </p:nvPicPr>
        <p:blipFill rotWithShape="1">
          <a:blip r:embed="rId3">
            <a:alphaModFix/>
          </a:blip>
          <a:srcRect b="33936" l="0" r="7859" t="0"/>
          <a:stretch/>
        </p:blipFill>
        <p:spPr>
          <a:xfrm>
            <a:off x="108675" y="3803150"/>
            <a:ext cx="3084675" cy="1340349"/>
          </a:xfrm>
          <a:prstGeom prst="rect">
            <a:avLst/>
          </a:prstGeom>
          <a:noFill/>
          <a:ln>
            <a:noFill/>
          </a:ln>
        </p:spPr>
      </p:pic>
      <p:sp>
        <p:nvSpPr>
          <p:cNvPr id="88" name="Google Shape;88;p8"/>
          <p:cNvSpPr/>
          <p:nvPr/>
        </p:nvSpPr>
        <p:spPr>
          <a:xfrm flipH="1" rot="10800000">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txBox="1"/>
          <p:nvPr>
            <p:ph type="title"/>
          </p:nvPr>
        </p:nvSpPr>
        <p:spPr>
          <a:xfrm>
            <a:off x="1267050" y="1494300"/>
            <a:ext cx="6609900" cy="215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0" name="Google Shape;90;p8"/>
          <p:cNvGrpSpPr/>
          <p:nvPr/>
        </p:nvGrpSpPr>
        <p:grpSpPr>
          <a:xfrm flipH="1">
            <a:off x="227926" y="229406"/>
            <a:ext cx="882480" cy="329031"/>
            <a:chOff x="4042650" y="642025"/>
            <a:chExt cx="1154625" cy="430500"/>
          </a:xfrm>
        </p:grpSpPr>
        <p:sp>
          <p:nvSpPr>
            <p:cNvPr id="91" name="Google Shape;91;p8"/>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flipH="1" rot="10800000">
            <a:off x="1110402" y="142362"/>
            <a:ext cx="2724785" cy="350705"/>
            <a:chOff x="198225" y="4390550"/>
            <a:chExt cx="3765075" cy="484600"/>
          </a:xfrm>
        </p:grpSpPr>
        <p:sp>
          <p:nvSpPr>
            <p:cNvPr id="94" name="Google Shape;94;p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8"/>
          <p:cNvGrpSpPr/>
          <p:nvPr/>
        </p:nvGrpSpPr>
        <p:grpSpPr>
          <a:xfrm rot="10800000">
            <a:off x="5703652" y="4507924"/>
            <a:ext cx="2724785" cy="350705"/>
            <a:chOff x="198225" y="4390550"/>
            <a:chExt cx="3765075" cy="484600"/>
          </a:xfrm>
        </p:grpSpPr>
        <p:sp>
          <p:nvSpPr>
            <p:cNvPr id="97" name="Google Shape;97;p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8"/>
          <p:cNvSpPr/>
          <p:nvPr/>
        </p:nvSpPr>
        <p:spPr>
          <a:xfrm flipH="1">
            <a:off x="8428425"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9"/>
          <p:cNvSpPr txBox="1"/>
          <p:nvPr>
            <p:ph type="title"/>
          </p:nvPr>
        </p:nvSpPr>
        <p:spPr>
          <a:xfrm>
            <a:off x="1204500" y="1289350"/>
            <a:ext cx="4591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Google Shape;102;p9"/>
          <p:cNvSpPr txBox="1"/>
          <p:nvPr>
            <p:ph idx="1" type="subTitle"/>
          </p:nvPr>
        </p:nvSpPr>
        <p:spPr>
          <a:xfrm>
            <a:off x="1204500" y="2131150"/>
            <a:ext cx="4591200" cy="156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0"/>
          <p:cNvSpPr txBox="1"/>
          <p:nvPr>
            <p:ph type="title"/>
          </p:nvPr>
        </p:nvSpPr>
        <p:spPr>
          <a:xfrm>
            <a:off x="4874100" y="3495900"/>
            <a:ext cx="3556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1.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indent="-317500" lvl="1" marL="9144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indent="-317500" lvl="2" marL="13716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indent="-317500" lvl="3" marL="18288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indent="-317500" lvl="4" marL="22860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indent="-317500" lvl="5" marL="27432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indent="-317500" lvl="6" marL="32004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indent="-317500" lvl="7" marL="36576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indent="-317500" lvl="8" marL="41148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6"/>
          <p:cNvSpPr/>
          <p:nvPr/>
        </p:nvSpPr>
        <p:spPr>
          <a:xfrm flipH="1" rot="10800000">
            <a:off x="4157408"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6"/>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6"/>
          <p:cNvSpPr txBox="1"/>
          <p:nvPr>
            <p:ph type="ctrTitle"/>
          </p:nvPr>
        </p:nvSpPr>
        <p:spPr>
          <a:xfrm>
            <a:off x="4467875" y="1006388"/>
            <a:ext cx="4255200" cy="227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Genetic Algorithm Dalam Optimasi Penyakit Breast Cancer</a:t>
            </a:r>
            <a:endParaRPr b="0" sz="2800"/>
          </a:p>
        </p:txBody>
      </p:sp>
      <p:sp>
        <p:nvSpPr>
          <p:cNvPr id="583" name="Google Shape;583;p56"/>
          <p:cNvSpPr txBox="1"/>
          <p:nvPr>
            <p:ph idx="1" type="subTitle"/>
          </p:nvPr>
        </p:nvSpPr>
        <p:spPr>
          <a:xfrm>
            <a:off x="4954800" y="3372150"/>
            <a:ext cx="3573300" cy="6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Ricky Firmansyah	(5311421063)</a:t>
            </a:r>
            <a:endParaRPr/>
          </a:p>
          <a:p>
            <a:pPr indent="0" lvl="0" marL="0" rtl="0" algn="l">
              <a:spcBef>
                <a:spcPts val="0"/>
              </a:spcBef>
              <a:spcAft>
                <a:spcPts val="0"/>
              </a:spcAft>
              <a:buNone/>
            </a:pPr>
            <a:r>
              <a:rPr lang="en"/>
              <a:t>Riyadh M. Adhim	(5311421065)</a:t>
            </a:r>
            <a:endParaRPr/>
          </a:p>
          <a:p>
            <a:pPr indent="0" lvl="0" marL="0" rtl="0" algn="l">
              <a:spcBef>
                <a:spcPts val="0"/>
              </a:spcBef>
              <a:spcAft>
                <a:spcPts val="0"/>
              </a:spcAft>
              <a:buNone/>
            </a:pPr>
            <a:r>
              <a:rPr lang="en"/>
              <a:t>Ahmad Hasan Aji	(5311421067)</a:t>
            </a:r>
            <a:endParaRPr/>
          </a:p>
        </p:txBody>
      </p:sp>
      <p:pic>
        <p:nvPicPr>
          <p:cNvPr id="584" name="Google Shape;584;p56"/>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85" name="Google Shape;585;p56"/>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86" name="Google Shape;586;p56"/>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87" name="Google Shape;587;p56"/>
          <p:cNvGrpSpPr/>
          <p:nvPr/>
        </p:nvGrpSpPr>
        <p:grpSpPr>
          <a:xfrm>
            <a:off x="3663700" y="4429725"/>
            <a:ext cx="3765075" cy="484600"/>
            <a:chOff x="198225" y="4390550"/>
            <a:chExt cx="3765075" cy="484600"/>
          </a:xfrm>
        </p:grpSpPr>
        <p:sp>
          <p:nvSpPr>
            <p:cNvPr id="588" name="Google Shape;588;p56"/>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6"/>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56"/>
          <p:cNvGrpSpPr/>
          <p:nvPr/>
        </p:nvGrpSpPr>
        <p:grpSpPr>
          <a:xfrm>
            <a:off x="5716150" y="279150"/>
            <a:ext cx="3427850" cy="639375"/>
            <a:chOff x="1298650" y="3255600"/>
            <a:chExt cx="3427850" cy="639375"/>
          </a:xfrm>
        </p:grpSpPr>
        <p:sp>
          <p:nvSpPr>
            <p:cNvPr id="591" name="Google Shape;591;p5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56"/>
          <p:cNvGrpSpPr/>
          <p:nvPr/>
        </p:nvGrpSpPr>
        <p:grpSpPr>
          <a:xfrm rot="5400000">
            <a:off x="314598" y="741345"/>
            <a:ext cx="871512" cy="467554"/>
            <a:chOff x="773350" y="518000"/>
            <a:chExt cx="2757950" cy="1479600"/>
          </a:xfrm>
        </p:grpSpPr>
        <p:sp>
          <p:nvSpPr>
            <p:cNvPr id="594" name="Google Shape;594;p56"/>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6"/>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6"/>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65"/>
          <p:cNvSpPr txBox="1"/>
          <p:nvPr>
            <p:ph idx="1" type="subTitle"/>
          </p:nvPr>
        </p:nvSpPr>
        <p:spPr>
          <a:xfrm>
            <a:off x="599400" y="1302000"/>
            <a:ext cx="3661500" cy="214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Pengukuran akurasi model dilakukan dengan memanfaatkan fungsi 'acc_score' yang telah dijelaskan sebelumnya. DataFrame memuat informasi mengenai akurasi berbagai model klasifikasi yang diterapkan pada dataset kanker payudara dengan menggunakan algoritma genetika. Dataframe ini disusun secara berurutan menurun berdasarkan tingkat akurasi, memberikan informasi tentang model mana yang menunjukkan hasil terbaik dalam klasifikasi.</a:t>
            </a:r>
            <a:endParaRPr/>
          </a:p>
        </p:txBody>
      </p:sp>
      <p:grpSp>
        <p:nvGrpSpPr>
          <p:cNvPr id="737" name="Google Shape;737;p65"/>
          <p:cNvGrpSpPr/>
          <p:nvPr/>
        </p:nvGrpSpPr>
        <p:grpSpPr>
          <a:xfrm>
            <a:off x="3575862" y="649031"/>
            <a:ext cx="685039" cy="255416"/>
            <a:chOff x="4042650" y="642025"/>
            <a:chExt cx="1154625" cy="430500"/>
          </a:xfrm>
        </p:grpSpPr>
        <p:sp>
          <p:nvSpPr>
            <p:cNvPr id="738" name="Google Shape;738;p6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65"/>
          <p:cNvGrpSpPr/>
          <p:nvPr/>
        </p:nvGrpSpPr>
        <p:grpSpPr>
          <a:xfrm>
            <a:off x="816502" y="3538579"/>
            <a:ext cx="1163678" cy="63948"/>
            <a:chOff x="3779200" y="1371600"/>
            <a:chExt cx="1992600" cy="109500"/>
          </a:xfrm>
        </p:grpSpPr>
        <p:sp>
          <p:nvSpPr>
            <p:cNvPr id="741" name="Google Shape;741;p65"/>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5"/>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5"/>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5"/>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5"/>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5"/>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47" name="Google Shape;747;p65"/>
          <p:cNvPicPr preferRelativeResize="0"/>
          <p:nvPr/>
        </p:nvPicPr>
        <p:blipFill rotWithShape="1">
          <a:blip r:embed="rId3">
            <a:alphaModFix/>
          </a:blip>
          <a:srcRect b="2516" l="0" r="0" t="2507"/>
          <a:stretch/>
        </p:blipFill>
        <p:spPr>
          <a:xfrm>
            <a:off x="5125875" y="783900"/>
            <a:ext cx="3173700" cy="3575700"/>
          </a:xfrm>
          <a:prstGeom prst="snip2DiagRect">
            <a:avLst>
              <a:gd fmla="val 0" name="adj1"/>
              <a:gd fmla="val 10131" name="adj2"/>
            </a:avLst>
          </a:prstGeom>
          <a:noFill/>
          <a:ln>
            <a:noFill/>
          </a:ln>
        </p:spPr>
      </p:pic>
      <p:sp>
        <p:nvSpPr>
          <p:cNvPr id="748" name="Google Shape;748;p65"/>
          <p:cNvSpPr/>
          <p:nvPr/>
        </p:nvSpPr>
        <p:spPr>
          <a:xfrm>
            <a:off x="4439662" y="2247393"/>
            <a:ext cx="295463" cy="255416"/>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grpSp>
        <p:nvGrpSpPr>
          <p:cNvPr id="753" name="Google Shape;753;p66"/>
          <p:cNvGrpSpPr/>
          <p:nvPr/>
        </p:nvGrpSpPr>
        <p:grpSpPr>
          <a:xfrm flipH="1">
            <a:off x="-91" y="1247243"/>
            <a:ext cx="2013291" cy="360385"/>
            <a:chOff x="1358103" y="3291921"/>
            <a:chExt cx="3368397" cy="603054"/>
          </a:xfrm>
        </p:grpSpPr>
        <p:sp>
          <p:nvSpPr>
            <p:cNvPr id="754" name="Google Shape;754;p6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6"/>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6" name="Google Shape;756;p66"/>
          <p:cNvPicPr preferRelativeResize="0"/>
          <p:nvPr/>
        </p:nvPicPr>
        <p:blipFill>
          <a:blip r:embed="rId3">
            <a:alphaModFix/>
          </a:blip>
          <a:stretch>
            <a:fillRect/>
          </a:stretch>
        </p:blipFill>
        <p:spPr>
          <a:xfrm>
            <a:off x="2037100" y="192600"/>
            <a:ext cx="5069800" cy="1264225"/>
          </a:xfrm>
          <a:prstGeom prst="rect">
            <a:avLst/>
          </a:prstGeom>
          <a:noFill/>
          <a:ln>
            <a:noFill/>
          </a:ln>
        </p:spPr>
      </p:pic>
      <p:sp>
        <p:nvSpPr>
          <p:cNvPr id="757" name="Google Shape;757;p66"/>
          <p:cNvSpPr txBox="1"/>
          <p:nvPr>
            <p:ph idx="4294967295" type="subTitle"/>
          </p:nvPr>
        </p:nvSpPr>
        <p:spPr>
          <a:xfrm>
            <a:off x="1020150" y="1607625"/>
            <a:ext cx="7103700" cy="264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Dengan menggunakan model RandomForestClassifier yang dikonfigurasi khusus dan menerapkan algoritma genetika untuk mengoptimalkan model, kami mencatat kromosom terbaik dari setiap generasi bersama dengan daftar skor kecocokan (score_bc) dari masing-masing generasi. </a:t>
            </a:r>
            <a:endParaRPr/>
          </a:p>
          <a:p>
            <a:pPr indent="-317500" lvl="0" marL="457200" rtl="0" algn="just">
              <a:spcBef>
                <a:spcPts val="0"/>
              </a:spcBef>
              <a:spcAft>
                <a:spcPts val="0"/>
              </a:spcAft>
              <a:buSzPts val="1400"/>
              <a:buChar char="❖"/>
            </a:pPr>
            <a:r>
              <a:rPr lang="en"/>
              <a:t>Pada generasi pertama, model mencapai akurasi tertinggi sekitar 98.60%. </a:t>
            </a:r>
            <a:endParaRPr/>
          </a:p>
          <a:p>
            <a:pPr indent="-317500" lvl="0" marL="457200" rtl="0" algn="just">
              <a:spcBef>
                <a:spcPts val="0"/>
              </a:spcBef>
              <a:spcAft>
                <a:spcPts val="0"/>
              </a:spcAft>
              <a:buSzPts val="1400"/>
              <a:buChar char="❖"/>
            </a:pPr>
            <a:r>
              <a:rPr lang="en"/>
              <a:t>Pada generasi kedua, meskipun tidak ada peningkatan, akurasi tetap pada tingkat 98.60%. </a:t>
            </a:r>
            <a:endParaRPr/>
          </a:p>
          <a:p>
            <a:pPr indent="-317500" lvl="0" marL="457200" rtl="0" algn="just">
              <a:spcBef>
                <a:spcPts val="0"/>
              </a:spcBef>
              <a:spcAft>
                <a:spcPts val="0"/>
              </a:spcAft>
              <a:buSzPts val="1400"/>
              <a:buChar char="❖"/>
            </a:pPr>
            <a:r>
              <a:rPr lang="en"/>
              <a:t>Generasi ketiga menunjukkan adanya peningkatan sebesar 0.7%, naik menjadi 99.60&amp;. </a:t>
            </a:r>
            <a:endParaRPr/>
          </a:p>
          <a:p>
            <a:pPr indent="-317500" lvl="0" marL="457200" rtl="0" algn="just">
              <a:spcBef>
                <a:spcPts val="0"/>
              </a:spcBef>
              <a:spcAft>
                <a:spcPts val="0"/>
              </a:spcAft>
              <a:buSzPts val="1400"/>
              <a:buChar char="❖"/>
            </a:pPr>
            <a:r>
              <a:rPr lang="en"/>
              <a:t>Pada generasi keempat, menunjukkan hasil yang sama, tanpa perubahan yang signifikan.</a:t>
            </a:r>
            <a:endParaRPr/>
          </a:p>
          <a:p>
            <a:pPr indent="-317500" lvl="0" marL="457200" rtl="0" algn="just">
              <a:spcBef>
                <a:spcPts val="0"/>
              </a:spcBef>
              <a:spcAft>
                <a:spcPts val="0"/>
              </a:spcAft>
              <a:buSzPts val="1400"/>
              <a:buChar char="❖"/>
            </a:pPr>
            <a:r>
              <a:rPr lang="en"/>
              <a:t>Terakhir pada generasi kelima, akurasi tidak mengalami  peningkatan dibandingkan dengan 2 generasi sebelumnya yaitu di nilai 99.30%.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67"/>
          <p:cNvSpPr/>
          <p:nvPr/>
        </p:nvSpPr>
        <p:spPr>
          <a:xfrm>
            <a:off x="4283225" y="724950"/>
            <a:ext cx="4598400" cy="3601800"/>
          </a:xfrm>
          <a:prstGeom prst="snip2DiagRect">
            <a:avLst>
              <a:gd fmla="val 0" name="adj1"/>
              <a:gd fmla="val 12172"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7"/>
          <p:cNvSpPr txBox="1"/>
          <p:nvPr>
            <p:ph type="title"/>
          </p:nvPr>
        </p:nvSpPr>
        <p:spPr>
          <a:xfrm>
            <a:off x="4979475" y="693650"/>
            <a:ext cx="3121200" cy="706800"/>
          </a:xfrm>
          <a:prstGeom prst="rect">
            <a:avLst/>
          </a:prstGeom>
        </p:spPr>
        <p:txBody>
          <a:bodyPr anchorCtr="0" anchor="b" bIns="91425" lIns="91425" spcFirstLastPara="1" rIns="70525" wrap="square" tIns="91425">
            <a:noAutofit/>
          </a:bodyPr>
          <a:lstStyle/>
          <a:p>
            <a:pPr indent="0" lvl="0" marL="0" rtl="0" algn="ctr">
              <a:spcBef>
                <a:spcPts val="0"/>
              </a:spcBef>
              <a:spcAft>
                <a:spcPts val="0"/>
              </a:spcAft>
              <a:buNone/>
            </a:pPr>
            <a:r>
              <a:rPr lang="en" sz="3100"/>
              <a:t>Hasil Plot</a:t>
            </a:r>
            <a:endParaRPr sz="3100"/>
          </a:p>
        </p:txBody>
      </p:sp>
      <p:sp>
        <p:nvSpPr>
          <p:cNvPr id="764" name="Google Shape;764;p67"/>
          <p:cNvSpPr txBox="1"/>
          <p:nvPr>
            <p:ph idx="1" type="subTitle"/>
          </p:nvPr>
        </p:nvSpPr>
        <p:spPr>
          <a:xfrm>
            <a:off x="4391125" y="1324150"/>
            <a:ext cx="4397700" cy="256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Hasil mengindikasikan bahwa Algoritma Genetika mampu meningkatkan kinerja model dalam beberapa generasi, mencapai tingkat akurasi terbaik sekitar 99.30% pada generasi ketiga dan konsisten sampai generasi kelima. Walau demikian, performa ini dapat bervariasi dalam setiap percobaan dan sangat dipengaruhi oleh konfigurasi parameter serta kebetulan dalam evolusi populasi kromosom.</a:t>
            </a:r>
            <a:endParaRPr/>
          </a:p>
        </p:txBody>
      </p:sp>
      <p:grpSp>
        <p:nvGrpSpPr>
          <p:cNvPr id="765" name="Google Shape;765;p67"/>
          <p:cNvGrpSpPr/>
          <p:nvPr/>
        </p:nvGrpSpPr>
        <p:grpSpPr>
          <a:xfrm flipH="1">
            <a:off x="6074719" y="122988"/>
            <a:ext cx="3069289" cy="395094"/>
            <a:chOff x="198225" y="4390550"/>
            <a:chExt cx="3765075" cy="484600"/>
          </a:xfrm>
        </p:grpSpPr>
        <p:sp>
          <p:nvSpPr>
            <p:cNvPr id="766" name="Google Shape;766;p6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67"/>
          <p:cNvGrpSpPr/>
          <p:nvPr/>
        </p:nvGrpSpPr>
        <p:grpSpPr>
          <a:xfrm>
            <a:off x="4391137" y="192831"/>
            <a:ext cx="685039" cy="255416"/>
            <a:chOff x="4042650" y="642025"/>
            <a:chExt cx="1154625" cy="430500"/>
          </a:xfrm>
        </p:grpSpPr>
        <p:sp>
          <p:nvSpPr>
            <p:cNvPr id="769" name="Google Shape;769;p67"/>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7"/>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67"/>
          <p:cNvGrpSpPr/>
          <p:nvPr/>
        </p:nvGrpSpPr>
        <p:grpSpPr>
          <a:xfrm>
            <a:off x="7085377" y="4802579"/>
            <a:ext cx="1163678" cy="63948"/>
            <a:chOff x="3779200" y="1371600"/>
            <a:chExt cx="1992600" cy="109500"/>
          </a:xfrm>
        </p:grpSpPr>
        <p:sp>
          <p:nvSpPr>
            <p:cNvPr id="772" name="Google Shape;772;p67"/>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7"/>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7"/>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7"/>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7"/>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7"/>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8" name="Google Shape;778;p67"/>
          <p:cNvPicPr preferRelativeResize="0"/>
          <p:nvPr/>
        </p:nvPicPr>
        <p:blipFill>
          <a:blip r:embed="rId3">
            <a:alphaModFix/>
          </a:blip>
          <a:stretch>
            <a:fillRect/>
          </a:stretch>
        </p:blipFill>
        <p:spPr>
          <a:xfrm>
            <a:off x="497950" y="968975"/>
            <a:ext cx="3726758" cy="260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63"/>
                                        </p:tgtEl>
                                        <p:attrNameLst>
                                          <p:attrName>style.visibility</p:attrName>
                                        </p:attrNameLst>
                                      </p:cBhvr>
                                      <p:to>
                                        <p:strVal val="visible"/>
                                      </p:to>
                                    </p:set>
                                    <p:anim calcmode="lin" valueType="num">
                                      <p:cBhvr additive="base">
                                        <p:cTn dur="1000"/>
                                        <p:tgtEl>
                                          <p:spTgt spid="7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64"/>
                                        </p:tgtEl>
                                        <p:attrNameLst>
                                          <p:attrName>style.visibility</p:attrName>
                                        </p:attrNameLst>
                                      </p:cBhvr>
                                      <p:to>
                                        <p:strVal val="visible"/>
                                      </p:to>
                                    </p:set>
                                    <p:anim calcmode="lin" valueType="num">
                                      <p:cBhvr additive="base">
                                        <p:cTn dur="1000"/>
                                        <p:tgtEl>
                                          <p:spTgt spid="7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8"/>
          <p:cNvSpPr txBox="1"/>
          <p:nvPr>
            <p:ph type="title"/>
          </p:nvPr>
        </p:nvSpPr>
        <p:spPr>
          <a:xfrm>
            <a:off x="1372200" y="244600"/>
            <a:ext cx="6399600" cy="7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Simpulan</a:t>
            </a:r>
            <a:endParaRPr sz="3500"/>
          </a:p>
        </p:txBody>
      </p:sp>
      <p:sp>
        <p:nvSpPr>
          <p:cNvPr id="784" name="Google Shape;784;p68"/>
          <p:cNvSpPr txBox="1"/>
          <p:nvPr>
            <p:ph idx="1" type="subTitle"/>
          </p:nvPr>
        </p:nvSpPr>
        <p:spPr>
          <a:xfrm>
            <a:off x="1372200" y="1120925"/>
            <a:ext cx="6399600" cy="340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Hasil analisis menunjukkan bahwa penggunaan Algoritma Genetika untuk mengoptimalkan model klasifikasi pada dataset kanker payudara berhasil meningkatkan akurasi model dari 98.60% pada generasi pertama menjadi 99.60% pada generasi ketiga. Meskipun terjadi peningkatan yang signifikan pada generasi ketiga, akurasi tetap stabil pada tingkat 99.30% dari generasi keempat hingga kelima. Hal ini mengindikasikan bahwa Algoritma Genetika efektif dalam meningkatkan performa model klasifikasi. Namun, penting untuk diingat bahwa hasil performa ini dapat bervariasi di setiap percobaan dan dipengaruhi oleh konfigurasi parameter serta kebetulan dalam evolusi populasi kromosom. Dengan demikian, hasil ini menyoroti potensi Algoritma Genetika dalam meningkatkan akurasi model, namun membutuhkan penyesuaian dan evaluasi lebih lanjut terkait parameter yang digunakan untuk memperoleh performa yang konsisten.</a:t>
            </a:r>
            <a:endParaRPr sz="1400"/>
          </a:p>
        </p:txBody>
      </p:sp>
      <p:grpSp>
        <p:nvGrpSpPr>
          <p:cNvPr id="785" name="Google Shape;785;p68"/>
          <p:cNvGrpSpPr/>
          <p:nvPr/>
        </p:nvGrpSpPr>
        <p:grpSpPr>
          <a:xfrm>
            <a:off x="7196825" y="3330713"/>
            <a:ext cx="1154625" cy="1014150"/>
            <a:chOff x="6968225" y="1501913"/>
            <a:chExt cx="1154625" cy="1014150"/>
          </a:xfrm>
        </p:grpSpPr>
        <p:grpSp>
          <p:nvGrpSpPr>
            <p:cNvPr id="786" name="Google Shape;786;p68"/>
            <p:cNvGrpSpPr/>
            <p:nvPr/>
          </p:nvGrpSpPr>
          <p:grpSpPr>
            <a:xfrm flipH="1">
              <a:off x="6968225" y="2085563"/>
              <a:ext cx="1154625" cy="430500"/>
              <a:chOff x="4042650" y="642025"/>
              <a:chExt cx="1154625" cy="430500"/>
            </a:xfrm>
          </p:grpSpPr>
          <p:sp>
            <p:nvSpPr>
              <p:cNvPr id="787" name="Google Shape;787;p68"/>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8"/>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68"/>
            <p:cNvSpPr/>
            <p:nvPr/>
          </p:nvSpPr>
          <p:spPr>
            <a:xfrm flipH="1">
              <a:off x="7624850" y="15019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68"/>
          <p:cNvGrpSpPr/>
          <p:nvPr/>
        </p:nvGrpSpPr>
        <p:grpSpPr>
          <a:xfrm rot="5400000">
            <a:off x="359852" y="1089229"/>
            <a:ext cx="1163678" cy="63948"/>
            <a:chOff x="3779200" y="1371600"/>
            <a:chExt cx="1992600" cy="109500"/>
          </a:xfrm>
        </p:grpSpPr>
        <p:sp>
          <p:nvSpPr>
            <p:cNvPr id="791" name="Google Shape;791;p68"/>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8"/>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8"/>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8"/>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8"/>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8"/>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68"/>
          <p:cNvGrpSpPr/>
          <p:nvPr/>
        </p:nvGrpSpPr>
        <p:grpSpPr>
          <a:xfrm rot="5400000">
            <a:off x="606877" y="1089229"/>
            <a:ext cx="1163678" cy="63948"/>
            <a:chOff x="3779200" y="1371600"/>
            <a:chExt cx="1992600" cy="109500"/>
          </a:xfrm>
        </p:grpSpPr>
        <p:sp>
          <p:nvSpPr>
            <p:cNvPr id="798" name="Google Shape;798;p68"/>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8"/>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8"/>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8"/>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8"/>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8"/>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3"/>
                                        </p:tgtEl>
                                        <p:attrNameLst>
                                          <p:attrName>style.visibility</p:attrName>
                                        </p:attrNameLst>
                                      </p:cBhvr>
                                      <p:to>
                                        <p:strVal val="visible"/>
                                      </p:to>
                                    </p:set>
                                    <p:anim calcmode="lin" valueType="num">
                                      <p:cBhvr additive="base">
                                        <p:cTn dur="1000"/>
                                        <p:tgtEl>
                                          <p:spTgt spid="7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84"/>
                                        </p:tgtEl>
                                        <p:attrNameLst>
                                          <p:attrName>style.visibility</p:attrName>
                                        </p:attrNameLst>
                                      </p:cBhvr>
                                      <p:to>
                                        <p:strVal val="visible"/>
                                      </p:to>
                                    </p:set>
                                    <p:anim calcmode="lin" valueType="num">
                                      <p:cBhvr additive="base">
                                        <p:cTn dur="1000"/>
                                        <p:tgtEl>
                                          <p:spTgt spid="7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85"/>
                                        </p:tgtEl>
                                        <p:attrNameLst>
                                          <p:attrName>style.visibility</p:attrName>
                                        </p:attrNameLst>
                                      </p:cBhvr>
                                      <p:to>
                                        <p:strVal val="visible"/>
                                      </p:to>
                                    </p:set>
                                    <p:anim calcmode="lin" valueType="num">
                                      <p:cBhvr additive="base">
                                        <p:cTn dur="1000"/>
                                        <p:tgtEl>
                                          <p:spTgt spid="7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9"/>
          <p:cNvSpPr txBox="1"/>
          <p:nvPr>
            <p:ph type="title"/>
          </p:nvPr>
        </p:nvSpPr>
        <p:spPr>
          <a:xfrm>
            <a:off x="1267050" y="1494300"/>
            <a:ext cx="6609900" cy="215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t>Terima Kasih !!!</a:t>
            </a:r>
            <a:endParaRPr sz="9600"/>
          </a:p>
        </p:txBody>
      </p:sp>
      <p:grpSp>
        <p:nvGrpSpPr>
          <p:cNvPr id="809" name="Google Shape;809;p69"/>
          <p:cNvGrpSpPr/>
          <p:nvPr/>
        </p:nvGrpSpPr>
        <p:grpSpPr>
          <a:xfrm>
            <a:off x="3328192" y="1200862"/>
            <a:ext cx="2487617" cy="63948"/>
            <a:chOff x="2740630" y="1403987"/>
            <a:chExt cx="2487617" cy="63948"/>
          </a:xfrm>
        </p:grpSpPr>
        <p:grpSp>
          <p:nvGrpSpPr>
            <p:cNvPr id="810" name="Google Shape;810;p69"/>
            <p:cNvGrpSpPr/>
            <p:nvPr/>
          </p:nvGrpSpPr>
          <p:grpSpPr>
            <a:xfrm>
              <a:off x="4068155" y="1403987"/>
              <a:ext cx="1160092" cy="63948"/>
              <a:chOff x="3779200" y="1371600"/>
              <a:chExt cx="1992600" cy="109500"/>
            </a:xfrm>
          </p:grpSpPr>
          <p:sp>
            <p:nvSpPr>
              <p:cNvPr id="811" name="Google Shape;811;p6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9"/>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69"/>
            <p:cNvGrpSpPr/>
            <p:nvPr/>
          </p:nvGrpSpPr>
          <p:grpSpPr>
            <a:xfrm>
              <a:off x="2740630" y="1403987"/>
              <a:ext cx="1160092" cy="63948"/>
              <a:chOff x="3779200" y="1371600"/>
              <a:chExt cx="1992600" cy="109500"/>
            </a:xfrm>
          </p:grpSpPr>
          <p:sp>
            <p:nvSpPr>
              <p:cNvPr id="818" name="Google Shape;818;p6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9"/>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4" name="Google Shape;824;p69"/>
          <p:cNvGrpSpPr/>
          <p:nvPr/>
        </p:nvGrpSpPr>
        <p:grpSpPr>
          <a:xfrm>
            <a:off x="3328192" y="3878712"/>
            <a:ext cx="2487617" cy="63948"/>
            <a:chOff x="2740630" y="1403987"/>
            <a:chExt cx="2487617" cy="63948"/>
          </a:xfrm>
        </p:grpSpPr>
        <p:grpSp>
          <p:nvGrpSpPr>
            <p:cNvPr id="825" name="Google Shape;825;p69"/>
            <p:cNvGrpSpPr/>
            <p:nvPr/>
          </p:nvGrpSpPr>
          <p:grpSpPr>
            <a:xfrm>
              <a:off x="4068155" y="1403987"/>
              <a:ext cx="1160092" cy="63948"/>
              <a:chOff x="3779200" y="1371600"/>
              <a:chExt cx="1992600" cy="109500"/>
            </a:xfrm>
          </p:grpSpPr>
          <p:sp>
            <p:nvSpPr>
              <p:cNvPr id="826" name="Google Shape;826;p6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9"/>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69"/>
            <p:cNvGrpSpPr/>
            <p:nvPr/>
          </p:nvGrpSpPr>
          <p:grpSpPr>
            <a:xfrm>
              <a:off x="2740630" y="1403987"/>
              <a:ext cx="1160092" cy="63948"/>
              <a:chOff x="3779200" y="1371600"/>
              <a:chExt cx="1992600" cy="109500"/>
            </a:xfrm>
          </p:grpSpPr>
          <p:sp>
            <p:nvSpPr>
              <p:cNvPr id="833" name="Google Shape;833;p6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9"/>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7"/>
          <p:cNvSpPr/>
          <p:nvPr/>
        </p:nvSpPr>
        <p:spPr>
          <a:xfrm>
            <a:off x="257800" y="12177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7"/>
          <p:cNvSpPr/>
          <p:nvPr/>
        </p:nvSpPr>
        <p:spPr>
          <a:xfrm>
            <a:off x="2601163" y="3966163"/>
            <a:ext cx="818100" cy="818100"/>
          </a:xfrm>
          <a:prstGeom prst="ellipse">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7"/>
          <p:cNvSpPr/>
          <p:nvPr/>
        </p:nvSpPr>
        <p:spPr>
          <a:xfrm>
            <a:off x="2601175" y="2791975"/>
            <a:ext cx="818100" cy="818100"/>
          </a:xfrm>
          <a:prstGeom prst="ellipse">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7"/>
          <p:cNvSpPr/>
          <p:nvPr/>
        </p:nvSpPr>
        <p:spPr>
          <a:xfrm>
            <a:off x="2601150" y="1770138"/>
            <a:ext cx="818100" cy="818100"/>
          </a:xfrm>
          <a:prstGeom prst="ellipse">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7"/>
          <p:cNvSpPr txBox="1"/>
          <p:nvPr>
            <p:ph idx="15" type="title"/>
          </p:nvPr>
        </p:nvSpPr>
        <p:spPr>
          <a:xfrm>
            <a:off x="720000" y="4371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Anggota Kelompok</a:t>
            </a:r>
            <a:endParaRPr/>
          </a:p>
        </p:txBody>
      </p:sp>
      <p:sp>
        <p:nvSpPr>
          <p:cNvPr id="606" name="Google Shape;606;p57"/>
          <p:cNvSpPr txBox="1"/>
          <p:nvPr>
            <p:ph type="title"/>
          </p:nvPr>
        </p:nvSpPr>
        <p:spPr>
          <a:xfrm>
            <a:off x="3504425" y="1654025"/>
            <a:ext cx="3038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Ricky Firmansyah</a:t>
            </a:r>
            <a:endParaRPr/>
          </a:p>
        </p:txBody>
      </p:sp>
      <p:sp>
        <p:nvSpPr>
          <p:cNvPr id="607" name="Google Shape;607;p57"/>
          <p:cNvSpPr txBox="1"/>
          <p:nvPr>
            <p:ph idx="1" type="subTitle"/>
          </p:nvPr>
        </p:nvSpPr>
        <p:spPr>
          <a:xfrm>
            <a:off x="3504425" y="2096247"/>
            <a:ext cx="2179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5311421063</a:t>
            </a:r>
            <a:endParaRPr/>
          </a:p>
        </p:txBody>
      </p:sp>
      <p:sp>
        <p:nvSpPr>
          <p:cNvPr id="608" name="Google Shape;608;p57"/>
          <p:cNvSpPr txBox="1"/>
          <p:nvPr>
            <p:ph idx="2" type="title"/>
          </p:nvPr>
        </p:nvSpPr>
        <p:spPr>
          <a:xfrm>
            <a:off x="3504437" y="3832150"/>
            <a:ext cx="3038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Ahmad Hasan Aji</a:t>
            </a:r>
            <a:endParaRPr/>
          </a:p>
        </p:txBody>
      </p:sp>
      <p:sp>
        <p:nvSpPr>
          <p:cNvPr id="609" name="Google Shape;609;p57"/>
          <p:cNvSpPr txBox="1"/>
          <p:nvPr>
            <p:ph idx="3" type="subTitle"/>
          </p:nvPr>
        </p:nvSpPr>
        <p:spPr>
          <a:xfrm>
            <a:off x="3504437" y="4320390"/>
            <a:ext cx="2179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5311421066</a:t>
            </a:r>
            <a:endParaRPr/>
          </a:p>
        </p:txBody>
      </p:sp>
      <p:sp>
        <p:nvSpPr>
          <p:cNvPr id="610" name="Google Shape;610;p57"/>
          <p:cNvSpPr txBox="1"/>
          <p:nvPr>
            <p:ph idx="4" type="title"/>
          </p:nvPr>
        </p:nvSpPr>
        <p:spPr>
          <a:xfrm>
            <a:off x="3504450" y="2828263"/>
            <a:ext cx="3182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Riyadh Muhammad Adhim </a:t>
            </a:r>
            <a:endParaRPr/>
          </a:p>
        </p:txBody>
      </p:sp>
      <p:sp>
        <p:nvSpPr>
          <p:cNvPr id="611" name="Google Shape;611;p57"/>
          <p:cNvSpPr txBox="1"/>
          <p:nvPr>
            <p:ph idx="5" type="subTitle"/>
          </p:nvPr>
        </p:nvSpPr>
        <p:spPr>
          <a:xfrm>
            <a:off x="3504450" y="3316497"/>
            <a:ext cx="2179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5311421065</a:t>
            </a:r>
            <a:endParaRPr/>
          </a:p>
        </p:txBody>
      </p:sp>
      <p:sp>
        <p:nvSpPr>
          <p:cNvPr id="612" name="Google Shape;612;p57"/>
          <p:cNvSpPr txBox="1"/>
          <p:nvPr>
            <p:ph idx="8" type="title"/>
          </p:nvPr>
        </p:nvSpPr>
        <p:spPr>
          <a:xfrm>
            <a:off x="2601150" y="1936788"/>
            <a:ext cx="818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13" name="Google Shape;613;p57"/>
          <p:cNvSpPr txBox="1"/>
          <p:nvPr>
            <p:ph idx="9" type="title"/>
          </p:nvPr>
        </p:nvSpPr>
        <p:spPr>
          <a:xfrm>
            <a:off x="2601163" y="4132813"/>
            <a:ext cx="818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14" name="Google Shape;614;p57"/>
          <p:cNvSpPr txBox="1"/>
          <p:nvPr>
            <p:ph idx="13" type="title"/>
          </p:nvPr>
        </p:nvSpPr>
        <p:spPr>
          <a:xfrm>
            <a:off x="2601175" y="2958625"/>
            <a:ext cx="818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615" name="Google Shape;615;p57"/>
          <p:cNvGrpSpPr/>
          <p:nvPr/>
        </p:nvGrpSpPr>
        <p:grpSpPr>
          <a:xfrm flipH="1" rot="5400000">
            <a:off x="7772276" y="3210773"/>
            <a:ext cx="2029024" cy="1088542"/>
            <a:chOff x="773350" y="518000"/>
            <a:chExt cx="2757950" cy="1479600"/>
          </a:xfrm>
        </p:grpSpPr>
        <p:sp>
          <p:nvSpPr>
            <p:cNvPr id="616" name="Google Shape;616;p57"/>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7"/>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7"/>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9" name="Google Shape;619;p57"/>
          <p:cNvPicPr preferRelativeResize="0"/>
          <p:nvPr/>
        </p:nvPicPr>
        <p:blipFill>
          <a:blip r:embed="rId3">
            <a:alphaModFix/>
          </a:blip>
          <a:stretch>
            <a:fillRect/>
          </a:stretch>
        </p:blipFill>
        <p:spPr>
          <a:xfrm>
            <a:off x="-129458" y="0"/>
            <a:ext cx="2441750" cy="1479701"/>
          </a:xfrm>
          <a:prstGeom prst="rect">
            <a:avLst/>
          </a:prstGeom>
          <a:noFill/>
          <a:ln>
            <a:noFill/>
          </a:ln>
        </p:spPr>
      </p:pic>
      <p:grpSp>
        <p:nvGrpSpPr>
          <p:cNvPr id="620" name="Google Shape;620;p57"/>
          <p:cNvGrpSpPr/>
          <p:nvPr/>
        </p:nvGrpSpPr>
        <p:grpSpPr>
          <a:xfrm flipH="1">
            <a:off x="191" y="4320418"/>
            <a:ext cx="2598996" cy="484774"/>
            <a:chOff x="1298650" y="3255600"/>
            <a:chExt cx="3427850" cy="639375"/>
          </a:xfrm>
        </p:grpSpPr>
        <p:sp>
          <p:nvSpPr>
            <p:cNvPr id="621" name="Google Shape;621;p5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57"/>
          <p:cNvGrpSpPr/>
          <p:nvPr/>
        </p:nvGrpSpPr>
        <p:grpSpPr>
          <a:xfrm flipH="1" rot="10800000">
            <a:off x="6545016" y="1175943"/>
            <a:ext cx="2598996" cy="484774"/>
            <a:chOff x="1298650" y="3255600"/>
            <a:chExt cx="3427850" cy="639375"/>
          </a:xfrm>
        </p:grpSpPr>
        <p:sp>
          <p:nvSpPr>
            <p:cNvPr id="624" name="Google Shape;624;p5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57"/>
          <p:cNvGrpSpPr/>
          <p:nvPr/>
        </p:nvGrpSpPr>
        <p:grpSpPr>
          <a:xfrm>
            <a:off x="3990152" y="1386354"/>
            <a:ext cx="1163678" cy="63948"/>
            <a:chOff x="3779200" y="1371600"/>
            <a:chExt cx="1992600" cy="109500"/>
          </a:xfrm>
        </p:grpSpPr>
        <p:sp>
          <p:nvSpPr>
            <p:cNvPr id="627" name="Google Shape;627;p57"/>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7"/>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7"/>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7"/>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7"/>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7"/>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8"/>
          <p:cNvSpPr txBox="1"/>
          <p:nvPr>
            <p:ph idx="1" type="subTitle"/>
          </p:nvPr>
        </p:nvSpPr>
        <p:spPr>
          <a:xfrm>
            <a:off x="1104425" y="1261425"/>
            <a:ext cx="6940200" cy="266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Optimasi klasifikasi kanker payudara melalui algoritma genetika membawa inovasi yang signifikan di bidang kesehatan, terutama dalam deteksi dini penyakit yang memerlukan perhatian khusus. Algoritma genetika mampu mengatasi kompleksitas dataset kanker payudara dengan memilih subset fitur-fitur paling informatif, sehingga meningkatkan keakuratan model prediktif. Pemilihan fitur yang tepat juga meningkatkan pemahaman terhadap faktor-faktor yang memengaruhi perkembangan kanker payudara. Dengan mengoptimalkan model menggunakan algoritma genetika, diharapkan dapat memajukan pendekatan prediktif yang canggih dan akurat dalam deteksi dini kanker payudara, membuka peluang untuk perbaikan prognosis pasien dan pengembangan strategi intervensi yang lebih efektif.</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9"/>
          <p:cNvSpPr/>
          <p:nvPr/>
        </p:nvSpPr>
        <p:spPr>
          <a:xfrm>
            <a:off x="1426038" y="784050"/>
            <a:ext cx="6291900" cy="3575400"/>
          </a:xfrm>
          <a:prstGeom prst="snip2DiagRect">
            <a:avLst>
              <a:gd fmla="val 0" name="adj1"/>
              <a:gd fmla="val 22249"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59"/>
          <p:cNvGrpSpPr/>
          <p:nvPr/>
        </p:nvGrpSpPr>
        <p:grpSpPr>
          <a:xfrm>
            <a:off x="7086635" y="919407"/>
            <a:ext cx="943732" cy="306757"/>
            <a:chOff x="7827710" y="4530982"/>
            <a:chExt cx="943732" cy="306757"/>
          </a:xfrm>
        </p:grpSpPr>
        <p:grpSp>
          <p:nvGrpSpPr>
            <p:cNvPr id="644" name="Google Shape;644;p59"/>
            <p:cNvGrpSpPr/>
            <p:nvPr/>
          </p:nvGrpSpPr>
          <p:grpSpPr>
            <a:xfrm>
              <a:off x="7827710" y="4530982"/>
              <a:ext cx="943732" cy="63948"/>
              <a:chOff x="3779200" y="1371600"/>
              <a:chExt cx="1615980" cy="109500"/>
            </a:xfrm>
          </p:grpSpPr>
          <p:sp>
            <p:nvSpPr>
              <p:cNvPr id="645" name="Google Shape;645;p5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59"/>
            <p:cNvGrpSpPr/>
            <p:nvPr/>
          </p:nvGrpSpPr>
          <p:grpSpPr>
            <a:xfrm>
              <a:off x="7827710" y="4773790"/>
              <a:ext cx="943732" cy="63948"/>
              <a:chOff x="3779200" y="1371600"/>
              <a:chExt cx="1615980" cy="109500"/>
            </a:xfrm>
          </p:grpSpPr>
          <p:sp>
            <p:nvSpPr>
              <p:cNvPr id="651" name="Google Shape;651;p5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6" name="Google Shape;656;p59"/>
          <p:cNvGrpSpPr/>
          <p:nvPr/>
        </p:nvGrpSpPr>
        <p:grpSpPr>
          <a:xfrm flipH="1" rot="10800000">
            <a:off x="1426041" y="994595"/>
            <a:ext cx="2125761" cy="273605"/>
            <a:chOff x="198225" y="4390550"/>
            <a:chExt cx="3765075" cy="484600"/>
          </a:xfrm>
        </p:grpSpPr>
        <p:sp>
          <p:nvSpPr>
            <p:cNvPr id="657" name="Google Shape;657;p59"/>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9"/>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59"/>
          <p:cNvSpPr txBox="1"/>
          <p:nvPr>
            <p:ph type="title"/>
          </p:nvPr>
        </p:nvSpPr>
        <p:spPr>
          <a:xfrm>
            <a:off x="2281800" y="1417225"/>
            <a:ext cx="4580400" cy="7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Genetic Algorithms</a:t>
            </a:r>
            <a:endParaRPr/>
          </a:p>
        </p:txBody>
      </p:sp>
      <p:sp>
        <p:nvSpPr>
          <p:cNvPr id="660" name="Google Shape;660;p59"/>
          <p:cNvSpPr txBox="1"/>
          <p:nvPr>
            <p:ph idx="1" type="subTitle"/>
          </p:nvPr>
        </p:nvSpPr>
        <p:spPr>
          <a:xfrm>
            <a:off x="2281800" y="2174075"/>
            <a:ext cx="4580400" cy="188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Algoritma genetika, salah satu dari algoritma evolusi yang paling diminati, memiliki beragam penerapan yang luas. Sebagian besar permasalahan optimasi terkemuka telah diuji menggunakan pendekatan algoritma genetika. Karakteristik dasar algoritma genetika yang berbasis pada populasi telah menjadi landasan bagi banyak algoritma evolusi modern atau memiliki kesamaan yang signifikan dengannya.</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1000"/>
                                        <p:tgtEl>
                                          <p:spTgt spid="6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1000"/>
                                        <p:tgtEl>
                                          <p:spTgt spid="6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gtEl>
                                        <p:attrNameLst>
                                          <p:attrName>style.visibility</p:attrName>
                                        </p:attrNameLst>
                                      </p:cBhvr>
                                      <p:to>
                                        <p:strVal val="visible"/>
                                      </p:to>
                                    </p:set>
                                    <p:anim calcmode="lin" valueType="num">
                                      <p:cBhvr additive="base">
                                        <p:cTn dur="1000"/>
                                        <p:tgtEl>
                                          <p:spTgt spid="6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0"/>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0"/>
          <p:cNvSpPr txBox="1"/>
          <p:nvPr>
            <p:ph type="title"/>
          </p:nvPr>
        </p:nvSpPr>
        <p:spPr>
          <a:xfrm>
            <a:off x="4360800" y="1124263"/>
            <a:ext cx="4070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Genetic Algorithms</a:t>
            </a:r>
            <a:endParaRPr/>
          </a:p>
        </p:txBody>
      </p:sp>
      <p:sp>
        <p:nvSpPr>
          <p:cNvPr id="667" name="Google Shape;667;p60"/>
          <p:cNvSpPr txBox="1"/>
          <p:nvPr>
            <p:ph idx="1" type="subTitle"/>
          </p:nvPr>
        </p:nvSpPr>
        <p:spPr>
          <a:xfrm>
            <a:off x="4360800" y="2245700"/>
            <a:ext cx="4070100" cy="184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Sejak kemunculannya pada tahun 1960-an, algoritma genetika telah menjadi metode yang tetap relevan dan umum digunakan hingga hari ini. Pendekatan ini berfokus pada penggunaan seleksi, crossover, dan mutasi dalam membentuk populasi baru yang lebih unggul. Istilah-istilah seperti gen, kromosom, populasi, dan fungsi kecocokan sering digunakan dalam konteks algoritma genetika.</a:t>
            </a:r>
            <a:endParaRPr sz="1400"/>
          </a:p>
        </p:txBody>
      </p:sp>
      <p:pic>
        <p:nvPicPr>
          <p:cNvPr id="668" name="Google Shape;668;p60"/>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669" name="Google Shape;669;p60"/>
          <p:cNvGrpSpPr/>
          <p:nvPr/>
        </p:nvGrpSpPr>
        <p:grpSpPr>
          <a:xfrm>
            <a:off x="4042650" y="590713"/>
            <a:ext cx="1154625" cy="430500"/>
            <a:chOff x="4042650" y="642025"/>
            <a:chExt cx="1154625" cy="430500"/>
          </a:xfrm>
        </p:grpSpPr>
        <p:sp>
          <p:nvSpPr>
            <p:cNvPr id="670" name="Google Shape;670;p6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60"/>
          <p:cNvGrpSpPr/>
          <p:nvPr/>
        </p:nvGrpSpPr>
        <p:grpSpPr>
          <a:xfrm>
            <a:off x="7486250" y="4122288"/>
            <a:ext cx="1154625" cy="430500"/>
            <a:chOff x="4042650" y="642025"/>
            <a:chExt cx="1154625" cy="430500"/>
          </a:xfrm>
        </p:grpSpPr>
        <p:sp>
          <p:nvSpPr>
            <p:cNvPr id="673" name="Google Shape;673;p6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1"/>
          <p:cNvSpPr txBox="1"/>
          <p:nvPr>
            <p:ph idx="1" type="subTitle"/>
          </p:nvPr>
        </p:nvSpPr>
        <p:spPr>
          <a:xfrm>
            <a:off x="1104425" y="1136950"/>
            <a:ext cx="6940200" cy="279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Kanker payudara merupakan jenis kanker yang terjadi ketika sel-sel abnormal di dalam jaringan payudara berkembang secara tidak terkendali. Biasanya dimulai dari kelenjar yang memproduksi susu atau saluran yang membawa susu ke puting susu. Kanker ini dapat bervariasi dari yang bersifat non-invasif (terbatas pada area awal di dalam kelenjar) hingga menjadi invasif (menyebar ke jaringan sekitarnya). Faktor-faktor seperti perubahan genetik, hormonal, lingkungan, dan gaya hidup dapat memengaruhi risiko terjadinya kanker payudara. Deteksi dini melalui pemeriksaan rutin seperti mamografi, pemeriksaan fisik, dan kesadaran akan perubahan pada payudara sangat penting untuk prognosis yang lebih baik dan keberhasilan pengobatan. Terapi yang umum termasuk operasi, terapi radiasi, kemoterapi, terapi hormonal, dan terapi targeted yang disesuaikan dengan jenis dan stadium kanker yang dihadapi individu.</a:t>
            </a:r>
            <a:endParaRPr sz="1500"/>
          </a:p>
        </p:txBody>
      </p:sp>
      <p:sp>
        <p:nvSpPr>
          <p:cNvPr id="680" name="Google Shape;680;p61"/>
          <p:cNvSpPr txBox="1"/>
          <p:nvPr>
            <p:ph type="title"/>
          </p:nvPr>
        </p:nvSpPr>
        <p:spPr>
          <a:xfrm>
            <a:off x="4109600" y="538175"/>
            <a:ext cx="3589200" cy="73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Breast Cancer</a:t>
            </a:r>
            <a:endParaRPr sz="3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2"/>
          <p:cNvSpPr/>
          <p:nvPr/>
        </p:nvSpPr>
        <p:spPr>
          <a:xfrm>
            <a:off x="713100" y="955750"/>
            <a:ext cx="5574000" cy="3078900"/>
          </a:xfrm>
          <a:prstGeom prst="snip2DiagRect">
            <a:avLst>
              <a:gd fmla="val 0" name="adj1"/>
              <a:gd fmla="val 16667" name="adj2"/>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2"/>
          <p:cNvSpPr/>
          <p:nvPr/>
        </p:nvSpPr>
        <p:spPr>
          <a:xfrm>
            <a:off x="851725" y="1094350"/>
            <a:ext cx="5574000" cy="30789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2"/>
          <p:cNvSpPr txBox="1"/>
          <p:nvPr>
            <p:ph type="title"/>
          </p:nvPr>
        </p:nvSpPr>
        <p:spPr>
          <a:xfrm>
            <a:off x="1204500" y="1289350"/>
            <a:ext cx="4591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Datasheet Breast Cancer</a:t>
            </a:r>
            <a:endParaRPr sz="3500"/>
          </a:p>
        </p:txBody>
      </p:sp>
      <p:sp>
        <p:nvSpPr>
          <p:cNvPr id="688" name="Google Shape;688;p62"/>
          <p:cNvSpPr txBox="1"/>
          <p:nvPr>
            <p:ph idx="1" type="subTitle"/>
          </p:nvPr>
        </p:nvSpPr>
        <p:spPr>
          <a:xfrm>
            <a:off x="1204500" y="2303925"/>
            <a:ext cx="4591200" cy="1569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400"/>
              <a:t>Dataset tentang kanker payudara yang berasal dari Kaggle memuat data terkait diagnosis tumor pada payudara. Dataset ini terdiri dari 569 entri dengan 30 fitur numerik. Informasi dalam dataset ini berasal dari gambar sel payudara yang diambil menggunakan mikroskop, mewakili pasien dengan diagnosis tumor baik yang bersifat jinak maupun ganas.</a:t>
            </a:r>
            <a:endParaRPr sz="1400"/>
          </a:p>
        </p:txBody>
      </p:sp>
      <p:grpSp>
        <p:nvGrpSpPr>
          <p:cNvPr id="689" name="Google Shape;689;p62"/>
          <p:cNvGrpSpPr/>
          <p:nvPr/>
        </p:nvGrpSpPr>
        <p:grpSpPr>
          <a:xfrm rot="5400000">
            <a:off x="416740" y="982095"/>
            <a:ext cx="871512" cy="467554"/>
            <a:chOff x="773350" y="518000"/>
            <a:chExt cx="2757950" cy="1479600"/>
          </a:xfrm>
        </p:grpSpPr>
        <p:sp>
          <p:nvSpPr>
            <p:cNvPr id="690" name="Google Shape;690;p62"/>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2"/>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2"/>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3"/>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3"/>
          <p:cNvSpPr txBox="1"/>
          <p:nvPr>
            <p:ph type="title"/>
          </p:nvPr>
        </p:nvSpPr>
        <p:spPr>
          <a:xfrm>
            <a:off x="4360800" y="579863"/>
            <a:ext cx="4070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Datasheet Breast Cancer</a:t>
            </a:r>
            <a:endParaRPr sz="3500"/>
          </a:p>
        </p:txBody>
      </p:sp>
      <p:sp>
        <p:nvSpPr>
          <p:cNvPr id="699" name="Google Shape;699;p63"/>
          <p:cNvSpPr txBox="1"/>
          <p:nvPr>
            <p:ph idx="1" type="subTitle"/>
          </p:nvPr>
        </p:nvSpPr>
        <p:spPr>
          <a:xfrm>
            <a:off x="4360800" y="1421675"/>
            <a:ext cx="4070100" cy="2577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Dataset kanker payudara bertujuan untuk mengklasifikasikan pasien menjadi dua kategori berdasarkan diagnosisnya: pasien dengan kanker payudara jinak (ditandai sebagai B untuk benign) dan pasien dengan kanker payudara ganas (ditandai sebagai M untuk malignant). Klasifikasi ini bergantung pada fitur-fitur data klinis yang terkumpul dari dataset, yang mencakup informasi seperti usia pasien, ukuran tumor, karakteristik sel, serta hasil dari tes diagnostik lainnya.</a:t>
            </a:r>
            <a:endParaRPr sz="1400"/>
          </a:p>
        </p:txBody>
      </p:sp>
      <p:pic>
        <p:nvPicPr>
          <p:cNvPr id="700" name="Google Shape;700;p63"/>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701" name="Google Shape;701;p63"/>
          <p:cNvGrpSpPr/>
          <p:nvPr/>
        </p:nvGrpSpPr>
        <p:grpSpPr>
          <a:xfrm>
            <a:off x="7486250" y="4122288"/>
            <a:ext cx="1154625" cy="430500"/>
            <a:chOff x="4042650" y="642025"/>
            <a:chExt cx="1154625" cy="430500"/>
          </a:xfrm>
        </p:grpSpPr>
        <p:sp>
          <p:nvSpPr>
            <p:cNvPr id="702" name="Google Shape;702;p6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4"/>
          <p:cNvSpPr/>
          <p:nvPr/>
        </p:nvSpPr>
        <p:spPr>
          <a:xfrm>
            <a:off x="927000" y="515400"/>
            <a:ext cx="7445400" cy="41127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4"/>
          <p:cNvSpPr txBox="1"/>
          <p:nvPr>
            <p:ph type="title"/>
          </p:nvPr>
        </p:nvSpPr>
        <p:spPr>
          <a:xfrm>
            <a:off x="2324550" y="2073300"/>
            <a:ext cx="4650300" cy="9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Hasil Analisis</a:t>
            </a:r>
            <a:endParaRPr/>
          </a:p>
        </p:txBody>
      </p:sp>
      <p:grpSp>
        <p:nvGrpSpPr>
          <p:cNvPr id="710" name="Google Shape;710;p64"/>
          <p:cNvGrpSpPr/>
          <p:nvPr/>
        </p:nvGrpSpPr>
        <p:grpSpPr>
          <a:xfrm rot="5400000">
            <a:off x="7906992" y="4016075"/>
            <a:ext cx="1160092" cy="63948"/>
            <a:chOff x="3779200" y="1371600"/>
            <a:chExt cx="1992600" cy="109500"/>
          </a:xfrm>
        </p:grpSpPr>
        <p:sp>
          <p:nvSpPr>
            <p:cNvPr id="711" name="Google Shape;711;p64"/>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4"/>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4"/>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4"/>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4"/>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4"/>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64"/>
          <p:cNvGrpSpPr/>
          <p:nvPr/>
        </p:nvGrpSpPr>
        <p:grpSpPr>
          <a:xfrm rot="5400000">
            <a:off x="76917" y="1063475"/>
            <a:ext cx="1160092" cy="63948"/>
            <a:chOff x="3779200" y="1371600"/>
            <a:chExt cx="1992600" cy="109500"/>
          </a:xfrm>
        </p:grpSpPr>
        <p:sp>
          <p:nvSpPr>
            <p:cNvPr id="718" name="Google Shape;718;p64"/>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4"/>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4"/>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4"/>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4"/>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4"/>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64"/>
          <p:cNvGrpSpPr/>
          <p:nvPr/>
        </p:nvGrpSpPr>
        <p:grpSpPr>
          <a:xfrm>
            <a:off x="6487700" y="903313"/>
            <a:ext cx="1154625" cy="1014150"/>
            <a:chOff x="6487700" y="903313"/>
            <a:chExt cx="1154625" cy="1014150"/>
          </a:xfrm>
        </p:grpSpPr>
        <p:grpSp>
          <p:nvGrpSpPr>
            <p:cNvPr id="725" name="Google Shape;725;p64"/>
            <p:cNvGrpSpPr/>
            <p:nvPr/>
          </p:nvGrpSpPr>
          <p:grpSpPr>
            <a:xfrm flipH="1">
              <a:off x="6487700" y="1486963"/>
              <a:ext cx="1154625" cy="430500"/>
              <a:chOff x="4042650" y="642025"/>
              <a:chExt cx="1154625" cy="430500"/>
            </a:xfrm>
          </p:grpSpPr>
          <p:sp>
            <p:nvSpPr>
              <p:cNvPr id="726" name="Google Shape;726;p64"/>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4"/>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64"/>
            <p:cNvSpPr/>
            <p:nvPr/>
          </p:nvSpPr>
          <p:spPr>
            <a:xfrm flipH="1">
              <a:off x="7144325" y="9033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64"/>
          <p:cNvGrpSpPr/>
          <p:nvPr/>
        </p:nvGrpSpPr>
        <p:grpSpPr>
          <a:xfrm flipH="1" rot="-5400000">
            <a:off x="275992" y="1615985"/>
            <a:ext cx="2595103" cy="395086"/>
            <a:chOff x="779906" y="4390560"/>
            <a:chExt cx="3183394" cy="484590"/>
          </a:xfrm>
        </p:grpSpPr>
        <p:sp>
          <p:nvSpPr>
            <p:cNvPr id="730" name="Google Shape;730;p64"/>
            <p:cNvSpPr/>
            <p:nvPr/>
          </p:nvSpPr>
          <p:spPr>
            <a:xfrm>
              <a:off x="779906" y="4390560"/>
              <a:ext cx="2998690"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1000"/>
                                        <p:tgtEl>
                                          <p:spTgt spid="7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24"/>
                                        </p:tgtEl>
                                        <p:attrNameLst>
                                          <p:attrName>style.visibility</p:attrName>
                                        </p:attrNameLst>
                                      </p:cBhvr>
                                      <p:to>
                                        <p:strVal val="visible"/>
                                      </p:to>
                                    </p:set>
                                    <p:anim calcmode="lin" valueType="num">
                                      <p:cBhvr additive="base">
                                        <p:cTn dur="1000"/>
                                        <p:tgtEl>
                                          <p:spTgt spid="72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