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1" r:id="rId4"/>
    <p:sldId id="272" r:id="rId5"/>
    <p:sldId id="273" r:id="rId6"/>
    <p:sldId id="270" r:id="rId7"/>
    <p:sldId id="263" r:id="rId8"/>
    <p:sldId id="264" r:id="rId9"/>
    <p:sldId id="265" r:id="rId10"/>
    <p:sldId id="26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711F7-6AAB-4E0B-B535-2AAE0C7D53B1}" v="1" dt="2021-10-23T13:43:4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een Bano" userId="1e3138bf-eadd-49f3-946e-94e3f255a88f" providerId="ADAL" clId="{EB9711F7-6AAB-4E0B-B535-2AAE0C7D53B1}"/>
    <pc:docChg chg="custSel addSld delSld modSld">
      <pc:chgData name="Afreen Bano" userId="1e3138bf-eadd-49f3-946e-94e3f255a88f" providerId="ADAL" clId="{EB9711F7-6AAB-4E0B-B535-2AAE0C7D53B1}" dt="2021-10-23T13:43:50" v="10" actId="47"/>
      <pc:docMkLst>
        <pc:docMk/>
      </pc:docMkLst>
      <pc:sldChg chg="delSp new del mod">
        <pc:chgData name="Afreen Bano" userId="1e3138bf-eadd-49f3-946e-94e3f255a88f" providerId="ADAL" clId="{EB9711F7-6AAB-4E0B-B535-2AAE0C7D53B1}" dt="2021-10-23T13:43:44.574" v="7" actId="47"/>
        <pc:sldMkLst>
          <pc:docMk/>
          <pc:sldMk cId="4108304949" sldId="256"/>
        </pc:sldMkLst>
        <pc:spChg chg="del">
          <ac:chgData name="Afreen Bano" userId="1e3138bf-eadd-49f3-946e-94e3f255a88f" providerId="ADAL" clId="{EB9711F7-6AAB-4E0B-B535-2AAE0C7D53B1}" dt="2021-10-23T13:43:12.975" v="1" actId="478"/>
          <ac:spMkLst>
            <pc:docMk/>
            <pc:sldMk cId="4108304949" sldId="256"/>
            <ac:spMk id="2" creationId="{018FBA0A-00EC-4CD4-8A84-C22339977EAA}"/>
          </ac:spMkLst>
        </pc:spChg>
        <pc:spChg chg="del">
          <ac:chgData name="Afreen Bano" userId="1e3138bf-eadd-49f3-946e-94e3f255a88f" providerId="ADAL" clId="{EB9711F7-6AAB-4E0B-B535-2AAE0C7D53B1}" dt="2021-10-23T13:43:14.429" v="2" actId="478"/>
          <ac:spMkLst>
            <pc:docMk/>
            <pc:sldMk cId="4108304949" sldId="256"/>
            <ac:spMk id="3" creationId="{DDBBB7C0-AE6F-452A-9F68-2E44B5E4E751}"/>
          </ac:spMkLst>
        </pc:spChg>
      </pc:sldChg>
      <pc:sldChg chg="add del">
        <pc:chgData name="Afreen Bano" userId="1e3138bf-eadd-49f3-946e-94e3f255a88f" providerId="ADAL" clId="{EB9711F7-6AAB-4E0B-B535-2AAE0C7D53B1}" dt="2021-10-23T13:43:48.842" v="8" actId="47"/>
        <pc:sldMkLst>
          <pc:docMk/>
          <pc:sldMk cId="3354819633" sldId="257"/>
        </pc:sldMkLst>
      </pc:sldChg>
      <pc:sldChg chg="add del">
        <pc:chgData name="Afreen Bano" userId="1e3138bf-eadd-49f3-946e-94e3f255a88f" providerId="ADAL" clId="{EB9711F7-6AAB-4E0B-B535-2AAE0C7D53B1}" dt="2021-10-23T13:43:49.386" v="9" actId="47"/>
        <pc:sldMkLst>
          <pc:docMk/>
          <pc:sldMk cId="3154674733" sldId="258"/>
        </pc:sldMkLst>
      </pc:sldChg>
      <pc:sldChg chg="add del">
        <pc:chgData name="Afreen Bano" userId="1e3138bf-eadd-49f3-946e-94e3f255a88f" providerId="ADAL" clId="{EB9711F7-6AAB-4E0B-B535-2AAE0C7D53B1}" dt="2021-10-23T13:43:50" v="10" actId="47"/>
        <pc:sldMkLst>
          <pc:docMk/>
          <pc:sldMk cId="4254967913" sldId="259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98119600" sldId="262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3234495883" sldId="263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1769996107" sldId="264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1303016975" sldId="265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2139163386" sldId="266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1616915699" sldId="270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3834008989" sldId="271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3255277819" sldId="272"/>
        </pc:sldMkLst>
      </pc:sldChg>
      <pc:sldChg chg="add">
        <pc:chgData name="Afreen Bano" userId="1e3138bf-eadd-49f3-946e-94e3f255a88f" providerId="ADAL" clId="{EB9711F7-6AAB-4E0B-B535-2AAE0C7D53B1}" dt="2021-10-23T13:43:40.594" v="6"/>
        <pc:sldMkLst>
          <pc:docMk/>
          <pc:sldMk cId="283832422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9E37-3CF9-4FD6-9331-E4535FE2725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7E5CD-4735-400A-A818-5817C3FB9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4C6-4734-4C9F-8545-5FB64977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FBA55-1192-41BC-A24B-EF0D4BE26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9296-23A3-41F7-B3BA-2C61616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D07B-A509-4DAF-90AF-8A9DA9B55CF1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E592-2A4F-4A70-A9A3-290B3975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7844-019A-43AE-87D4-0EE0560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2E0D-C1B1-4082-A4D8-12D6E92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E53F2-CB04-4697-B86D-692D914F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2C0D-34E7-489C-8C36-3FA40190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B666-4A7F-4CDA-931B-CD44649C1726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4BDD-9EF0-4981-B8DC-CFB53198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BFD2-F2E6-4E81-85AB-B2C3685B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266C-F63B-4FE3-9088-C519C7999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6E25-CC52-4CC9-977C-C80C30200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E67D-1CFD-4248-A9F3-B714A97B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7336-852A-42DE-883C-4E34B6A32D56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6BA4-1524-4B78-BEE9-0546B85B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C5CC-B81C-4605-958E-DCF609D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FD1C-ADE4-48ED-98A6-C9247179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39D5-21A3-4586-9E41-64D2E6F2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0E6-0507-4C9D-ABFD-6400F054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6194-AE0E-40E4-A775-3812FCF63B32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E47A-8E63-4CF0-B43A-B28A450B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9EDA-B888-46C9-A8B4-810DE05E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6EA-AFE3-4948-AD97-B737FDB0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847C-ABB7-4C5A-96FC-88B8F3E4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3215-EF91-48C1-894E-0DB8E148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759F-0A33-4AF1-8B64-22654B7450F1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411C-09E2-4744-8081-A2679353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0A9A-33DF-4EF3-821B-3C2FE640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DEC4-5199-4F15-8520-EB97543E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401C-698E-4013-9C28-99D80B0E8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985A-FA67-46DB-AB1B-87EF1578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4059-7181-4004-A778-E3CF4F0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D8E8-137D-41A5-9ACF-FC5CA659FB53}" type="datetime1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7E00-F6F8-43A7-9C16-FFB9E93E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76F9F-81AF-4C48-A7CD-975892E8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3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1BCC-B932-4EEA-BA48-AEBF605B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83EA9-CEF7-49BA-9C21-07DAC35E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723B9-78A1-49F4-9E91-37566D98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1CD34-4A9B-4A59-95F0-57119D2D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79367-23B6-4373-B4E7-FF78C2697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B50D4-BD96-4531-85FC-D340E5A8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6226-4423-4373-A785-7AE28914DB7C}" type="datetime1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61F62-5B13-463F-806F-37EB2851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711E1-D865-4B42-A42E-044B4B6A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3730-6224-4D0A-A089-2FF0EA2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C2971-D212-43A1-B8B3-76ADBBF1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E4F0-2F28-4167-872C-7103AAF32E0A}" type="datetime1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22457-69D3-45D7-9B8B-60A08C87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A584-2751-488A-BE2A-57E02A39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6B7FB-4B8E-4065-AFF8-C817406C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4AA4-4B8F-4066-9007-C91FEEC5A9A2}" type="datetime1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53D5C-DAC7-450D-BB06-B4204D11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25CE-D896-467A-A312-6A1E5405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C0FF-9AEE-4FE7-9721-7DDF5171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A21-C406-4DA8-B536-3D9880D9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DFBE-72B1-4F10-A4B3-C1AC2F3CB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F9EB1-AE28-4331-81D0-B53F10BF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2243-FF78-4E41-87DE-FD4EF0B5D296}" type="datetime1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E8AD-30BB-4C8A-BA48-6C908D21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D5AF0-72F1-490E-8160-FFFD619D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044A-8626-41B4-BE8E-AC7AA518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97C74-3354-403A-AC86-EA69943AC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8A5A-A664-4939-8C2B-F42B0F50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93AA2-3F7C-48A9-8917-75C58BB6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8F97-52F2-4885-B139-549D20DD9760}" type="datetime1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83A2-A669-4115-A67F-3E07F3B5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F1EC-D197-409A-BC37-A7E34A2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7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D7E94-CE9F-49DC-87DD-0158A375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96EAF-FB14-49F9-AFFA-1E97D9D0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C763-707A-4151-8663-7EE194FD6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613B-C0D2-4ECF-B16E-45EE2B14C662}" type="datetime1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DA26-CCA0-4A75-8643-C8851A3C8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 Al-Nafi.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7A09-D9B4-4EF9-A57E-C1CA25111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151B-C35C-4818-A841-FAC8FEEB6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tream@annaafi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©  Al-Nafi. All Rights Reserved.</a:t>
            </a:r>
          </a:p>
        </p:txBody>
      </p:sp>
      <p:pic>
        <p:nvPicPr>
          <p:cNvPr id="9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524" y="1104047"/>
            <a:ext cx="4030277" cy="410910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2"/>
          <p:cNvSpPr txBox="1"/>
          <p:nvPr/>
        </p:nvSpPr>
        <p:spPr>
          <a:xfrm>
            <a:off x="365209" y="334606"/>
            <a:ext cx="6294671" cy="408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400" b="1"/>
            </a:pPr>
            <a:r>
              <a:rPr dirty="0"/>
              <a:t>Al </a:t>
            </a:r>
            <a:r>
              <a:rPr dirty="0" err="1"/>
              <a:t>Nafi</a:t>
            </a:r>
            <a:endParaRPr dirty="0"/>
          </a:p>
          <a:p>
            <a:pPr>
              <a:defRPr sz="4400" b="1"/>
            </a:pPr>
            <a:r>
              <a:rPr dirty="0"/>
              <a:t> </a:t>
            </a:r>
          </a:p>
          <a:p>
            <a:pPr>
              <a:defRPr sz="4400" b="1"/>
            </a:pPr>
            <a:r>
              <a:rPr dirty="0"/>
              <a:t>Let’s educate the world to make it a better place. </a:t>
            </a:r>
          </a:p>
          <a:p>
            <a:pPr>
              <a:defRPr sz="4400" b="1"/>
            </a:pPr>
            <a:endParaRPr dirty="0"/>
          </a:p>
          <a:p>
            <a:pPr>
              <a:defRPr sz="4400" b="1"/>
            </a:pPr>
            <a:r>
              <a:rPr dirty="0"/>
              <a:t>As Education Benefits All. 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8036328" y="5213155"/>
            <a:ext cx="3496888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Education Benefits All.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0FB1F-2C1D-409E-8147-D97FB82F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 Al-</a:t>
            </a:r>
            <a:r>
              <a:rPr lang="en-US" dirty="0" err="1"/>
              <a:t>Nafi</a:t>
            </a:r>
            <a:r>
              <a:rPr lang="en-US" dirty="0"/>
              <a:t>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591178-934A-4B12-8DD0-0BABBA4FA993}"/>
              </a:ext>
            </a:extLst>
          </p:cNvPr>
          <p:cNvSpPr txBox="1"/>
          <p:nvPr/>
        </p:nvSpPr>
        <p:spPr>
          <a:xfrm>
            <a:off x="356352" y="1127760"/>
            <a:ext cx="113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In this demo,  we will see Docker bridge with automatic service discovery. And Docker host network.</a:t>
            </a:r>
            <a:endParaRPr lang="en-US" b="1" dirty="0"/>
          </a:p>
        </p:txBody>
      </p:sp>
      <p:pic>
        <p:nvPicPr>
          <p:cNvPr id="3" name="Picture 2" descr="bridge2">
            <a:extLst>
              <a:ext uri="{FF2B5EF4-FFF2-40B4-BE49-F238E27FC236}">
                <a16:creationId xmlns:a16="http://schemas.microsoft.com/office/drawing/2014/main" id="{97FC0203-36AF-4A04-8313-5A4CFBA3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60431"/>
            <a:ext cx="5704840" cy="3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ridge3">
            <a:extLst>
              <a:ext uri="{FF2B5EF4-FFF2-40B4-BE49-F238E27FC236}">
                <a16:creationId xmlns:a16="http://schemas.microsoft.com/office/drawing/2014/main" id="{B1DE0B59-5F28-4F7F-A222-D5CABE77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1435"/>
            <a:ext cx="5927996" cy="369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3EC26-713C-4AB3-A245-8C2CF7DBDB81}"/>
              </a:ext>
            </a:extLst>
          </p:cNvPr>
          <p:cNvSpPr/>
          <p:nvPr/>
        </p:nvSpPr>
        <p:spPr>
          <a:xfrm>
            <a:off x="685800" y="381000"/>
            <a:ext cx="8588829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Docker Network Demo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4B3D0-72B7-450D-8ADB-59FD807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916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oter Placeholder 1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©  Al-Nafi. All Rights Reserved.</a:t>
            </a:r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93756" y="250322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 algn="ctr" rtl="1">
              <a:buSzTx/>
              <a:buNone/>
              <a:defRPr sz="138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جزاك اللهُ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810563" y="3327479"/>
            <a:ext cx="8570874" cy="1982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To ask questions, please contact </a:t>
            </a:r>
          </a:p>
          <a:p>
            <a:pPr algn="ctr">
              <a:defRPr sz="3200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stream@annaafi.org</a:t>
            </a:r>
            <a:r>
              <a:t> </a:t>
            </a:r>
          </a:p>
          <a:p>
            <a:pPr algn="ctr">
              <a:defRPr sz="3200"/>
            </a:pPr>
            <a:endParaRPr/>
          </a:p>
        </p:txBody>
      </p:sp>
      <p:sp>
        <p:nvSpPr>
          <p:cNvPr id="24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loyment Of Applications In Old Way And New Way - Docker Networking - Edureka">
            <a:extLst>
              <a:ext uri="{FF2B5EF4-FFF2-40B4-BE49-F238E27FC236}">
                <a16:creationId xmlns:a16="http://schemas.microsoft.com/office/drawing/2014/main" id="{21F9308E-9335-403F-9837-7946D3BDB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09538"/>
            <a:ext cx="10810875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0C9ED6-34C5-4459-9A91-2A118CB6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1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Workflow - Docker Networking - Edureka">
            <a:extLst>
              <a:ext uri="{FF2B5EF4-FFF2-40B4-BE49-F238E27FC236}">
                <a16:creationId xmlns:a16="http://schemas.microsoft.com/office/drawing/2014/main" id="{B3096F57-2D2A-4B35-B104-CBF2CE9F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12192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28AEB2-53F5-42B7-BB18-11C9F329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00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rchitecture of Container Networking Model - Docker Networking - Edureka">
            <a:extLst>
              <a:ext uri="{FF2B5EF4-FFF2-40B4-BE49-F238E27FC236}">
                <a16:creationId xmlns:a16="http://schemas.microsoft.com/office/drawing/2014/main" id="{2881A2B5-91B5-496D-B33C-3E2A38C0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0"/>
            <a:ext cx="9374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FDC4A-41D4-4311-A23A-ED052975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27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70EEDC-D30B-4D30-B94B-682900864B42}"/>
              </a:ext>
            </a:extLst>
          </p:cNvPr>
          <p:cNvSpPr txBox="1"/>
          <p:nvPr/>
        </p:nvSpPr>
        <p:spPr>
          <a:xfrm>
            <a:off x="152399" y="261257"/>
            <a:ext cx="11898087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accent2">
                    <a:lumMod val="75000"/>
                  </a:schemeClr>
                </a:solidFill>
                <a:effectLst/>
              </a:rPr>
              <a:t>Container Network Model Objects</a:t>
            </a:r>
          </a:p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</a:rPr>
              <a:t>Network Controller: 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Provides the entry-point into </a:t>
            </a:r>
            <a:r>
              <a:rPr lang="en-US" sz="2000" b="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Libnetwork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 that exposes simple APIs for Docker Engine to allocate and manage networks. Since </a:t>
            </a:r>
            <a:r>
              <a:rPr lang="en-US" sz="2000" b="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Libnetwork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 supports multiple inbuilt and remote drivers, Network Controller enables users to attach a particular driver to a given network.</a:t>
            </a:r>
          </a:p>
          <a:p>
            <a:pPr algn="just"/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</a:rPr>
              <a:t>Driver: 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Owns the network and is responsible for managing the network by having multiple drivers participating to satisfy various use-cases and deployment scenarios.</a:t>
            </a:r>
          </a:p>
          <a:p>
            <a:pPr algn="just"/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</a:rPr>
              <a:t>Network: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  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Provides connectivity between a group of endpoints that belong to the same network and isolate from the rest. So, whenever a network is created or updated, the corresponding Driver will be notified of the event.</a:t>
            </a:r>
          </a:p>
          <a:p>
            <a:pPr algn="just"/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</a:rPr>
              <a:t>Endpoint:</a:t>
            </a:r>
            <a:r>
              <a:rPr lang="en-US" sz="2400" b="0" i="0" dirty="0">
                <a:solidFill>
                  <a:srgbClr val="7030A0"/>
                </a:solidFill>
                <a:effectLst/>
              </a:rPr>
              <a:t> 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Provides the connectivity for services exposed by a container in a network with other services provided by other containers in the network. An endpoint represents a service and not necessarily a particular container, Endpoint has a global scope within a cluster as well.</a:t>
            </a:r>
          </a:p>
          <a:p>
            <a:pPr algn="just"/>
            <a:endParaRPr lang="en-US" sz="2000" b="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just"/>
            <a:r>
              <a:rPr lang="en-US" sz="2400" b="1" i="0" dirty="0">
                <a:solidFill>
                  <a:srgbClr val="7030A0"/>
                </a:solidFill>
                <a:effectLst/>
              </a:rPr>
              <a:t>Sandbox: </a:t>
            </a:r>
            <a:r>
              <a:rPr lang="en-US" sz="2000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Created when users request to create an endpoint on a network. A Sandbox can have multiple endpoints attached to different networks representing container’s network configuration such as IP-address, MAC-address, routes, DNS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DD7389-54A2-46A7-928E-731F9C3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832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7BAAD-5501-47D2-9ACF-15CF484DE70D}"/>
              </a:ext>
            </a:extLst>
          </p:cNvPr>
          <p:cNvSpPr txBox="1"/>
          <p:nvPr/>
        </p:nvSpPr>
        <p:spPr>
          <a:xfrm>
            <a:off x="489856" y="446315"/>
            <a:ext cx="11366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Docker networking </a:t>
            </a:r>
            <a:r>
              <a:rPr lang="en-US" sz="2400" b="1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allows you to attach a container to as many networks as we like</a:t>
            </a:r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 We can also attach an already running container.  Docker offers a mature networking model.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 descr="Learn Docker Networking (Theory) | GeekyLane">
            <a:extLst>
              <a:ext uri="{FF2B5EF4-FFF2-40B4-BE49-F238E27FC236}">
                <a16:creationId xmlns:a16="http://schemas.microsoft.com/office/drawing/2014/main" id="{27140C15-3CAD-44D6-BD32-F741CD98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" y="1774706"/>
            <a:ext cx="10228263" cy="43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29CCB-EA36-49DF-8C6C-6582E3A3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691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2CC4F7-2501-4D3B-8455-C3820878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2" y="1832055"/>
            <a:ext cx="5068252" cy="37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59C07DA-DB67-4FDD-8C56-1058F164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1764684"/>
            <a:ext cx="4460239" cy="395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0AA63-54A2-40CB-A135-228159F08CF7}"/>
              </a:ext>
            </a:extLst>
          </p:cNvPr>
          <p:cNvSpPr txBox="1"/>
          <p:nvPr/>
        </p:nvSpPr>
        <p:spPr>
          <a:xfrm>
            <a:off x="2032000" y="1291589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Bridge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C53D5-8112-4329-AAEC-56E2A5977006}"/>
              </a:ext>
            </a:extLst>
          </p:cNvPr>
          <p:cNvSpPr txBox="1"/>
          <p:nvPr/>
        </p:nvSpPr>
        <p:spPr>
          <a:xfrm>
            <a:off x="7813040" y="1086514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Host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58A6C-7ECF-4C36-8495-0719D64D6475}"/>
              </a:ext>
            </a:extLst>
          </p:cNvPr>
          <p:cNvSpPr/>
          <p:nvPr/>
        </p:nvSpPr>
        <p:spPr>
          <a:xfrm>
            <a:off x="1874520" y="1049327"/>
            <a:ext cx="3058160" cy="4845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DF1B0-4638-4EDA-97C3-63A85A3BA6A7}"/>
              </a:ext>
            </a:extLst>
          </p:cNvPr>
          <p:cNvSpPr txBox="1"/>
          <p:nvPr/>
        </p:nvSpPr>
        <p:spPr>
          <a:xfrm>
            <a:off x="2189480" y="1060756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Bridge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1E9BC-68C4-4A6C-A6C3-CEA148C7E51D}"/>
              </a:ext>
            </a:extLst>
          </p:cNvPr>
          <p:cNvSpPr/>
          <p:nvPr/>
        </p:nvSpPr>
        <p:spPr>
          <a:xfrm>
            <a:off x="7599682" y="1089059"/>
            <a:ext cx="3058160" cy="4845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73BE9-DFF7-4444-83A4-D9AEC8AA8DD0}"/>
              </a:ext>
            </a:extLst>
          </p:cNvPr>
          <p:cNvSpPr txBox="1"/>
          <p:nvPr/>
        </p:nvSpPr>
        <p:spPr>
          <a:xfrm>
            <a:off x="7914642" y="1100488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Host 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3E334-CA6E-403E-82E4-7C7AD6A63076}"/>
              </a:ext>
            </a:extLst>
          </p:cNvPr>
          <p:cNvSpPr/>
          <p:nvPr/>
        </p:nvSpPr>
        <p:spPr>
          <a:xfrm>
            <a:off x="1066800" y="185057"/>
            <a:ext cx="73043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Docker Network’s Types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43AB800-52B9-4993-815E-9F4C938A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449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3D68A0-9CF8-477B-91E7-B6D6DF33FBE0}"/>
              </a:ext>
            </a:extLst>
          </p:cNvPr>
          <p:cNvSpPr/>
          <p:nvPr/>
        </p:nvSpPr>
        <p:spPr>
          <a:xfrm>
            <a:off x="3291840" y="1305917"/>
            <a:ext cx="3058160" cy="4845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C068A-4EAB-4248-A02F-5122242DF56C}"/>
              </a:ext>
            </a:extLst>
          </p:cNvPr>
          <p:cNvSpPr txBox="1"/>
          <p:nvPr/>
        </p:nvSpPr>
        <p:spPr>
          <a:xfrm>
            <a:off x="3606800" y="1317346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Overlay Network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5B751D-3451-4D6B-9016-F7500232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6" y="2097436"/>
            <a:ext cx="8620557" cy="352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AB2CAA-240A-4E25-950E-EF9725E4464E}"/>
              </a:ext>
            </a:extLst>
          </p:cNvPr>
          <p:cNvSpPr/>
          <p:nvPr/>
        </p:nvSpPr>
        <p:spPr>
          <a:xfrm>
            <a:off x="1066800" y="185057"/>
            <a:ext cx="73043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Docker Network’s Types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A686-338C-4CF7-810C-81785AC2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999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201CB-E298-4128-8BBE-6A8DBE1CBBD4}"/>
              </a:ext>
            </a:extLst>
          </p:cNvPr>
          <p:cNvSpPr/>
          <p:nvPr/>
        </p:nvSpPr>
        <p:spPr>
          <a:xfrm>
            <a:off x="1717040" y="1280160"/>
            <a:ext cx="3058160" cy="4845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42792-8C1E-449D-9859-E48AEB759A02}"/>
              </a:ext>
            </a:extLst>
          </p:cNvPr>
          <p:cNvSpPr txBox="1"/>
          <p:nvPr/>
        </p:nvSpPr>
        <p:spPr>
          <a:xfrm>
            <a:off x="2031999" y="1291589"/>
            <a:ext cx="318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MacVlan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5812C-939D-426F-82B3-A0530DBC3816}"/>
              </a:ext>
            </a:extLst>
          </p:cNvPr>
          <p:cNvSpPr/>
          <p:nvPr/>
        </p:nvSpPr>
        <p:spPr>
          <a:xfrm>
            <a:off x="7782560" y="1294131"/>
            <a:ext cx="3058160" cy="4845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BE33D-0E11-406E-8FEF-4F226A6C3C9A}"/>
              </a:ext>
            </a:extLst>
          </p:cNvPr>
          <p:cNvSpPr txBox="1"/>
          <p:nvPr/>
        </p:nvSpPr>
        <p:spPr>
          <a:xfrm>
            <a:off x="8727440" y="1272538"/>
            <a:ext cx="224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8AE585-6A51-410E-8D99-650A91E2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" y="1981200"/>
            <a:ext cx="6685550" cy="42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8FDFDAC-F967-4BD6-9C83-C72EFAE1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659" y="1951654"/>
            <a:ext cx="4097413" cy="312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79811B-8249-40BC-A5E9-8FF3D03FF346}"/>
              </a:ext>
            </a:extLst>
          </p:cNvPr>
          <p:cNvSpPr/>
          <p:nvPr/>
        </p:nvSpPr>
        <p:spPr>
          <a:xfrm>
            <a:off x="1066800" y="185057"/>
            <a:ext cx="730431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Docker Network’s Types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DD1E42-A16A-4597-89D4-2B9003E3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 Al-Nafi.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301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Afreen Bano</dc:creator>
  <cp:lastModifiedBy>Abdeali Dodiya</cp:lastModifiedBy>
  <cp:revision>2</cp:revision>
  <dcterms:created xsi:type="dcterms:W3CDTF">2021-10-23T13:43:05Z</dcterms:created>
  <dcterms:modified xsi:type="dcterms:W3CDTF">2022-04-30T08:48:56Z</dcterms:modified>
</cp:coreProperties>
</file>