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607" r:id="rId3"/>
    <p:sldId id="604" r:id="rId4"/>
    <p:sldId id="605" r:id="rId5"/>
    <p:sldId id="606" r:id="rId6"/>
    <p:sldId id="603" r:id="rId7"/>
    <p:sldId id="262" r:id="rId8"/>
    <p:sldId id="279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3" autoAdjust="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12431-0BF7-4AB9-9775-E5A297D92A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CD995-BBE9-478B-BAD7-144AF7D0BB19}">
      <dgm:prSet/>
      <dgm:spPr/>
      <dgm:t>
        <a:bodyPr/>
        <a:lstStyle/>
        <a:p>
          <a:r>
            <a:rPr lang="en-US"/>
            <a:t>I have 10+ experience in IT Industries , I have completed BCA and started my career as Linux administrator / Bash scripter , Python Automation.</a:t>
          </a:r>
        </a:p>
      </dgm:t>
    </dgm:pt>
    <dgm:pt modelId="{2D3B03D6-210C-4985-AB35-152557F8F0A0}" type="parTrans" cxnId="{173040A1-769E-4CA2-9886-6845FC62E28E}">
      <dgm:prSet/>
      <dgm:spPr/>
      <dgm:t>
        <a:bodyPr/>
        <a:lstStyle/>
        <a:p>
          <a:endParaRPr lang="en-US"/>
        </a:p>
      </dgm:t>
    </dgm:pt>
    <dgm:pt modelId="{CFAE1FD2-9167-464F-AEEF-41C7FB621924}" type="sibTrans" cxnId="{173040A1-769E-4CA2-9886-6845FC62E28E}">
      <dgm:prSet/>
      <dgm:spPr/>
      <dgm:t>
        <a:bodyPr/>
        <a:lstStyle/>
        <a:p>
          <a:endParaRPr lang="en-US"/>
        </a:p>
      </dgm:t>
    </dgm:pt>
    <dgm:pt modelId="{E76155C1-C9C1-4505-8B88-38C2F3EBFF69}">
      <dgm:prSet/>
      <dgm:spPr/>
      <dgm:t>
        <a:bodyPr/>
        <a:lstStyle/>
        <a:p>
          <a:r>
            <a:rPr lang="en-US"/>
            <a:t>I have hold so many certificate like CSCU, CCNA,CCNP, MCSA,MCP and Python. </a:t>
          </a:r>
        </a:p>
      </dgm:t>
    </dgm:pt>
    <dgm:pt modelId="{5A309330-411B-4600-B57A-1F64522F3AC9}" type="parTrans" cxnId="{D5D09F59-EA17-4040-B8DC-3A83A1A22968}">
      <dgm:prSet/>
      <dgm:spPr/>
      <dgm:t>
        <a:bodyPr/>
        <a:lstStyle/>
        <a:p>
          <a:endParaRPr lang="en-US"/>
        </a:p>
      </dgm:t>
    </dgm:pt>
    <dgm:pt modelId="{CC2F4DE7-6A52-480F-AA9E-576AD1F3546E}" type="sibTrans" cxnId="{D5D09F59-EA17-4040-B8DC-3A83A1A22968}">
      <dgm:prSet/>
      <dgm:spPr/>
      <dgm:t>
        <a:bodyPr/>
        <a:lstStyle/>
        <a:p>
          <a:endParaRPr lang="en-US"/>
        </a:p>
      </dgm:t>
    </dgm:pt>
    <dgm:pt modelId="{2CCC4CF9-7B74-40DE-8F0E-C0A1502C9A9D}" type="pres">
      <dgm:prSet presAssocID="{0FF12431-0BF7-4AB9-9775-E5A297D92A16}" presName="root" presStyleCnt="0">
        <dgm:presLayoutVars>
          <dgm:dir/>
          <dgm:resizeHandles val="exact"/>
        </dgm:presLayoutVars>
      </dgm:prSet>
      <dgm:spPr/>
    </dgm:pt>
    <dgm:pt modelId="{52CDD42A-8525-4A43-877D-B3FA43DC3232}" type="pres">
      <dgm:prSet presAssocID="{139CD995-BBE9-478B-BAD7-144AF7D0BB19}" presName="compNode" presStyleCnt="0"/>
      <dgm:spPr/>
    </dgm:pt>
    <dgm:pt modelId="{1CC4F622-5201-4EC5-9CF0-7A83DC7ABD38}" type="pres">
      <dgm:prSet presAssocID="{139CD995-BBE9-478B-BAD7-144AF7D0BB19}" presName="bgRect" presStyleLbl="bgShp" presStyleIdx="0" presStyleCnt="2"/>
      <dgm:spPr/>
    </dgm:pt>
    <dgm:pt modelId="{CDC989C8-379D-4A3E-9018-6963CF61D953}" type="pres">
      <dgm:prSet presAssocID="{139CD995-BBE9-478B-BAD7-144AF7D0B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1197F4-7E88-443A-92F4-CF970EC677FB}" type="pres">
      <dgm:prSet presAssocID="{139CD995-BBE9-478B-BAD7-144AF7D0BB19}" presName="spaceRect" presStyleCnt="0"/>
      <dgm:spPr/>
    </dgm:pt>
    <dgm:pt modelId="{937F2AA7-9EFE-4E74-83D8-AA8AF0A7B2A9}" type="pres">
      <dgm:prSet presAssocID="{139CD995-BBE9-478B-BAD7-144AF7D0BB19}" presName="parTx" presStyleLbl="revTx" presStyleIdx="0" presStyleCnt="2">
        <dgm:presLayoutVars>
          <dgm:chMax val="0"/>
          <dgm:chPref val="0"/>
        </dgm:presLayoutVars>
      </dgm:prSet>
      <dgm:spPr/>
    </dgm:pt>
    <dgm:pt modelId="{74A16715-2E53-4AA4-83A7-9356C7CC3AC9}" type="pres">
      <dgm:prSet presAssocID="{CFAE1FD2-9167-464F-AEEF-41C7FB621924}" presName="sibTrans" presStyleCnt="0"/>
      <dgm:spPr/>
    </dgm:pt>
    <dgm:pt modelId="{C2422B89-7EB2-48F7-9EF7-84FB70E7E8CC}" type="pres">
      <dgm:prSet presAssocID="{E76155C1-C9C1-4505-8B88-38C2F3EBFF69}" presName="compNode" presStyleCnt="0"/>
      <dgm:spPr/>
    </dgm:pt>
    <dgm:pt modelId="{E04D44B4-70F7-472F-950D-0F4D1EC45369}" type="pres">
      <dgm:prSet presAssocID="{E76155C1-C9C1-4505-8B88-38C2F3EBFF69}" presName="bgRect" presStyleLbl="bgShp" presStyleIdx="1" presStyleCnt="2"/>
      <dgm:spPr/>
    </dgm:pt>
    <dgm:pt modelId="{DBC15197-05CC-4AF6-8647-10A1AB39B728}" type="pres">
      <dgm:prSet presAssocID="{E76155C1-C9C1-4505-8B88-38C2F3EBFF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6C306F-9A9E-4096-BB7B-C862BCEE0EC2}" type="pres">
      <dgm:prSet presAssocID="{E76155C1-C9C1-4505-8B88-38C2F3EBFF69}" presName="spaceRect" presStyleCnt="0"/>
      <dgm:spPr/>
    </dgm:pt>
    <dgm:pt modelId="{7A7E0C2B-5243-46C0-95D5-51A426F78F15}" type="pres">
      <dgm:prSet presAssocID="{E76155C1-C9C1-4505-8B88-38C2F3EBFF6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CC0D3B-D0D2-4969-B757-113E2C0858E6}" type="presOf" srcId="{139CD995-BBE9-478B-BAD7-144AF7D0BB19}" destId="{937F2AA7-9EFE-4E74-83D8-AA8AF0A7B2A9}" srcOrd="0" destOrd="0" presId="urn:microsoft.com/office/officeart/2018/2/layout/IconVerticalSolidList"/>
    <dgm:cxn modelId="{D5D09F59-EA17-4040-B8DC-3A83A1A22968}" srcId="{0FF12431-0BF7-4AB9-9775-E5A297D92A16}" destId="{E76155C1-C9C1-4505-8B88-38C2F3EBFF69}" srcOrd="1" destOrd="0" parTransId="{5A309330-411B-4600-B57A-1F64522F3AC9}" sibTransId="{CC2F4DE7-6A52-480F-AA9E-576AD1F3546E}"/>
    <dgm:cxn modelId="{173040A1-769E-4CA2-9886-6845FC62E28E}" srcId="{0FF12431-0BF7-4AB9-9775-E5A297D92A16}" destId="{139CD995-BBE9-478B-BAD7-144AF7D0BB19}" srcOrd="0" destOrd="0" parTransId="{2D3B03D6-210C-4985-AB35-152557F8F0A0}" sibTransId="{CFAE1FD2-9167-464F-AEEF-41C7FB621924}"/>
    <dgm:cxn modelId="{472376D6-6635-4028-9AB3-5E855F8BEBB1}" type="presOf" srcId="{0FF12431-0BF7-4AB9-9775-E5A297D92A16}" destId="{2CCC4CF9-7B74-40DE-8F0E-C0A1502C9A9D}" srcOrd="0" destOrd="0" presId="urn:microsoft.com/office/officeart/2018/2/layout/IconVerticalSolidList"/>
    <dgm:cxn modelId="{032CC5D6-0407-4CA2-BACB-1DD0256AEBEB}" type="presOf" srcId="{E76155C1-C9C1-4505-8B88-38C2F3EBFF69}" destId="{7A7E0C2B-5243-46C0-95D5-51A426F78F15}" srcOrd="0" destOrd="0" presId="urn:microsoft.com/office/officeart/2018/2/layout/IconVerticalSolidList"/>
    <dgm:cxn modelId="{8E0291B7-73B6-4A4A-A860-D84C32D96738}" type="presParOf" srcId="{2CCC4CF9-7B74-40DE-8F0E-C0A1502C9A9D}" destId="{52CDD42A-8525-4A43-877D-B3FA43DC3232}" srcOrd="0" destOrd="0" presId="urn:microsoft.com/office/officeart/2018/2/layout/IconVerticalSolidList"/>
    <dgm:cxn modelId="{CF6B0125-852A-43BE-B69D-253C4D480A7E}" type="presParOf" srcId="{52CDD42A-8525-4A43-877D-B3FA43DC3232}" destId="{1CC4F622-5201-4EC5-9CF0-7A83DC7ABD38}" srcOrd="0" destOrd="0" presId="urn:microsoft.com/office/officeart/2018/2/layout/IconVerticalSolidList"/>
    <dgm:cxn modelId="{B4AF3B67-95B2-4D42-B12D-7A9081839916}" type="presParOf" srcId="{52CDD42A-8525-4A43-877D-B3FA43DC3232}" destId="{CDC989C8-379D-4A3E-9018-6963CF61D953}" srcOrd="1" destOrd="0" presId="urn:microsoft.com/office/officeart/2018/2/layout/IconVerticalSolidList"/>
    <dgm:cxn modelId="{4BCE253F-12AC-45ED-92B4-4A1F95F95350}" type="presParOf" srcId="{52CDD42A-8525-4A43-877D-B3FA43DC3232}" destId="{4B1197F4-7E88-443A-92F4-CF970EC677FB}" srcOrd="2" destOrd="0" presId="urn:microsoft.com/office/officeart/2018/2/layout/IconVerticalSolidList"/>
    <dgm:cxn modelId="{F46D8E49-20B7-423A-836A-D4A8832A9BA6}" type="presParOf" srcId="{52CDD42A-8525-4A43-877D-B3FA43DC3232}" destId="{937F2AA7-9EFE-4E74-83D8-AA8AF0A7B2A9}" srcOrd="3" destOrd="0" presId="urn:microsoft.com/office/officeart/2018/2/layout/IconVerticalSolidList"/>
    <dgm:cxn modelId="{4BDD0BB2-DEE7-4F1C-9798-9BFBCAC54FA1}" type="presParOf" srcId="{2CCC4CF9-7B74-40DE-8F0E-C0A1502C9A9D}" destId="{74A16715-2E53-4AA4-83A7-9356C7CC3AC9}" srcOrd="1" destOrd="0" presId="urn:microsoft.com/office/officeart/2018/2/layout/IconVerticalSolidList"/>
    <dgm:cxn modelId="{411F966A-2A62-434F-87BF-27AFCE9BAB35}" type="presParOf" srcId="{2CCC4CF9-7B74-40DE-8F0E-C0A1502C9A9D}" destId="{C2422B89-7EB2-48F7-9EF7-84FB70E7E8CC}" srcOrd="2" destOrd="0" presId="urn:microsoft.com/office/officeart/2018/2/layout/IconVerticalSolidList"/>
    <dgm:cxn modelId="{97A7EEF2-15E4-4173-BDAB-AF79BAEE5D9E}" type="presParOf" srcId="{C2422B89-7EB2-48F7-9EF7-84FB70E7E8CC}" destId="{E04D44B4-70F7-472F-950D-0F4D1EC45369}" srcOrd="0" destOrd="0" presId="urn:microsoft.com/office/officeart/2018/2/layout/IconVerticalSolidList"/>
    <dgm:cxn modelId="{656DE055-5AEF-4DA5-9C07-65A064ACA963}" type="presParOf" srcId="{C2422B89-7EB2-48F7-9EF7-84FB70E7E8CC}" destId="{DBC15197-05CC-4AF6-8647-10A1AB39B728}" srcOrd="1" destOrd="0" presId="urn:microsoft.com/office/officeart/2018/2/layout/IconVerticalSolidList"/>
    <dgm:cxn modelId="{FAF89B19-6AB5-45D1-ACC8-BD871D59B52D}" type="presParOf" srcId="{C2422B89-7EB2-48F7-9EF7-84FB70E7E8CC}" destId="{F26C306F-9A9E-4096-BB7B-C862BCEE0EC2}" srcOrd="2" destOrd="0" presId="urn:microsoft.com/office/officeart/2018/2/layout/IconVerticalSolidList"/>
    <dgm:cxn modelId="{E86C26BA-8010-4410-916B-E2AB756C14EB}" type="presParOf" srcId="{C2422B89-7EB2-48F7-9EF7-84FB70E7E8CC}" destId="{7A7E0C2B-5243-46C0-95D5-51A426F78F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4F622-5201-4EC5-9CF0-7A83DC7ABD38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89C8-379D-4A3E-9018-6963CF61D953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F2AA7-9EFE-4E74-83D8-AA8AF0A7B2A9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10+ experience in IT Industries , I have completed BCA and started my career as Linux administrator / Bash scripter , Python Automation.</a:t>
          </a:r>
        </a:p>
      </dsp:txBody>
      <dsp:txXfrm>
        <a:off x="1393874" y="653692"/>
        <a:ext cx="8326387" cy="1206817"/>
      </dsp:txXfrm>
    </dsp:sp>
    <dsp:sp modelId="{E04D44B4-70F7-472F-950D-0F4D1EC45369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15197-05CC-4AF6-8647-10A1AB39B728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0C2B-5243-46C0-95D5-51A426F78F15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hold so many certificate like CSCU, CCNA,CCNP, MCSA,MCP and Python. </a:t>
          </a:r>
        </a:p>
      </dsp:txBody>
      <dsp:txXfrm>
        <a:off x="1393874" y="2162214"/>
        <a:ext cx="8326387" cy="1206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E4AE1-E82D-21B8-2205-6E7B840CB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FE75-79C6-97B6-5564-26D57E693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C0C03-5652-4D4F-9722-232031931A37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C2A1C-3958-8701-2C6A-36F5452A6A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 Al-Nafi.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45D9D-0025-FF71-1BC7-16AE834860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5A810-DD15-437F-8E96-4F1EDE672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7808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6104-35E1-4346-8C59-6EB0C5C30A0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 Al-Nafi.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DFA01-95EE-4749-89AF-4581A1CC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240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88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1563" y="512763"/>
            <a:ext cx="4867275" cy="2738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CC497-D592-DA66-EB40-B7A2C5F116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754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09116" y="411480"/>
            <a:ext cx="3581400" cy="150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657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rgbClr val="53823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3661" y="1605153"/>
            <a:ext cx="8964676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22611" y="6466591"/>
            <a:ext cx="2020570" cy="25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45"/>
              </a:lnSpc>
            </a:pPr>
            <a:r>
              <a:rPr lang="en-US" spc="-5"/>
              <a:t>©  Al-Nafi. All Rights Reserved.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tream@annaafi.o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"/>
          <p:cNvSpPr txBox="1"/>
          <p:nvPr/>
        </p:nvSpPr>
        <p:spPr>
          <a:xfrm>
            <a:off x="4084320" y="640080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  <p:pic>
        <p:nvPicPr>
          <p:cNvPr id="9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24" y="1090087"/>
            <a:ext cx="4030277" cy="410910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2"/>
          <p:cNvSpPr txBox="1"/>
          <p:nvPr/>
        </p:nvSpPr>
        <p:spPr>
          <a:xfrm>
            <a:off x="365209" y="320646"/>
            <a:ext cx="6294671" cy="408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b="1"/>
            </a:pPr>
            <a:r>
              <a:rPr dirty="0"/>
              <a:t>Al </a:t>
            </a:r>
            <a:r>
              <a:rPr dirty="0" err="1"/>
              <a:t>Nafi</a:t>
            </a:r>
            <a:endParaRPr dirty="0"/>
          </a:p>
          <a:p>
            <a:pPr>
              <a:defRPr sz="4400" b="1"/>
            </a:pPr>
            <a:r>
              <a:rPr dirty="0"/>
              <a:t> </a:t>
            </a:r>
          </a:p>
          <a:p>
            <a:pPr>
              <a:defRPr sz="4400" b="1"/>
            </a:pPr>
            <a:r>
              <a:rPr dirty="0"/>
              <a:t>Let’s educate the world to make it a better place. </a:t>
            </a:r>
          </a:p>
          <a:p>
            <a:pPr>
              <a:defRPr sz="4400" b="1"/>
            </a:pPr>
            <a:endParaRPr dirty="0"/>
          </a:p>
          <a:p>
            <a:pPr>
              <a:defRPr sz="4400" b="1"/>
            </a:pPr>
            <a:r>
              <a:rPr dirty="0"/>
              <a:t>As Education Benefits All. 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8036328" y="5199195"/>
            <a:ext cx="3496888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Education Benefits All.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88DB-536C-4647-ABCE-F1FB1681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85216"/>
            <a:ext cx="12115800" cy="2462784"/>
          </a:xfrm>
        </p:spPr>
        <p:txBody>
          <a:bodyPr>
            <a:noAutofit/>
          </a:bodyPr>
          <a:lstStyle/>
          <a:p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Trainer Profile : Abdeali   Dodiya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B9854-7FB2-3B83-C223-A709A1BA9E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54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25202C-CC7E-1225-4949-A652082D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</p:spPr>
        <p:txBody>
          <a:bodyPr wrap="square" anchor="b">
            <a:normAutofit/>
          </a:bodyPr>
          <a:lstStyle/>
          <a:p>
            <a:r>
              <a:rPr lang="en-US" sz="7200" u="none" dirty="0">
                <a:solidFill>
                  <a:schemeClr val="tx2"/>
                </a:solidFill>
              </a:rPr>
              <a:t>First Lecture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01860F-F194-68A4-851F-A870B758CA0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24000" y="3581400"/>
            <a:ext cx="9906000" cy="1477328"/>
          </a:xfrm>
        </p:spPr>
        <p:txBody>
          <a:bodyPr/>
          <a:lstStyle/>
          <a:p>
            <a:r>
              <a:rPr lang="en-US" sz="9600" b="1" spc="-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Automation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3B322DB-15A6-5F65-9BBE-D8F3EA885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76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B083E540-111A-17A0-8EA4-8163502981C1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0516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Python 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844803" cy="28123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Python is an Object-oriented language programming languages.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Python is Independent languages.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23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3661" y="873378"/>
            <a:ext cx="8964676" cy="1015663"/>
          </a:xfrm>
        </p:spPr>
        <p:txBody>
          <a:bodyPr/>
          <a:lstStyle/>
          <a:p>
            <a:pPr algn="ctr"/>
            <a:r>
              <a:rPr lang="en-US" sz="66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Python 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997" y="2156654"/>
            <a:ext cx="11952901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Python is an Object-oriented language programming languages created by Guido Rossum in 1989.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Many large companies use the python such as NASA, Google , YouTube , BitTorrent, Facebook, Instagram, etc . 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68" y="4082340"/>
            <a:ext cx="2006469" cy="2791609"/>
          </a:xfrm>
          <a:prstGeom prst="rect">
            <a:avLst/>
          </a:prstGeom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953C6EB-6DB7-4365-918E-AD0A01E151A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00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C06C-36F5-4F55-BE2E-3D881E61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1" y="922697"/>
            <a:ext cx="8964676" cy="498222"/>
          </a:xfrm>
        </p:spPr>
        <p:txBody>
          <a:bodyPr wrap="square">
            <a:normAutofit fontScale="90000"/>
          </a:bodyPr>
          <a:lstStyle/>
          <a:p>
            <a:pPr algn="ctr"/>
            <a:r>
              <a:rPr lang="en-US" sz="3600" u="none" dirty="0"/>
              <a:t>Python Automation Course Outline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DED94-8846-4CAC-B279-9EB2C0CA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72626"/>
              </p:ext>
            </p:extLst>
          </p:nvPr>
        </p:nvGraphicFramePr>
        <p:xfrm>
          <a:off x="609600" y="1676400"/>
          <a:ext cx="5303520" cy="4754880"/>
        </p:xfrm>
        <a:graphic>
          <a:graphicData uri="http://schemas.openxmlformats.org/drawingml/2006/table">
            <a:tbl>
              <a:tblPr/>
              <a:tblGrid>
                <a:gridCol w="5303520">
                  <a:extLst>
                    <a:ext uri="{9D8B030D-6E8A-4147-A177-3AD203B41FA5}">
                      <a16:colId xmlns:a16="http://schemas.microsoft.com/office/drawing/2014/main" val="3216351340"/>
                    </a:ext>
                  </a:extLst>
                </a:gridCol>
              </a:tblGrid>
              <a:tr h="4705040">
                <a:tc>
                  <a:txBody>
                    <a:bodyPr/>
                    <a:lstStyle/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Introduction to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Basic python commands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Variables in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String operation in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Data Structure of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Operators of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Conditional statements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Modules in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working with different files in python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Exception handling in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Regular expression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Remote modules in python </a:t>
                      </a:r>
                    </a:p>
                    <a:p>
                      <a:pPr marL="342900" indent="-342900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Real time Hands-On practical</a:t>
                      </a:r>
                    </a:p>
                  </a:txBody>
                  <a:tcPr marL="19050" marR="1905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2892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25D31-7B95-C8F1-2DF1-97F89DC28410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71" y="2493563"/>
            <a:ext cx="2007620" cy="2793211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7AB8401-C0A5-A440-A24C-0D5EDCFA07AF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33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0" y="873378"/>
            <a:ext cx="60825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u="none" dirty="0"/>
              <a:t>Python Script 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660" y="1605153"/>
            <a:ext cx="1050214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$ </a:t>
            </a:r>
            <a:r>
              <a:rPr lang="en-US" sz="2400" b="1" dirty="0">
                <a:solidFill>
                  <a:srgbClr val="6F2F9F"/>
                </a:solidFill>
                <a:latin typeface="Carlito"/>
                <a:cs typeface="Carlito"/>
              </a:rPr>
              <a:t>Python</a:t>
            </a:r>
            <a:endParaRPr sz="24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6F2F9F"/>
                </a:solidFill>
                <a:latin typeface="Carlito"/>
                <a:cs typeface="Carlito"/>
              </a:rPr>
              <a:t>&gt;&gt;&gt; print ‘Hello, </a:t>
            </a:r>
            <a:r>
              <a:rPr lang="en-US" sz="2400" b="1" dirty="0" err="1">
                <a:solidFill>
                  <a:srgbClr val="6F2F9F"/>
                </a:solidFill>
                <a:latin typeface="Carlito"/>
                <a:cs typeface="Carlito"/>
              </a:rPr>
              <a:t>Alnafi</a:t>
            </a:r>
            <a:r>
              <a:rPr lang="en-US" sz="2400" b="1" dirty="0">
                <a:solidFill>
                  <a:srgbClr val="6F2F9F"/>
                </a:solidFill>
                <a:latin typeface="Carlito"/>
                <a:cs typeface="Carlito"/>
              </a:rPr>
              <a:t>’</a:t>
            </a:r>
          </a:p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rgbClr val="6F2F9F"/>
                </a:solidFill>
                <a:latin typeface="Carlito"/>
                <a:cs typeface="Carlito"/>
              </a:rPr>
              <a:t>&gt;&gt;&gt; exit()</a:t>
            </a:r>
          </a:p>
          <a:p>
            <a:pPr marL="12700">
              <a:lnSpc>
                <a:spcPct val="100000"/>
              </a:lnSpc>
            </a:pPr>
            <a:endParaRPr sz="24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$ which</a:t>
            </a:r>
            <a:r>
              <a:rPr sz="2400" b="1" spc="-3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lang="en-US" sz="2400" b="1" spc="-5" dirty="0">
                <a:solidFill>
                  <a:srgbClr val="6F2F9F"/>
                </a:solidFill>
                <a:latin typeface="Carlito"/>
                <a:cs typeface="Carlito"/>
              </a:rPr>
              <a:t>python</a:t>
            </a:r>
            <a:endParaRPr sz="2400" b="1" dirty="0">
              <a:latin typeface="Carlito"/>
              <a:cs typeface="Carlito"/>
            </a:endParaRP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r>
              <a:rPr sz="2400" b="1" dirty="0">
                <a:solidFill>
                  <a:srgbClr val="6F2F9F"/>
                </a:solidFill>
                <a:latin typeface="Carlito"/>
                <a:cs typeface="Carlito"/>
              </a:rPr>
              <a:t>$</a:t>
            </a:r>
            <a:r>
              <a:rPr lang="en-US" sz="2400" b="1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rlito"/>
                <a:cs typeface="Carlito"/>
              </a:rPr>
              <a:t>Execute </a:t>
            </a:r>
            <a:r>
              <a:rPr lang="en-US" sz="2400" b="1" spc="-15" dirty="0">
                <a:solidFill>
                  <a:srgbClr val="6F2F9F"/>
                </a:solidFill>
                <a:latin typeface="Carlito"/>
                <a:cs typeface="Carlito"/>
              </a:rPr>
              <a:t>Python </a:t>
            </a:r>
            <a:r>
              <a:rPr sz="2400" b="1" spc="-5" dirty="0">
                <a:solidFill>
                  <a:srgbClr val="6F2F9F"/>
                </a:solidFill>
                <a:latin typeface="Carlito"/>
                <a:cs typeface="Carlito"/>
              </a:rPr>
              <a:t>script</a:t>
            </a:r>
            <a:r>
              <a:rPr lang="en-US" sz="2400" b="1" spc="-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r>
              <a:rPr lang="en-US" sz="2400" b="1" spc="-5" dirty="0">
                <a:solidFill>
                  <a:srgbClr val="6F2F9F"/>
                </a:solidFill>
                <a:latin typeface="Carlito"/>
                <a:cs typeface="Carlito"/>
              </a:rPr>
              <a:t>$ </a:t>
            </a:r>
            <a:r>
              <a:rPr sz="2400" b="1" spc="-10" dirty="0">
                <a:solidFill>
                  <a:srgbClr val="6F2F9F"/>
                </a:solidFill>
                <a:latin typeface="Carlito"/>
                <a:cs typeface="Carlito"/>
              </a:rPr>
              <a:t>./</a:t>
            </a:r>
            <a:r>
              <a:rPr lang="en-US" sz="2400" b="1" spc="-10" dirty="0" err="1">
                <a:solidFill>
                  <a:srgbClr val="6F2F9F"/>
                </a:solidFill>
                <a:latin typeface="Carlito"/>
                <a:cs typeface="Carlito"/>
              </a:rPr>
              <a:t>python</a:t>
            </a:r>
            <a:r>
              <a:rPr sz="2400" b="1" spc="-10" dirty="0" err="1">
                <a:solidFill>
                  <a:srgbClr val="6F2F9F"/>
                </a:solidFill>
                <a:latin typeface="Carlito"/>
                <a:cs typeface="Carlito"/>
              </a:rPr>
              <a:t>filename</a:t>
            </a:r>
            <a:endParaRPr lang="en-US" sz="2400" b="1" spc="-10" dirty="0">
              <a:solidFill>
                <a:srgbClr val="6F2F9F"/>
              </a:solidFill>
              <a:latin typeface="Carlito"/>
              <a:cs typeface="Carlito"/>
            </a:endParaRP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r>
              <a:rPr lang="en-US" sz="2400" b="1" spc="-10" dirty="0">
                <a:solidFill>
                  <a:srgbClr val="6F2F9F"/>
                </a:solidFill>
                <a:latin typeface="Carlito"/>
                <a:cs typeface="Carlito"/>
              </a:rPr>
              <a:t>OR</a:t>
            </a: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r>
              <a:rPr lang="en-US" sz="2400" b="1" spc="-10" dirty="0">
                <a:solidFill>
                  <a:srgbClr val="6F2F9F"/>
                </a:solidFill>
                <a:latin typeface="Carlito"/>
                <a:cs typeface="Carlito"/>
              </a:rPr>
              <a:t>$/home/abdeali/pythonfilename</a:t>
            </a: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r>
              <a:rPr lang="en-US" sz="2400" b="1" spc="-10" dirty="0">
                <a:solidFill>
                  <a:srgbClr val="6F2F9F"/>
                </a:solidFill>
                <a:latin typeface="Carlito"/>
                <a:cs typeface="Carlito"/>
              </a:rPr>
              <a:t>OR</a:t>
            </a:r>
          </a:p>
          <a:p>
            <a:pPr marL="422909" marR="5080" indent="-410845">
              <a:tabLst>
                <a:tab pos="303530" algn="l"/>
                <a:tab pos="1144905" algn="l"/>
                <a:tab pos="2157730" algn="l"/>
              </a:tabLst>
            </a:pPr>
            <a:r>
              <a:rPr lang="en-US" sz="2400" b="1" spc="-10" dirty="0">
                <a:solidFill>
                  <a:srgbClr val="6F2F9F"/>
                </a:solidFill>
                <a:latin typeface="Carlito"/>
                <a:cs typeface="Carlito"/>
              </a:rPr>
              <a:t>$python </a:t>
            </a:r>
            <a:r>
              <a:rPr lang="en-US" sz="2400" b="1" spc="-10" dirty="0" err="1">
                <a:solidFill>
                  <a:srgbClr val="6F2F9F"/>
                </a:solidFill>
                <a:latin typeface="Carlito"/>
                <a:cs typeface="Carlito"/>
              </a:rPr>
              <a:t>pythonfilename</a:t>
            </a:r>
            <a:endParaRPr lang="en-US" sz="2400" b="1" spc="-10" dirty="0">
              <a:solidFill>
                <a:srgbClr val="6F2F9F"/>
              </a:solidFill>
              <a:latin typeface="Carlito"/>
              <a:cs typeface="Carlito"/>
            </a:endParaRPr>
          </a:p>
          <a:p>
            <a:pPr marL="422909" marR="5080" indent="-410845">
              <a:lnSpc>
                <a:spcPct val="100000"/>
              </a:lnSpc>
              <a:tabLst>
                <a:tab pos="303530" algn="l"/>
                <a:tab pos="1144905" algn="l"/>
                <a:tab pos="2157730" algn="l"/>
              </a:tabLst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E0E7A02-1BFB-4211-A3AE-87D88EC9D2B0}"/>
              </a:ext>
            </a:extLst>
          </p:cNvPr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©  Al-</a:t>
            </a:r>
            <a:r>
              <a:rPr dirty="0" err="1"/>
              <a:t>Nafi</a:t>
            </a:r>
            <a:r>
              <a:rPr dirty="0"/>
              <a:t>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oter Placeholder 1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©  Al-Nafi. All Rights Reserved.</a:t>
            </a:r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3756" y="250322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 algn="ctr" rtl="1">
              <a:buSzTx/>
              <a:buNone/>
              <a:defRPr sz="13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جزاك اللهُ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810563" y="3327479"/>
            <a:ext cx="8570874" cy="198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To ask questions, please contact </a:t>
            </a:r>
          </a:p>
          <a:p>
            <a:pPr algn="ctr">
              <a:defRPr sz="3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stream@annaafi.org</a:t>
            </a:r>
            <a:r>
              <a:t> </a:t>
            </a:r>
          </a:p>
          <a:p>
            <a:pPr algn="ctr">
              <a:defRPr sz="3200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297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Carlito</vt:lpstr>
      <vt:lpstr>Times New Roman</vt:lpstr>
      <vt:lpstr>Office Theme</vt:lpstr>
      <vt:lpstr>PowerPoint Presentation</vt:lpstr>
      <vt:lpstr>Trainer Profile : Abdeali   Dodiya</vt:lpstr>
      <vt:lpstr>First Lecture </vt:lpstr>
      <vt:lpstr>What is Python ? </vt:lpstr>
      <vt:lpstr>History Of Python ? </vt:lpstr>
      <vt:lpstr>Python Automation Course Outline</vt:lpstr>
      <vt:lpstr>Python Script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Afreen Bano</dc:creator>
  <cp:lastModifiedBy>Abdeali Dodiya</cp:lastModifiedBy>
  <cp:revision>46</cp:revision>
  <dcterms:created xsi:type="dcterms:W3CDTF">2022-06-01T16:52:52Z</dcterms:created>
  <dcterms:modified xsi:type="dcterms:W3CDTF">2022-08-09T15:43:26Z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2022-06-01T00:00:00Z</vt:filetime>
  </property>
</Properties>
</file>