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0186-0BED-A6C2-4E31-51776E76F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D5BD5-CEB2-D144-32C8-7DA57EBAC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C2F57-D38D-BAEC-85F3-87A3800C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FE9E-87C2-5BE5-A1BC-9B5699EF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632-631F-4568-C946-DCAEAE64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CDA6-7656-82D3-4A96-BD7995B83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92CDD-285A-4EBF-1507-BBBF9B92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31AE-BFF2-3794-6921-C1229100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8F7F-6080-722A-3D6F-354D1D5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686A-8F85-8183-0466-58E11117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C73C2-1AB1-F513-2A4F-42E91430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60614-99A5-555C-E5BA-14632E5C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ECA1-3E88-B7DB-B1FF-62CA4A73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9435-6EE7-9F76-F7F3-9DBE08A8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B630-F5EC-92FA-1262-26076A7F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D5EC-0135-F8BC-CCA2-BDF175F4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92CD-13D1-6057-FD57-45D22DF3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037A-DD82-0989-57C7-F22B2C4B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8732-C2B9-25C9-9E21-FF68AF83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1557-E68E-62F0-712B-A432653F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7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897E-33A1-0CD5-38D3-EE6C9E75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6EADF-D747-54F5-4251-19361D125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0673-A97D-8969-6226-F679732E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13FF-DADE-8051-91C0-B63C7DE7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C313E-3CEF-0EB4-EB45-B6EA4D12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AB81-B0FA-6B02-2C86-6B235BC5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EDFA-36BC-C3C0-2E3B-A5BE9B88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D4423-B5E5-BB3F-B134-AEF65EA77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2C433-E3CB-5315-7C6E-8C65E38D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62E47-A2C6-C70F-DAC5-56620999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B7AB1-7BE8-998F-F315-1F2572A7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DA26-BAC4-25C1-05A9-0281012A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E04CE-0CAF-F2FD-1C4A-323BDB57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B8CAC-776B-1649-87A6-AA0C1A17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AEE4C-D3E1-8FA8-58C0-DD942520F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F8E00-E267-4AC5-BFB4-36BB6780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D1FA8-DB12-1620-8089-8672A3EF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72D56-FADA-3975-843E-9DCBC8E2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1B5A4-A432-42FD-283D-A76472CD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F85B-D5F5-6A74-C8AA-5EF0C6CC6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96138-4E4F-3F6F-9A67-4966E6C9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E1784-FE2E-D621-E60F-AF364868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AD6CF-5C41-B6C8-4312-3D08435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D25AE-92E4-51C2-5C1A-75E88839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BD7E6-9CF2-9BE9-521D-B973E2F5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03DA-E98E-526A-4C8A-C14A5A76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0938-2F36-B087-765E-3C2F178B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DCC4-D7CA-1959-A7F3-7DDC1FF1B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258EF-3996-E1B7-328B-89F12ED1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68470-E676-94B6-785C-174E2306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A6B7-8124-5846-3BB7-70AD0584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92A8-FECA-CAC9-88BE-ED9AB995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5AD5-D239-1CF6-A407-012A7878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FC39C-6FE4-F8F3-7F20-2E40ACAD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11D44-7FB2-D199-3A23-E7EB279A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49F25-CE15-12CA-B6BE-3DD4ECB1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D9080-540E-2A55-2418-05B9C04D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22C60-F1CA-C6F5-1962-609917F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21852-1BF3-B7FF-6E71-C7CD36E2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2FA12-777A-1723-1F0D-5FB2211B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AB46A-1262-872D-3A8B-4F2302AD6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3EBFE-84FA-4FC7-88DD-94063FF37522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1DDE4-3DE9-62A7-B958-5009AB4FE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D890-F81D-46DE-F6B7-8EFAA8F4B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41469-76D0-4A4B-8FB7-D730CBED0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4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37CA-1CE0-E383-DEF4-1B4430EA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3DB6C2-5B99-3DA2-8D99-B77C7DA77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129" y="0"/>
            <a:ext cx="11595247" cy="67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903F0-EFB8-D162-CA18-3D5678BCD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D273-734E-B0C8-8618-F7827CF1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4B086-8209-D352-898A-F29DA59A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61937"/>
            <a:ext cx="114966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8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6AE1A-B489-4EE0-D757-73B179D0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0D1F-E8C8-FB2E-F77D-C2EFF9231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78F6E-1974-F428-491E-901DEA2E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933450"/>
            <a:ext cx="97631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6ED6B3-7345-7D81-0D81-AF83C88C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8F2AC18-B76A-D7EA-0126-E6F469D2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233362"/>
            <a:ext cx="115157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4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HASSAN</dc:creator>
  <cp:lastModifiedBy>AHMAD HASSAN</cp:lastModifiedBy>
  <cp:revision>1</cp:revision>
  <dcterms:created xsi:type="dcterms:W3CDTF">2025-02-07T19:05:03Z</dcterms:created>
  <dcterms:modified xsi:type="dcterms:W3CDTF">2025-02-07T19:09:05Z</dcterms:modified>
</cp:coreProperties>
</file>