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557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5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201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84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0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551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325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429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846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001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9587-CB5A-4E11-BC5D-FC8399EF599F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2D0B-4E5B-4A9E-8FE7-494AC953C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787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291" y="2951018"/>
            <a:ext cx="9144000" cy="1043854"/>
          </a:xfrm>
        </p:spPr>
        <p:txBody>
          <a:bodyPr/>
          <a:lstStyle/>
          <a:p>
            <a:r>
              <a:rPr lang="en-US" dirty="0" smtClean="0"/>
              <a:t>Ceaser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545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mk0privacycanadehyf0.kinstacdn.com/wp-content/uploads/2020/01/plaintext-ciphertex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3753" y="815998"/>
            <a:ext cx="7182949" cy="251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k0privacycanadehyf0.kinstacdn.com/wp-content/uploads/2020/01/caesar_ciph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0339" y="3770889"/>
            <a:ext cx="4757689" cy="20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9709" y="142701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Caesar Cipher encryption of a full message, using a left shift of 3.</a:t>
            </a:r>
          </a:p>
        </p:txBody>
      </p:sp>
      <p:pic>
        <p:nvPicPr>
          <p:cNvPr id="1032" name="Picture 8" descr="https://mk0privacycanadehyf0.kinstacdn.com/wp-content/uploads/2020/01/enx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4557" y="4144531"/>
            <a:ext cx="25431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mk0privacycanadehyf0.kinstacdn.com/wp-content/uploads/2020/01/dn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5507" y="4619625"/>
            <a:ext cx="25622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8921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661842"/>
            <a:ext cx="10723418" cy="57112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65	66	67	68	69	70	71	72	73	74	75	76</a:t>
            </a:r>
          </a:p>
          <a:p>
            <a:pPr marL="0" indent="0">
              <a:buNone/>
            </a:pPr>
            <a:r>
              <a:rPr lang="en-US" dirty="0" smtClean="0"/>
              <a:t>A	B	C	D	E	F	G	H	I	J	K	L</a:t>
            </a:r>
          </a:p>
          <a:p>
            <a:pPr marL="0" indent="0">
              <a:buNone/>
            </a:pPr>
            <a:r>
              <a:rPr lang="en-US" dirty="0" smtClean="0"/>
              <a:t>0	1	2	3	4	5	6	7	8	9	10	11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77	78	79	80	81	82	83	84	85	86	87	88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	N	O	P	Q	R	S	T	U	V	W	X</a:t>
            </a:r>
          </a:p>
          <a:p>
            <a:pPr marL="0" indent="0">
              <a:buNone/>
            </a:pPr>
            <a:r>
              <a:rPr lang="en-US" dirty="0" smtClean="0"/>
              <a:t>12	13	14	15	16	17	18	19	20	21	22	23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89	90</a:t>
            </a:r>
          </a:p>
          <a:p>
            <a:pPr marL="0" indent="0">
              <a:buNone/>
            </a:pPr>
            <a:r>
              <a:rPr lang="en-US" dirty="0" smtClean="0"/>
              <a:t>Y	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24	25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2341418"/>
            <a:ext cx="10446327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1273" y="4488873"/>
            <a:ext cx="10446327" cy="27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08763" y="5272828"/>
            <a:ext cx="617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JAVA	key/shift=3</a:t>
            </a:r>
          </a:p>
          <a:p>
            <a:r>
              <a:rPr lang="en-US" dirty="0" smtClean="0"/>
              <a:t>Encrypt: MDYD</a:t>
            </a:r>
          </a:p>
          <a:p>
            <a:r>
              <a:rPr lang="en-US" dirty="0" smtClean="0"/>
              <a:t>Decrypt: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28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19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Ceaser Cipher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Ceaser Cipher</dc:title>
  <dc:creator>hammad rasool</dc:creator>
  <cp:lastModifiedBy>Sonic</cp:lastModifiedBy>
  <cp:revision>10</cp:revision>
  <dcterms:created xsi:type="dcterms:W3CDTF">2020-05-13T01:38:32Z</dcterms:created>
  <dcterms:modified xsi:type="dcterms:W3CDTF">2022-01-30T02:09:22Z</dcterms:modified>
</cp:coreProperties>
</file>