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015D-C9EF-469C-BB91-5E4436DEA92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59DF-1A19-4080-8241-02180450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88053"/>
          </a:xfrm>
        </p:spPr>
        <p:txBody>
          <a:bodyPr/>
          <a:lstStyle/>
          <a:p>
            <a:r>
              <a:rPr lang="en-US" b="1" dirty="0" smtClean="0"/>
              <a:t>Chap#11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11691"/>
            <a:ext cx="10515600" cy="107817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             Computer </a:t>
            </a:r>
            <a:r>
              <a:rPr lang="en-US" sz="4000" b="1" dirty="0">
                <a:solidFill>
                  <a:schemeClr val="tx1"/>
                </a:solidFill>
              </a:rPr>
              <a:t>misuse and the criminal law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11.8 Unauthorized removal of information stored on a computer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access to programs or data held in a computer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/>
              <a:t>to remove information stored on </a:t>
            </a:r>
            <a:r>
              <a:rPr lang="en-US" dirty="0" smtClean="0"/>
              <a:t>a computer </a:t>
            </a:r>
            <a:r>
              <a:rPr lang="en-US" dirty="0"/>
              <a:t>it will be necessary to access the computer </a:t>
            </a:r>
            <a:r>
              <a:rPr lang="en-US" dirty="0" smtClean="0"/>
              <a:t>first</a:t>
            </a:r>
          </a:p>
          <a:p>
            <a:r>
              <a:rPr lang="en-US" dirty="0"/>
              <a:t>examination paper before the examination was held</a:t>
            </a:r>
          </a:p>
        </p:txBody>
      </p:sp>
    </p:spTree>
    <p:extLst>
      <p:ext uri="{BB962C8B-B14F-4D97-AF65-F5344CB8AC3E}">
        <p14:creationId xmlns:p14="http://schemas.microsoft.com/office/powerpoint/2010/main" val="30471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11.1 Computing and criminal </a:t>
            </a:r>
            <a:r>
              <a:rPr lang="en-US" b="1" dirty="0" smtClean="0"/>
              <a:t>activity</a:t>
            </a:r>
          </a:p>
          <a:p>
            <a:r>
              <a:rPr lang="en-US" b="1" dirty="0"/>
              <a:t>11.2 Reform of the criminal </a:t>
            </a:r>
            <a:r>
              <a:rPr lang="en-US" b="1" dirty="0" smtClean="0"/>
              <a:t>law</a:t>
            </a:r>
          </a:p>
          <a:p>
            <a:r>
              <a:rPr lang="en-US" b="1" dirty="0"/>
              <a:t>11.3 Categories of </a:t>
            </a:r>
            <a:r>
              <a:rPr lang="en-US" b="1" dirty="0" smtClean="0"/>
              <a:t>misuse</a:t>
            </a:r>
          </a:p>
          <a:p>
            <a:r>
              <a:rPr lang="en-US" b="1" dirty="0"/>
              <a:t>11.4 Computer </a:t>
            </a:r>
            <a:r>
              <a:rPr lang="en-US" b="1" dirty="0" smtClean="0"/>
              <a:t>fraud</a:t>
            </a:r>
          </a:p>
          <a:p>
            <a:r>
              <a:rPr lang="en-US" b="1" dirty="0"/>
              <a:t>11.5 Obtaining unauthorized access to a </a:t>
            </a:r>
            <a:r>
              <a:rPr lang="en-US" b="1" dirty="0" smtClean="0"/>
              <a:t>computer</a:t>
            </a:r>
          </a:p>
          <a:p>
            <a:pPr lvl="1"/>
            <a:r>
              <a:rPr lang="en-US" dirty="0"/>
              <a:t>11.5.1 Computer </a:t>
            </a:r>
            <a:r>
              <a:rPr lang="en-US" dirty="0" smtClean="0"/>
              <a:t>hacking</a:t>
            </a:r>
          </a:p>
          <a:p>
            <a:pPr lvl="1"/>
            <a:r>
              <a:rPr lang="en-US" dirty="0"/>
              <a:t>11.5.2 Computer Misuse Act </a:t>
            </a:r>
            <a:r>
              <a:rPr lang="en-US" dirty="0" smtClean="0"/>
              <a:t>1990</a:t>
            </a:r>
          </a:p>
          <a:p>
            <a:pPr lvl="1"/>
            <a:r>
              <a:rPr lang="en-US" dirty="0"/>
              <a:t>11.5.3 </a:t>
            </a:r>
            <a:r>
              <a:rPr lang="en-US" dirty="0" smtClean="0"/>
              <a:t>Eavesdropping</a:t>
            </a:r>
          </a:p>
          <a:p>
            <a:pPr lvl="1"/>
            <a:r>
              <a:rPr lang="en-US" dirty="0"/>
              <a:t>11.5.4 Unauthorized use of a computer for personal </a:t>
            </a:r>
            <a:r>
              <a:rPr lang="en-US" dirty="0" smtClean="0"/>
              <a:t>benefit</a:t>
            </a:r>
            <a:endParaRPr lang="en-US" dirty="0"/>
          </a:p>
          <a:p>
            <a:r>
              <a:rPr lang="en-US" b="1" dirty="0" smtClean="0"/>
              <a:t>11.6 </a:t>
            </a:r>
            <a:r>
              <a:rPr lang="en-US" b="1" dirty="0"/>
              <a:t>Unauthorized alteration or destruction of </a:t>
            </a:r>
            <a:r>
              <a:rPr lang="en-US" b="1" dirty="0" smtClean="0"/>
              <a:t>information</a:t>
            </a:r>
          </a:p>
          <a:p>
            <a:pPr lvl="1"/>
            <a:r>
              <a:rPr lang="en-US" dirty="0"/>
              <a:t>11.6.1 Criminal </a:t>
            </a:r>
            <a:r>
              <a:rPr lang="en-US" dirty="0" smtClean="0"/>
              <a:t>damage</a:t>
            </a:r>
          </a:p>
          <a:p>
            <a:pPr lvl="1"/>
            <a:r>
              <a:rPr lang="en-US" dirty="0"/>
              <a:t>11.6.2 Unauthorized modification of computer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/>
              <a:t>11.6.3 </a:t>
            </a:r>
            <a:r>
              <a:rPr lang="en-US" dirty="0" smtClean="0"/>
              <a:t>Forgery</a:t>
            </a:r>
          </a:p>
          <a:p>
            <a:r>
              <a:rPr lang="en-US" b="1" dirty="0"/>
              <a:t>11.7 Denying access to an authorized </a:t>
            </a:r>
            <a:r>
              <a:rPr lang="en-US" b="1" dirty="0" smtClean="0"/>
              <a:t>user</a:t>
            </a:r>
          </a:p>
          <a:p>
            <a:r>
              <a:rPr lang="en-US" b="1" dirty="0"/>
              <a:t>11.8 Unauthorized removal of information stored on a computer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294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11.1 Computing and criminal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690688"/>
            <a:ext cx="11218460" cy="4614578"/>
          </a:xfrm>
        </p:spPr>
        <p:txBody>
          <a:bodyPr/>
          <a:lstStyle/>
          <a:p>
            <a:r>
              <a:rPr lang="en-US" dirty="0" smtClean="0"/>
              <a:t>Evolution </a:t>
            </a:r>
            <a:r>
              <a:rPr lang="en-US" dirty="0"/>
              <a:t>of the </a:t>
            </a:r>
            <a:r>
              <a:rPr lang="en-US" dirty="0" smtClean="0"/>
              <a:t>computer -&gt; More Criminal Activities</a:t>
            </a:r>
          </a:p>
          <a:p>
            <a:r>
              <a:rPr lang="en-US" dirty="0"/>
              <a:t>Internet has undoubtedly created new security </a:t>
            </a:r>
            <a:r>
              <a:rPr lang="en-US" dirty="0" smtClean="0"/>
              <a:t>risks(hacking)</a:t>
            </a:r>
          </a:p>
          <a:p>
            <a:r>
              <a:rPr lang="en-US" dirty="0" smtClean="0"/>
              <a:t>Misuses </a:t>
            </a:r>
            <a:r>
              <a:rPr lang="en-US" dirty="0"/>
              <a:t>of computing </a:t>
            </a:r>
            <a:r>
              <a:rPr lang="en-US" dirty="0" smtClean="0"/>
              <a:t>systems-&gt;</a:t>
            </a:r>
            <a:r>
              <a:rPr lang="en-US" dirty="0"/>
              <a:t>compulsory to report </a:t>
            </a:r>
            <a:r>
              <a:rPr lang="en-US" dirty="0" smtClean="0"/>
              <a:t>computer crimes</a:t>
            </a:r>
          </a:p>
          <a:p>
            <a:r>
              <a:rPr lang="en-US" dirty="0" smtClean="0"/>
              <a:t>Ensure uniformity </a:t>
            </a:r>
            <a:r>
              <a:rPr lang="en-US" dirty="0"/>
              <a:t>within the criminal law</a:t>
            </a:r>
          </a:p>
        </p:txBody>
      </p:sp>
    </p:spTree>
    <p:extLst>
      <p:ext uri="{BB962C8B-B14F-4D97-AF65-F5344CB8AC3E}">
        <p14:creationId xmlns:p14="http://schemas.microsoft.com/office/powerpoint/2010/main" val="23184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11.2 Reform of the criminal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of </a:t>
            </a:r>
            <a:r>
              <a:rPr lang="en-US" dirty="0" smtClean="0"/>
              <a:t>Florida’s Computer </a:t>
            </a:r>
            <a:r>
              <a:rPr lang="en-US" dirty="0"/>
              <a:t>Crimes Act </a:t>
            </a:r>
            <a:r>
              <a:rPr lang="en-US" dirty="0" smtClean="0"/>
              <a:t>1978-&gt;</a:t>
            </a:r>
            <a:r>
              <a:rPr lang="en-US" dirty="0"/>
              <a:t>Acts of Parliament governing areas of high technology rapidly become out of </a:t>
            </a:r>
            <a:r>
              <a:rPr lang="en-US" dirty="0" smtClean="0"/>
              <a:t>date</a:t>
            </a:r>
          </a:p>
          <a:p>
            <a:r>
              <a:rPr lang="en-US" dirty="0" smtClean="0"/>
              <a:t>Equipment </a:t>
            </a:r>
            <a:r>
              <a:rPr lang="en-US" dirty="0"/>
              <a:t>and do not warrant separate </a:t>
            </a:r>
            <a:r>
              <a:rPr lang="en-US" dirty="0" smtClean="0"/>
              <a:t>treatment by </a:t>
            </a:r>
            <a:r>
              <a:rPr lang="en-US" dirty="0"/>
              <a:t>the </a:t>
            </a:r>
            <a:r>
              <a:rPr lang="en-US" dirty="0" smtClean="0"/>
              <a:t>law</a:t>
            </a:r>
          </a:p>
          <a:p>
            <a:r>
              <a:rPr lang="en-US" dirty="0" smtClean="0"/>
              <a:t>Criminal </a:t>
            </a:r>
            <a:r>
              <a:rPr lang="en-US" dirty="0"/>
              <a:t>laws regulate the misuse of </a:t>
            </a:r>
            <a:r>
              <a:rPr lang="en-US" dirty="0" smtClean="0"/>
              <a:t>computers-&gt; change amendment</a:t>
            </a:r>
          </a:p>
          <a:p>
            <a:r>
              <a:rPr lang="en-US" dirty="0" smtClean="0"/>
              <a:t>General </a:t>
            </a:r>
            <a:r>
              <a:rPr lang="en-US" dirty="0"/>
              <a:t>public </a:t>
            </a:r>
            <a:r>
              <a:rPr lang="en-US" dirty="0" smtClean="0"/>
              <a:t>interest</a:t>
            </a:r>
          </a:p>
          <a:p>
            <a:r>
              <a:rPr lang="en-US" dirty="0"/>
              <a:t>public respect for the criminal </a:t>
            </a:r>
            <a:r>
              <a:rPr lang="en-US" dirty="0" smtClean="0"/>
              <a:t>law</a:t>
            </a:r>
          </a:p>
          <a:p>
            <a:r>
              <a:rPr lang="en-US" dirty="0" smtClean="0"/>
              <a:t>Copyright concerns</a:t>
            </a:r>
          </a:p>
          <a:p>
            <a:r>
              <a:rPr lang="en-US" dirty="0" smtClean="0"/>
              <a:t>Punish a company -&gt; defective </a:t>
            </a:r>
            <a:r>
              <a:rPr lang="en-US" dirty="0"/>
              <a:t>safety critical system, causing death</a:t>
            </a:r>
          </a:p>
        </p:txBody>
      </p:sp>
    </p:spTree>
    <p:extLst>
      <p:ext uri="{BB962C8B-B14F-4D97-AF65-F5344CB8AC3E}">
        <p14:creationId xmlns:p14="http://schemas.microsoft.com/office/powerpoint/2010/main" val="36466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11.3 Categories of misuse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(a) computer fraud;</a:t>
            </a:r>
          </a:p>
          <a:p>
            <a:pPr marL="0" indent="0">
              <a:buNone/>
            </a:pPr>
            <a:r>
              <a:rPr lang="en-US" dirty="0"/>
              <a:t>(b) unauthorized obtaining of information from a computer, which they </a:t>
            </a:r>
            <a:r>
              <a:rPr lang="en-US" dirty="0" smtClean="0"/>
              <a:t>sub-categorized into </a:t>
            </a:r>
            <a:r>
              <a:rPr lang="en-US" dirty="0"/>
              <a:t>the following:</a:t>
            </a:r>
          </a:p>
          <a:p>
            <a:pPr marL="0" indent="0">
              <a:buNone/>
            </a:pPr>
            <a:r>
              <a:rPr lang="en-US" dirty="0"/>
              <a:t>• computer hacking;</a:t>
            </a:r>
          </a:p>
          <a:p>
            <a:pPr marL="0" indent="0">
              <a:buNone/>
            </a:pPr>
            <a:r>
              <a:rPr lang="en-US" dirty="0"/>
              <a:t>• eavesdropping on a computer;</a:t>
            </a:r>
          </a:p>
          <a:p>
            <a:pPr marL="0" indent="0">
              <a:buNone/>
            </a:pPr>
            <a:r>
              <a:rPr lang="en-US" dirty="0"/>
              <a:t>• making unauthorized use of computers for personal benefit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(c) unauthorized alteration or destruction of information stored on a computer;</a:t>
            </a:r>
          </a:p>
          <a:p>
            <a:pPr marL="0" indent="0">
              <a:buNone/>
            </a:pPr>
            <a:r>
              <a:rPr lang="en-US" dirty="0"/>
              <a:t>(d) denying access to an authorized user;</a:t>
            </a:r>
          </a:p>
          <a:p>
            <a:pPr marL="0" indent="0">
              <a:buNone/>
            </a:pPr>
            <a:r>
              <a:rPr lang="en-US" dirty="0"/>
              <a:t>(e) the unauthorized removal of information stored on a computer.</a:t>
            </a:r>
          </a:p>
        </p:txBody>
      </p:sp>
    </p:spTree>
    <p:extLst>
      <p:ext uri="{BB962C8B-B14F-4D97-AF65-F5344CB8AC3E}">
        <p14:creationId xmlns:p14="http://schemas.microsoft.com/office/powerpoint/2010/main" val="55092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11.4 Computer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dishonestly to obtain </a:t>
            </a:r>
            <a:r>
              <a:rPr lang="en-US" dirty="0" err="1" smtClean="0"/>
              <a:t>money,property</a:t>
            </a:r>
            <a:r>
              <a:rPr lang="en-US" dirty="0"/>
              <a:t>, or some other advantage of </a:t>
            </a:r>
            <a:r>
              <a:rPr lang="en-US" dirty="0" smtClean="0"/>
              <a:t>value.</a:t>
            </a:r>
          </a:p>
          <a:p>
            <a:r>
              <a:rPr lang="en-US" dirty="0"/>
              <a:t>sub-divided computer fraud into three </a:t>
            </a:r>
            <a:r>
              <a:rPr lang="en-US" dirty="0" smtClean="0"/>
              <a:t>categories which </a:t>
            </a:r>
            <a:r>
              <a:rPr lang="en-US" dirty="0"/>
              <a:t>they called input </a:t>
            </a:r>
            <a:r>
              <a:rPr lang="en-US" dirty="0" smtClean="0"/>
              <a:t>frauds(</a:t>
            </a:r>
            <a:r>
              <a:rPr lang="en-US" dirty="0"/>
              <a:t>dishonestly enters false data</a:t>
            </a:r>
            <a:r>
              <a:rPr lang="en-US" dirty="0" smtClean="0"/>
              <a:t>), </a:t>
            </a:r>
            <a:r>
              <a:rPr lang="en-US" dirty="0"/>
              <a:t>output </a:t>
            </a:r>
            <a:r>
              <a:rPr lang="en-US" dirty="0" smtClean="0"/>
              <a:t>frauds(</a:t>
            </a:r>
            <a:r>
              <a:rPr lang="en-US" dirty="0"/>
              <a:t>misappropriated funds</a:t>
            </a:r>
            <a:r>
              <a:rPr lang="en-US" dirty="0" smtClean="0"/>
              <a:t>), </a:t>
            </a:r>
            <a:r>
              <a:rPr lang="en-US" dirty="0"/>
              <a:t>and program </a:t>
            </a:r>
            <a:r>
              <a:rPr lang="en-US" dirty="0" smtClean="0"/>
              <a:t>frauds(</a:t>
            </a:r>
            <a:r>
              <a:rPr lang="en-US" dirty="0"/>
              <a:t>dishonest alteration of a computer </a:t>
            </a:r>
            <a:r>
              <a:rPr lang="en-US" dirty="0" smtClean="0"/>
              <a:t>program-&gt;</a:t>
            </a:r>
            <a:r>
              <a:rPr lang="en-US" dirty="0"/>
              <a:t>greater computing skills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Human is responsible and not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2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11.5 Obtaining unauthorized access to a computer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Computer hacking(enter into computer to alter data-&gt; two offences)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Electronic eavesdropping (secret </a:t>
            </a:r>
            <a:r>
              <a:rPr lang="en-US" dirty="0"/>
              <a:t>listening or </a:t>
            </a:r>
            <a:r>
              <a:rPr lang="en-US" dirty="0" smtClean="0"/>
              <a:t>watching-&gt;VDU </a:t>
            </a:r>
            <a:r>
              <a:rPr lang="en-US" dirty="0"/>
              <a:t>screens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Making </a:t>
            </a:r>
            <a:r>
              <a:rPr lang="en-US" dirty="0"/>
              <a:t>unauthorized use of computers for personal benefit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1990 </a:t>
            </a:r>
            <a:r>
              <a:rPr lang="en-US" dirty="0" smtClean="0"/>
              <a:t>Act,</a:t>
            </a:r>
            <a:r>
              <a:rPr lang="en-US" dirty="0"/>
              <a:t> Theft Act 1968</a:t>
            </a:r>
          </a:p>
        </p:txBody>
      </p:sp>
    </p:spTree>
    <p:extLst>
      <p:ext uri="{BB962C8B-B14F-4D97-AF65-F5344CB8AC3E}">
        <p14:creationId xmlns:p14="http://schemas.microsoft.com/office/powerpoint/2010/main" val="26335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11.6 Unauthorized alteration or destruction of information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11.6.1 Criminal </a:t>
            </a:r>
            <a:r>
              <a:rPr lang="en-US" b="1" dirty="0" smtClean="0"/>
              <a:t>damage</a:t>
            </a:r>
          </a:p>
          <a:p>
            <a:r>
              <a:rPr lang="en-US" dirty="0"/>
              <a:t>person commits criminal damage if he intentionally </a:t>
            </a:r>
            <a:r>
              <a:rPr lang="en-US" dirty="0" smtClean="0"/>
              <a:t>destroys or damages </a:t>
            </a:r>
            <a:r>
              <a:rPr lang="en-US" dirty="0"/>
              <a:t>property belonging to another without lawful </a:t>
            </a:r>
            <a:r>
              <a:rPr lang="en-US" dirty="0" smtClean="0"/>
              <a:t>excuse             </a:t>
            </a:r>
            <a:r>
              <a:rPr lang="en-US" dirty="0"/>
              <a:t>plastic circuit </a:t>
            </a:r>
            <a:r>
              <a:rPr lang="en-US" dirty="0" smtClean="0"/>
              <a:t>card -&gt;</a:t>
            </a:r>
            <a:r>
              <a:rPr lang="en-US" dirty="0"/>
              <a:t>plastic circuit </a:t>
            </a:r>
            <a:r>
              <a:rPr lang="en-US" dirty="0" smtClean="0"/>
              <a:t>card</a:t>
            </a:r>
          </a:p>
          <a:p>
            <a:pPr marL="0" indent="0">
              <a:buNone/>
            </a:pPr>
            <a:r>
              <a:rPr lang="en-US" b="1" dirty="0"/>
              <a:t>11.6.2 Unauthorized modification of computer </a:t>
            </a:r>
            <a:r>
              <a:rPr lang="en-US" b="1" dirty="0" smtClean="0"/>
              <a:t>material</a:t>
            </a:r>
          </a:p>
          <a:p>
            <a:pPr marL="0" indent="0">
              <a:buNone/>
            </a:pPr>
            <a:r>
              <a:rPr lang="en-US" dirty="0"/>
              <a:t>(1) A person is guilty of an offence if: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a) he does any act which causes unauthorized modification of the contents of </a:t>
            </a:r>
            <a:r>
              <a:rPr lang="en-US" dirty="0" smtClean="0"/>
              <a:t>a computer;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b) at the time when he does the act he has the requisite intent and the </a:t>
            </a:r>
            <a:r>
              <a:rPr lang="en-US" dirty="0" smtClean="0"/>
              <a:t>requisite knowledge.</a:t>
            </a:r>
          </a:p>
          <a:p>
            <a:pPr marL="0" indent="0">
              <a:buNone/>
            </a:pPr>
            <a:r>
              <a:rPr lang="en-US" dirty="0"/>
              <a:t>The requisite intent is an intent to cause a modification of the contents of any </a:t>
            </a:r>
            <a:r>
              <a:rPr lang="en-US" dirty="0" smtClean="0"/>
              <a:t>computer and </a:t>
            </a:r>
            <a:r>
              <a:rPr lang="en-US" dirty="0"/>
              <a:t>by so doing:</a:t>
            </a:r>
          </a:p>
          <a:p>
            <a:pPr marL="0" indent="0">
              <a:buNone/>
            </a:pPr>
            <a:r>
              <a:rPr lang="en-US" dirty="0"/>
              <a:t>1. to impair the operation of any computer; or</a:t>
            </a:r>
          </a:p>
          <a:p>
            <a:pPr marL="0" indent="0">
              <a:buNone/>
            </a:pPr>
            <a:r>
              <a:rPr lang="en-US" dirty="0"/>
              <a:t>2. to prevent or hinder access to any program or data held in any computer; or</a:t>
            </a:r>
          </a:p>
          <a:p>
            <a:pPr marL="0" indent="0">
              <a:buNone/>
            </a:pPr>
            <a:r>
              <a:rPr lang="en-US" dirty="0"/>
              <a:t>3. to impair the operation of any such program or the reliability of any such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11.6.3 </a:t>
            </a:r>
            <a:r>
              <a:rPr lang="en-US" b="1" dirty="0" smtClean="0"/>
              <a:t>Forgery</a:t>
            </a:r>
          </a:p>
          <a:p>
            <a:r>
              <a:rPr lang="en-US" dirty="0"/>
              <a:t>unauthorized alteration or destruction of data stored on a computer may also </a:t>
            </a:r>
            <a:r>
              <a:rPr lang="en-US" dirty="0" smtClean="0"/>
              <a:t>amount to forgery</a:t>
            </a:r>
          </a:p>
          <a:p>
            <a:r>
              <a:rPr lang="en-US" dirty="0"/>
              <a:t>A person is guilty of forgery if he makes a false </a:t>
            </a:r>
            <a:r>
              <a:rPr lang="en-US" dirty="0" smtClean="0"/>
              <a:t>instrument-&gt;accepting-&gt;other person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11.7 Denying access to an authorized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denied access to a computer if all terminals or other means </a:t>
            </a:r>
            <a:r>
              <a:rPr lang="en-US" dirty="0" smtClean="0"/>
              <a:t>of access </a:t>
            </a:r>
            <a:r>
              <a:rPr lang="en-US" dirty="0"/>
              <a:t>were being used by unauthorized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unauthorized </a:t>
            </a:r>
            <a:r>
              <a:rPr lang="en-US" dirty="0"/>
              <a:t>modification </a:t>
            </a:r>
            <a:r>
              <a:rPr lang="en-US" dirty="0" smtClean="0"/>
              <a:t>of computer </a:t>
            </a:r>
            <a:r>
              <a:rPr lang="en-US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516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Chap#11</vt:lpstr>
      <vt:lpstr>Contents</vt:lpstr>
      <vt:lpstr>11.1 Computing and criminal activity</vt:lpstr>
      <vt:lpstr>11.2 Reform of the criminal law</vt:lpstr>
      <vt:lpstr>11.3 Categories of misuse</vt:lpstr>
      <vt:lpstr>11.4 Computer fraud</vt:lpstr>
      <vt:lpstr>11.5 Obtaining unauthorized access to a computer</vt:lpstr>
      <vt:lpstr>11.6 Unauthorized alteration or destruction of information</vt:lpstr>
      <vt:lpstr>11.7 Denying access to an authorized user</vt:lpstr>
      <vt:lpstr>11.8 Unauthorized removal of information stored on a computer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Chap#11</dc:title>
  <dc:creator>A.S Pride</dc:creator>
  <cp:lastModifiedBy>A.S Pride</cp:lastModifiedBy>
  <cp:revision>10</cp:revision>
  <dcterms:created xsi:type="dcterms:W3CDTF">2022-05-27T16:33:24Z</dcterms:created>
  <dcterms:modified xsi:type="dcterms:W3CDTF">2022-05-27T18:48:22Z</dcterms:modified>
</cp:coreProperties>
</file>