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9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0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70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21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69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66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038E-1511-4A60-95D6-AF2DC651C1EC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4F7A-7518-4C8E-940C-6425FFF96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8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Internet </a:t>
            </a:r>
            <a:r>
              <a:rPr lang="en-GB" dirty="0" smtClean="0"/>
              <a:t>Protocol (IP)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5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Internet Protocol (IP)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Protocol (IP)</dc:title>
  <dc:creator>pakistan</dc:creator>
  <cp:lastModifiedBy>pakistan</cp:lastModifiedBy>
  <cp:revision>1</cp:revision>
  <dcterms:created xsi:type="dcterms:W3CDTF">2021-04-08T14:36:19Z</dcterms:created>
  <dcterms:modified xsi:type="dcterms:W3CDTF">2021-04-08T14:36:38Z</dcterms:modified>
</cp:coreProperties>
</file>