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DD49C3E-A752-4996-B26D-A7BCBA01E50B}"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44805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49C3E-A752-4996-B26D-A7BCBA01E50B}"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68251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49C3E-A752-4996-B26D-A7BCBA01E50B}"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112106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49C3E-A752-4996-B26D-A7BCBA01E50B}"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51051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49C3E-A752-4996-B26D-A7BCBA01E50B}"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85864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DD49C3E-A752-4996-B26D-A7BCBA01E50B}"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26276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DD49C3E-A752-4996-B26D-A7BCBA01E50B}" type="datetimeFigureOut">
              <a:rPr lang="en-GB" smtClean="0"/>
              <a:t>03/03/2021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68230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DD49C3E-A752-4996-B26D-A7BCBA01E50B}" type="datetimeFigureOut">
              <a:rPr lang="en-GB" smtClean="0"/>
              <a:t>03/03/2021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52668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49C3E-A752-4996-B26D-A7BCBA01E50B}" type="datetimeFigureOut">
              <a:rPr lang="en-GB" smtClean="0"/>
              <a:t>03/03/2021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69189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49C3E-A752-4996-B26D-A7BCBA01E50B}"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52213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49C3E-A752-4996-B26D-A7BCBA01E50B}"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82070F-4487-4474-8FEE-41EAAF37CBB5}" type="slidenum">
              <a:rPr lang="en-GB" smtClean="0"/>
              <a:t>‹#›</a:t>
            </a:fld>
            <a:endParaRPr lang="en-GB"/>
          </a:p>
        </p:txBody>
      </p:sp>
    </p:spTree>
    <p:extLst>
      <p:ext uri="{BB962C8B-B14F-4D97-AF65-F5344CB8AC3E}">
        <p14:creationId xmlns:p14="http://schemas.microsoft.com/office/powerpoint/2010/main" val="36276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49C3E-A752-4996-B26D-A7BCBA01E50B}" type="datetimeFigureOut">
              <a:rPr lang="en-GB" smtClean="0"/>
              <a:t>03/03/2021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2070F-4487-4474-8FEE-41EAAF37CBB5}" type="slidenum">
              <a:rPr lang="en-GB" smtClean="0"/>
              <a:t>‹#›</a:t>
            </a:fld>
            <a:endParaRPr lang="en-GB"/>
          </a:p>
        </p:txBody>
      </p:sp>
    </p:spTree>
    <p:extLst>
      <p:ext uri="{BB962C8B-B14F-4D97-AF65-F5344CB8AC3E}">
        <p14:creationId xmlns:p14="http://schemas.microsoft.com/office/powerpoint/2010/main" val="159605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Multiple Access Techniques</a:t>
            </a:r>
            <a:r>
              <a:rPr lang="en-GB" dirty="0"/>
              <a:t/>
            </a:r>
            <a:br>
              <a:rPr lang="en-GB" dirty="0"/>
            </a:br>
            <a:endParaRPr lang="en-GB" dirty="0"/>
          </a:p>
        </p:txBody>
      </p:sp>
      <p:sp>
        <p:nvSpPr>
          <p:cNvPr id="3" name="Subtitle 2"/>
          <p:cNvSpPr>
            <a:spLocks noGrp="1"/>
          </p:cNvSpPr>
          <p:nvPr>
            <p:ph type="subTitle" idx="1"/>
          </p:nvPr>
        </p:nvSpPr>
        <p:spPr>
          <a:xfrm>
            <a:off x="2708856" y="2893700"/>
            <a:ext cx="9144000" cy="1655762"/>
          </a:xfrm>
        </p:spPr>
        <p:txBody>
          <a:bodyPr/>
          <a:lstStyle/>
          <a:p>
            <a:r>
              <a:rPr lang="en-GB" b="1" dirty="0" smtClean="0"/>
              <a:t>Computer Networks</a:t>
            </a:r>
            <a:endParaRPr lang="en-GB" b="1" dirty="0"/>
          </a:p>
        </p:txBody>
      </p:sp>
    </p:spTree>
    <p:extLst>
      <p:ext uri="{BB962C8B-B14F-4D97-AF65-F5344CB8AC3E}">
        <p14:creationId xmlns:p14="http://schemas.microsoft.com/office/powerpoint/2010/main" val="351645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TDMA</a:t>
            </a:r>
            <a:endParaRPr lang="en-GB" dirty="0"/>
          </a:p>
        </p:txBody>
      </p:sp>
      <p:sp>
        <p:nvSpPr>
          <p:cNvPr id="3" name="Content Placeholder 2"/>
          <p:cNvSpPr>
            <a:spLocks noGrp="1"/>
          </p:cNvSpPr>
          <p:nvPr>
            <p:ph idx="1"/>
          </p:nvPr>
        </p:nvSpPr>
        <p:spPr/>
        <p:txBody>
          <a:bodyPr/>
          <a:lstStyle/>
          <a:p>
            <a:r>
              <a:rPr lang="en-GB" dirty="0"/>
              <a:t>Suppose, we want to send five packets of data to a particular channel in TDMA technique. </a:t>
            </a:r>
            <a:endParaRPr lang="en-GB" dirty="0" smtClean="0"/>
          </a:p>
          <a:p>
            <a:r>
              <a:rPr lang="en-GB" dirty="0" smtClean="0"/>
              <a:t>So</a:t>
            </a:r>
            <a:r>
              <a:rPr lang="en-GB" dirty="0"/>
              <a:t>, we should assign them certain time slots or </a:t>
            </a:r>
            <a:r>
              <a:rPr lang="en-GB" b="1" dirty="0"/>
              <a:t>time frame</a:t>
            </a:r>
            <a:r>
              <a:rPr lang="en-GB" dirty="0"/>
              <a:t> within which it can access the entire bandwidth</a:t>
            </a:r>
            <a:r>
              <a:rPr lang="en-GB" dirty="0" smtClean="0"/>
              <a:t>.</a:t>
            </a:r>
          </a:p>
          <a:p>
            <a:r>
              <a:rPr lang="en-GB" smtClean="0"/>
              <a:t>This </a:t>
            </a:r>
            <a:r>
              <a:rPr lang="en-GB" dirty="0"/>
              <a:t>format gets repeated every time we assign bandwidth to that particular channel.</a:t>
            </a:r>
            <a:endParaRPr lang="en-GB" dirty="0" smtClean="0"/>
          </a:p>
          <a:p>
            <a:endParaRPr lang="en-GB" dirty="0"/>
          </a:p>
        </p:txBody>
      </p:sp>
    </p:spTree>
    <p:extLst>
      <p:ext uri="{BB962C8B-B14F-4D97-AF65-F5344CB8AC3E}">
        <p14:creationId xmlns:p14="http://schemas.microsoft.com/office/powerpoint/2010/main" val="225308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TDMA</a:t>
            </a:r>
            <a:endParaRPr lang="en-GB" dirty="0"/>
          </a:p>
        </p:txBody>
      </p:sp>
      <p:sp>
        <p:nvSpPr>
          <p:cNvPr id="3" name="Content Placeholder 2"/>
          <p:cNvSpPr>
            <a:spLocks noGrp="1"/>
          </p:cNvSpPr>
          <p:nvPr>
            <p:ph idx="1"/>
          </p:nvPr>
        </p:nvSpPr>
        <p:spPr>
          <a:xfrm>
            <a:off x="838200" y="1593805"/>
            <a:ext cx="10515600" cy="4351338"/>
          </a:xfrm>
        </p:spPr>
        <p:txBody>
          <a:bodyPr/>
          <a:lstStyle/>
          <a:p>
            <a:r>
              <a:rPr lang="en-GB" dirty="0"/>
              <a:t>Although, we have assigned certain time slots to a particular channel but it can also be changed depending upon the load bearing capacity</a:t>
            </a:r>
            <a:r>
              <a:rPr lang="en-GB" dirty="0" smtClean="0"/>
              <a:t>.</a:t>
            </a:r>
          </a:p>
          <a:p>
            <a:r>
              <a:rPr lang="en-GB" dirty="0" smtClean="0"/>
              <a:t> </a:t>
            </a:r>
            <a:r>
              <a:rPr lang="en-GB" dirty="0"/>
              <a:t>That means, if a channel is transmitting heavier loads, then it can be assigned a bigger time slot than the channel which is transmitting lighter loads. </a:t>
            </a:r>
            <a:r>
              <a:rPr lang="en-GB" dirty="0" smtClean="0"/>
              <a:t>This is the biggest </a:t>
            </a:r>
            <a:r>
              <a:rPr lang="en-GB" b="1" dirty="0" smtClean="0"/>
              <a:t>advantage</a:t>
            </a:r>
            <a:r>
              <a:rPr lang="en-GB" dirty="0" smtClean="0"/>
              <a:t> of TDMA over FDMA. </a:t>
            </a:r>
          </a:p>
          <a:p>
            <a:r>
              <a:rPr lang="en-GB" dirty="0" smtClean="0"/>
              <a:t>Another </a:t>
            </a:r>
            <a:r>
              <a:rPr lang="en-GB" dirty="0"/>
              <a:t>advantage of TDMA is that the power consumption will be very low.</a:t>
            </a:r>
          </a:p>
        </p:txBody>
      </p:sp>
    </p:spTree>
    <p:extLst>
      <p:ext uri="{BB962C8B-B14F-4D97-AF65-F5344CB8AC3E}">
        <p14:creationId xmlns:p14="http://schemas.microsoft.com/office/powerpoint/2010/main" val="260899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CDMA</a:t>
            </a:r>
            <a:r>
              <a:rPr lang="en-GB" dirty="0"/>
              <a:t/>
            </a:r>
            <a:br>
              <a:rPr lang="en-GB" dirty="0"/>
            </a:br>
            <a:endParaRPr lang="en-GB" dirty="0"/>
          </a:p>
        </p:txBody>
      </p:sp>
      <p:sp>
        <p:nvSpPr>
          <p:cNvPr id="3" name="Content Placeholder 2"/>
          <p:cNvSpPr>
            <a:spLocks noGrp="1"/>
          </p:cNvSpPr>
          <p:nvPr>
            <p:ph idx="1"/>
          </p:nvPr>
        </p:nvSpPr>
        <p:spPr>
          <a:xfrm>
            <a:off x="838200" y="1387744"/>
            <a:ext cx="10515600" cy="4351338"/>
          </a:xfrm>
        </p:spPr>
        <p:txBody>
          <a:bodyPr/>
          <a:lstStyle/>
          <a:p>
            <a:r>
              <a:rPr lang="en-GB" dirty="0"/>
              <a:t>In CDMA technique, a unique code has been assigned to each channel to distinguish from each other. </a:t>
            </a:r>
            <a:endParaRPr lang="en-GB" dirty="0" smtClean="0"/>
          </a:p>
          <a:p>
            <a:r>
              <a:rPr lang="en-GB" dirty="0" smtClean="0"/>
              <a:t>A </a:t>
            </a:r>
            <a:r>
              <a:rPr lang="en-GB" dirty="0"/>
              <a:t>perfect </a:t>
            </a:r>
            <a:r>
              <a:rPr lang="en-GB" b="1" dirty="0"/>
              <a:t>example</a:t>
            </a:r>
            <a:r>
              <a:rPr lang="en-GB" dirty="0"/>
              <a:t> of this type of multiple access is our cellular system. </a:t>
            </a:r>
            <a:endParaRPr lang="en-GB" dirty="0" smtClean="0"/>
          </a:p>
          <a:p>
            <a:r>
              <a:rPr lang="en-GB" dirty="0" smtClean="0"/>
              <a:t>We </a:t>
            </a:r>
            <a:r>
              <a:rPr lang="en-GB" dirty="0"/>
              <a:t>can see that no two persons’ mobile number match with each other although they are same X or Y mobile service providing company’s customers using the same bandwidth.</a:t>
            </a:r>
          </a:p>
        </p:txBody>
      </p:sp>
    </p:spTree>
    <p:extLst>
      <p:ext uri="{BB962C8B-B14F-4D97-AF65-F5344CB8AC3E}">
        <p14:creationId xmlns:p14="http://schemas.microsoft.com/office/powerpoint/2010/main" val="408405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CDMA</a:t>
            </a:r>
            <a:endParaRPr lang="en-GB" dirty="0"/>
          </a:p>
        </p:txBody>
      </p:sp>
      <p:sp>
        <p:nvSpPr>
          <p:cNvPr id="3" name="Content Placeholder 2"/>
          <p:cNvSpPr>
            <a:spLocks noGrp="1"/>
          </p:cNvSpPr>
          <p:nvPr>
            <p:ph idx="1"/>
          </p:nvPr>
        </p:nvSpPr>
        <p:spPr/>
        <p:txBody>
          <a:bodyPr/>
          <a:lstStyle/>
          <a:p>
            <a:r>
              <a:rPr lang="en-GB" dirty="0"/>
              <a:t>The basic </a:t>
            </a:r>
            <a:r>
              <a:rPr lang="en-GB" b="1" dirty="0"/>
              <a:t>advantage</a:t>
            </a:r>
            <a:r>
              <a:rPr lang="en-GB" dirty="0"/>
              <a:t> of this type of multiple access is that it allows all users to coexist and use the entire bandwidth at the same time. Since each user has different code, there won’t be any interference.</a:t>
            </a:r>
          </a:p>
          <a:p>
            <a:r>
              <a:rPr lang="en-GB" dirty="0"/>
              <a:t>In this technique, a number of stations can have number of channels unlike FDMA and TDMA. The best part of this technique is that each station can use the entire spectrum at all time.</a:t>
            </a:r>
          </a:p>
          <a:p>
            <a:endParaRPr lang="en-GB" dirty="0"/>
          </a:p>
        </p:txBody>
      </p:sp>
    </p:spTree>
    <p:extLst>
      <p:ext uri="{BB962C8B-B14F-4D97-AF65-F5344CB8AC3E}">
        <p14:creationId xmlns:p14="http://schemas.microsoft.com/office/powerpoint/2010/main" val="104882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Multiple Access Techniques</a:t>
            </a:r>
            <a:endParaRPr lang="en-GB" dirty="0"/>
          </a:p>
        </p:txBody>
      </p:sp>
      <p:sp>
        <p:nvSpPr>
          <p:cNvPr id="3" name="Content Placeholder 2"/>
          <p:cNvSpPr>
            <a:spLocks noGrp="1"/>
          </p:cNvSpPr>
          <p:nvPr>
            <p:ph idx="1"/>
          </p:nvPr>
        </p:nvSpPr>
        <p:spPr>
          <a:xfrm>
            <a:off x="838200" y="1555169"/>
            <a:ext cx="10515600" cy="4351338"/>
          </a:xfrm>
        </p:spPr>
        <p:txBody>
          <a:bodyPr/>
          <a:lstStyle/>
          <a:p>
            <a:r>
              <a:rPr lang="en-GB" dirty="0"/>
              <a:t>Sometimes a satellite’s service is present at a particular location on the earth station and sometimes it is not present. </a:t>
            </a:r>
            <a:endParaRPr lang="en-GB" dirty="0" smtClean="0"/>
          </a:p>
          <a:p>
            <a:r>
              <a:rPr lang="en-GB" dirty="0" smtClean="0"/>
              <a:t>That </a:t>
            </a:r>
            <a:r>
              <a:rPr lang="en-GB" dirty="0"/>
              <a:t>means, a satellite may have different service stations of its own located at different places on the earth. They send carrier signal for the satellite.</a:t>
            </a:r>
          </a:p>
        </p:txBody>
      </p:sp>
    </p:spTree>
    <p:extLst>
      <p:ext uri="{BB962C8B-B14F-4D97-AF65-F5344CB8AC3E}">
        <p14:creationId xmlns:p14="http://schemas.microsoft.com/office/powerpoint/2010/main" val="320071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Multiple Access Techniques</a:t>
            </a:r>
            <a:endParaRPr lang="en-GB" dirty="0"/>
          </a:p>
        </p:txBody>
      </p:sp>
      <p:sp>
        <p:nvSpPr>
          <p:cNvPr id="3" name="Content Placeholder 2"/>
          <p:cNvSpPr>
            <a:spLocks noGrp="1"/>
          </p:cNvSpPr>
          <p:nvPr>
            <p:ph idx="1"/>
          </p:nvPr>
        </p:nvSpPr>
        <p:spPr/>
        <p:txBody>
          <a:bodyPr/>
          <a:lstStyle/>
          <a:p>
            <a:r>
              <a:rPr lang="en-GB" dirty="0"/>
              <a:t>In this situation, we do multiple access to enable satellite to take or give signals from different stations at time without any interference between them. </a:t>
            </a:r>
            <a:endParaRPr lang="en-GB" dirty="0" smtClean="0"/>
          </a:p>
          <a:p>
            <a:pPr marL="0" indent="0">
              <a:buNone/>
            </a:pPr>
            <a:r>
              <a:rPr lang="en-GB" dirty="0"/>
              <a:t> </a:t>
            </a:r>
            <a:r>
              <a:rPr lang="en-GB" dirty="0" smtClean="0"/>
              <a:t>  Following </a:t>
            </a:r>
            <a:r>
              <a:rPr lang="en-GB" dirty="0"/>
              <a:t>are the </a:t>
            </a:r>
            <a:r>
              <a:rPr lang="en-GB" b="1" dirty="0"/>
              <a:t>three types</a:t>
            </a:r>
            <a:r>
              <a:rPr lang="en-GB" dirty="0"/>
              <a:t> of multiple access techniques</a:t>
            </a:r>
            <a:r>
              <a:rPr lang="en-GB" dirty="0" smtClean="0"/>
              <a:t>.</a:t>
            </a:r>
          </a:p>
          <a:p>
            <a:pPr lvl="1"/>
            <a:r>
              <a:rPr lang="en-GB" dirty="0"/>
              <a:t>FDMA (Frequency Division Multiple Access)</a:t>
            </a:r>
          </a:p>
          <a:p>
            <a:pPr lvl="1"/>
            <a:r>
              <a:rPr lang="en-GB" dirty="0"/>
              <a:t>TDMA (Time Division Multiple Access)</a:t>
            </a:r>
          </a:p>
          <a:p>
            <a:pPr lvl="1"/>
            <a:r>
              <a:rPr lang="en-GB" dirty="0"/>
              <a:t>CDMA (Code Division Multiple Access)</a:t>
            </a:r>
          </a:p>
          <a:p>
            <a:endParaRPr lang="en-GB" dirty="0"/>
          </a:p>
        </p:txBody>
      </p:sp>
    </p:spTree>
    <p:extLst>
      <p:ext uri="{BB962C8B-B14F-4D97-AF65-F5344CB8AC3E}">
        <p14:creationId xmlns:p14="http://schemas.microsoft.com/office/powerpoint/2010/main" val="345860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GB" b="1" dirty="0" smtClean="0"/>
              <a:t>FDMA:</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In </a:t>
            </a:r>
            <a:r>
              <a:rPr lang="en-GB" dirty="0"/>
              <a:t>this type of multiple access, we assign each signal a different type of frequency band (range). </a:t>
            </a:r>
            <a:endParaRPr lang="en-GB" dirty="0" smtClean="0"/>
          </a:p>
          <a:p>
            <a:r>
              <a:rPr lang="en-GB" dirty="0" smtClean="0"/>
              <a:t>So</a:t>
            </a:r>
            <a:r>
              <a:rPr lang="en-GB" dirty="0"/>
              <a:t>, any two signals should not have same type of frequency range. </a:t>
            </a:r>
            <a:endParaRPr lang="en-GB" dirty="0" smtClean="0"/>
          </a:p>
          <a:p>
            <a:r>
              <a:rPr lang="en-GB" dirty="0" smtClean="0"/>
              <a:t>Hence</a:t>
            </a:r>
            <a:r>
              <a:rPr lang="en-GB" dirty="0"/>
              <a:t>, there won’t be any interference between them, even if we send those signals in one channel.</a:t>
            </a:r>
          </a:p>
          <a:p>
            <a:r>
              <a:rPr lang="en-GB" dirty="0"/>
              <a:t>One perfect </a:t>
            </a:r>
            <a:r>
              <a:rPr lang="en-GB" b="1" dirty="0"/>
              <a:t>example</a:t>
            </a:r>
            <a:r>
              <a:rPr lang="en-GB" dirty="0"/>
              <a:t> of this type of access is our radio channels. We can see that each station has been given a different frequency band in order to operate.</a:t>
            </a:r>
          </a:p>
          <a:p>
            <a:pPr marL="0" indent="0">
              <a:buNone/>
            </a:pPr>
            <a:endParaRPr lang="en-GB" dirty="0"/>
          </a:p>
          <a:p>
            <a:endParaRPr lang="en-GB" dirty="0"/>
          </a:p>
        </p:txBody>
      </p:sp>
    </p:spTree>
    <p:extLst>
      <p:ext uri="{BB962C8B-B14F-4D97-AF65-F5344CB8AC3E}">
        <p14:creationId xmlns:p14="http://schemas.microsoft.com/office/powerpoint/2010/main" val="95752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39368"/>
            <a:ext cx="10515600" cy="858368"/>
          </a:xfrm>
        </p:spPr>
        <p:txBody>
          <a:bodyPr/>
          <a:lstStyle/>
          <a:p>
            <a:r>
              <a:rPr lang="en-GB" b="1" dirty="0" smtClean="0"/>
              <a:t>FDMA: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97736"/>
            <a:ext cx="10674599" cy="5270998"/>
          </a:xfrm>
        </p:spPr>
      </p:pic>
    </p:spTree>
    <p:extLst>
      <p:ext uri="{BB962C8B-B14F-4D97-AF65-F5344CB8AC3E}">
        <p14:creationId xmlns:p14="http://schemas.microsoft.com/office/powerpoint/2010/main" val="133336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FDMA:</a:t>
            </a:r>
            <a:endParaRPr lang="en-GB" dirty="0"/>
          </a:p>
        </p:txBody>
      </p:sp>
      <p:sp>
        <p:nvSpPr>
          <p:cNvPr id="3" name="Content Placeholder 2"/>
          <p:cNvSpPr>
            <a:spLocks noGrp="1"/>
          </p:cNvSpPr>
          <p:nvPr>
            <p:ph idx="1"/>
          </p:nvPr>
        </p:nvSpPr>
        <p:spPr/>
        <p:txBody>
          <a:bodyPr/>
          <a:lstStyle/>
          <a:p>
            <a:r>
              <a:rPr lang="en-GB" dirty="0"/>
              <a:t>Let’s take three stations A, B and C. We want to access them through FDMA technique. So we assigned them different frequency bands.</a:t>
            </a:r>
          </a:p>
          <a:p>
            <a:r>
              <a:rPr lang="en-GB" dirty="0"/>
              <a:t>As shown in the figure, satellite station A has been kept under the frequency range of 0 to 20 HZ. </a:t>
            </a:r>
            <a:endParaRPr lang="en-GB" dirty="0" smtClean="0"/>
          </a:p>
          <a:p>
            <a:r>
              <a:rPr lang="en-GB" dirty="0" smtClean="0"/>
              <a:t>Similarly</a:t>
            </a:r>
            <a:r>
              <a:rPr lang="en-GB" dirty="0"/>
              <a:t>, stations B and C have been assigned the frequency range of 30-60 Hz and 70-90 Hz respectively. There is no interference between them.</a:t>
            </a:r>
          </a:p>
          <a:p>
            <a:endParaRPr lang="en-GB" dirty="0"/>
          </a:p>
        </p:txBody>
      </p:sp>
    </p:spTree>
    <p:extLst>
      <p:ext uri="{BB962C8B-B14F-4D97-AF65-F5344CB8AC3E}">
        <p14:creationId xmlns:p14="http://schemas.microsoft.com/office/powerpoint/2010/main" val="105095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FDMA:</a:t>
            </a:r>
            <a:endParaRPr lang="en-GB" dirty="0"/>
          </a:p>
        </p:txBody>
      </p:sp>
      <p:sp>
        <p:nvSpPr>
          <p:cNvPr id="3" name="Content Placeholder 2"/>
          <p:cNvSpPr>
            <a:spLocks noGrp="1"/>
          </p:cNvSpPr>
          <p:nvPr>
            <p:ph idx="1"/>
          </p:nvPr>
        </p:nvSpPr>
        <p:spPr>
          <a:xfrm>
            <a:off x="838200" y="1580927"/>
            <a:ext cx="10515600" cy="4351338"/>
          </a:xfrm>
        </p:spPr>
        <p:txBody>
          <a:bodyPr/>
          <a:lstStyle/>
          <a:p>
            <a:r>
              <a:rPr lang="en-GB" dirty="0" smtClean="0"/>
              <a:t>The main </a:t>
            </a:r>
            <a:r>
              <a:rPr lang="en-GB" b="1" dirty="0" smtClean="0"/>
              <a:t>disadvantage</a:t>
            </a:r>
            <a:r>
              <a:rPr lang="en-GB" dirty="0" smtClean="0"/>
              <a:t> of this type of system is that it is very burst. </a:t>
            </a:r>
          </a:p>
          <a:p>
            <a:r>
              <a:rPr lang="en-GB" dirty="0" smtClean="0"/>
              <a:t>This type of multiple access is not recommended for the channels, which are of dynamic and uneven. </a:t>
            </a:r>
          </a:p>
          <a:p>
            <a:r>
              <a:rPr lang="en-GB" dirty="0" smtClean="0"/>
              <a:t>Because, it will make their data as inflexible and inefficient.</a:t>
            </a:r>
          </a:p>
          <a:p>
            <a:endParaRPr lang="en-GB" dirty="0"/>
          </a:p>
        </p:txBody>
      </p:sp>
    </p:spTree>
    <p:extLst>
      <p:ext uri="{BB962C8B-B14F-4D97-AF65-F5344CB8AC3E}">
        <p14:creationId xmlns:p14="http://schemas.microsoft.com/office/powerpoint/2010/main" val="57691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TDMA</a:t>
            </a:r>
            <a:r>
              <a:rPr lang="en-GB" dirty="0"/>
              <a:t/>
            </a:r>
            <a:br>
              <a:rPr lang="en-GB" dirty="0"/>
            </a:br>
            <a:endParaRPr lang="en-GB" dirty="0"/>
          </a:p>
        </p:txBody>
      </p:sp>
      <p:sp>
        <p:nvSpPr>
          <p:cNvPr id="3" name="Content Placeholder 2"/>
          <p:cNvSpPr>
            <a:spLocks noGrp="1"/>
          </p:cNvSpPr>
          <p:nvPr>
            <p:ph idx="1"/>
          </p:nvPr>
        </p:nvSpPr>
        <p:spPr>
          <a:xfrm>
            <a:off x="838200" y="1413501"/>
            <a:ext cx="10515600" cy="4351338"/>
          </a:xfrm>
        </p:spPr>
        <p:txBody>
          <a:bodyPr/>
          <a:lstStyle/>
          <a:p>
            <a:r>
              <a:rPr lang="en-GB" dirty="0"/>
              <a:t>TDMA is a time based access. </a:t>
            </a:r>
            <a:endParaRPr lang="en-GB" dirty="0" smtClean="0"/>
          </a:p>
          <a:p>
            <a:r>
              <a:rPr lang="en-GB" dirty="0" smtClean="0"/>
              <a:t>Here</a:t>
            </a:r>
            <a:r>
              <a:rPr lang="en-GB" dirty="0"/>
              <a:t>, we give certain time frame to each channel. Within that time frame, the channel can access the entire spectrum bandwidth</a:t>
            </a:r>
          </a:p>
          <a:p>
            <a:r>
              <a:rPr lang="en-GB" dirty="0"/>
              <a:t>Each station got a fixed length or slot. The slots, which are unused will remain in idle stage.</a:t>
            </a:r>
          </a:p>
          <a:p>
            <a:endParaRPr lang="en-GB" dirty="0"/>
          </a:p>
        </p:txBody>
      </p:sp>
    </p:spTree>
    <p:extLst>
      <p:ext uri="{BB962C8B-B14F-4D97-AF65-F5344CB8AC3E}">
        <p14:creationId xmlns:p14="http://schemas.microsoft.com/office/powerpoint/2010/main" val="56731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7"/>
            <a:ext cx="10515600" cy="1325563"/>
          </a:xfrm>
        </p:spPr>
        <p:txBody>
          <a:bodyPr/>
          <a:lstStyle/>
          <a:p>
            <a:r>
              <a:rPr lang="en-GB" b="1" dirty="0" smtClean="0"/>
              <a:t>TDMA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4320"/>
            <a:ext cx="10832365" cy="4658597"/>
          </a:xfrm>
        </p:spPr>
      </p:pic>
    </p:spTree>
    <p:extLst>
      <p:ext uri="{BB962C8B-B14F-4D97-AF65-F5344CB8AC3E}">
        <p14:creationId xmlns:p14="http://schemas.microsoft.com/office/powerpoint/2010/main" val="287897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Multiple Access Techniques </vt:lpstr>
      <vt:lpstr>Multiple Access Techniques</vt:lpstr>
      <vt:lpstr>Multiple Access Techniques</vt:lpstr>
      <vt:lpstr>FDMA: </vt:lpstr>
      <vt:lpstr>FDMA:</vt:lpstr>
      <vt:lpstr>FDMA:</vt:lpstr>
      <vt:lpstr>FDMA:</vt:lpstr>
      <vt:lpstr>TDMA </vt:lpstr>
      <vt:lpstr>TDMA</vt:lpstr>
      <vt:lpstr>TDMA</vt:lpstr>
      <vt:lpstr>TDMA</vt:lpstr>
      <vt:lpstr>CDMA </vt:lpstr>
      <vt:lpstr>CDMA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Access Techniques </dc:title>
  <dc:creator>pakistan</dc:creator>
  <cp:lastModifiedBy>pakistan</cp:lastModifiedBy>
  <cp:revision>5</cp:revision>
  <dcterms:created xsi:type="dcterms:W3CDTF">2021-03-03T04:38:09Z</dcterms:created>
  <dcterms:modified xsi:type="dcterms:W3CDTF">2021-03-03T15:36:12Z</dcterms:modified>
</cp:coreProperties>
</file>