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1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67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24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7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3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85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7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7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94D1F-D7A7-4754-9F96-51272D29A28C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26D0-0768-4A40-8907-82839F205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47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GB" dirty="0" smtClean="0"/>
              <a:t>VLAN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3342"/>
            <a:ext cx="10515600" cy="5213912"/>
          </a:xfrm>
        </p:spPr>
      </p:pic>
    </p:spTree>
    <p:extLst>
      <p:ext uri="{BB962C8B-B14F-4D97-AF65-F5344CB8AC3E}">
        <p14:creationId xmlns:p14="http://schemas.microsoft.com/office/powerpoint/2010/main" val="18222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4"/>
            <a:ext cx="10515600" cy="832611"/>
          </a:xfrm>
        </p:spPr>
        <p:txBody>
          <a:bodyPr/>
          <a:lstStyle/>
          <a:p>
            <a:r>
              <a:rPr lang="en-GB" dirty="0" smtClean="0"/>
              <a:t>VLAN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75" y="1183348"/>
            <a:ext cx="10364625" cy="5320482"/>
          </a:xfrm>
        </p:spPr>
      </p:pic>
    </p:spTree>
    <p:extLst>
      <p:ext uri="{BB962C8B-B14F-4D97-AF65-F5344CB8AC3E}">
        <p14:creationId xmlns:p14="http://schemas.microsoft.com/office/powerpoint/2010/main" val="292427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2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VLAN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2" y="862886"/>
            <a:ext cx="10822709" cy="5503607"/>
          </a:xfrm>
        </p:spPr>
      </p:pic>
    </p:spTree>
    <p:extLst>
      <p:ext uri="{BB962C8B-B14F-4D97-AF65-F5344CB8AC3E}">
        <p14:creationId xmlns:p14="http://schemas.microsoft.com/office/powerpoint/2010/main" val="2646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Cut-Through Switch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63" y="837126"/>
            <a:ext cx="9936674" cy="5616381"/>
          </a:xfrm>
        </p:spPr>
      </p:pic>
    </p:spTree>
    <p:extLst>
      <p:ext uri="{BB962C8B-B14F-4D97-AF65-F5344CB8AC3E}">
        <p14:creationId xmlns:p14="http://schemas.microsoft.com/office/powerpoint/2010/main" val="42893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VLAN</vt:lpstr>
      <vt:lpstr>VLAN</vt:lpstr>
      <vt:lpstr>VLAN</vt:lpstr>
      <vt:lpstr>Cut-Through Switch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</dc:title>
  <dc:creator>pakistan</dc:creator>
  <cp:lastModifiedBy>pakistan</cp:lastModifiedBy>
  <cp:revision>2</cp:revision>
  <dcterms:created xsi:type="dcterms:W3CDTF">2021-03-21T12:35:41Z</dcterms:created>
  <dcterms:modified xsi:type="dcterms:W3CDTF">2021-03-21T12:39:04Z</dcterms:modified>
</cp:coreProperties>
</file>