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7B41-5EE5-41AE-CAD5-0E664228C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E8F6E-E25B-01C4-DB70-885AF6E2B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0B386-8A25-ADA0-FB4B-0EEEC3D1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0672-49D8-D94A-A972-A748D249FE4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F2CF9-7924-0FCC-6DD2-E10702A7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BB099-52EF-E1E8-6476-AFB1D4C2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032B-5514-6749-9880-911D3146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2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7DB7-8302-FE68-FC10-2AB28D33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E32F5-94A7-79C0-B11D-A2F556576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C405-5F48-D0DB-78A2-33F2674A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0672-49D8-D94A-A972-A748D249FE4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AAA2C-20A7-0AF1-0F24-67B1308D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41038-8E0E-AB69-C232-D25FC430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032B-5514-6749-9880-911D3146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A7EE3C-AF16-6D01-70FD-726858177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957C7-D39E-CF04-8A89-FB71DD5B8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F0433-65FC-BB7B-F2B5-4E68A4A0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0672-49D8-D94A-A972-A748D249FE4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5103A-9E91-6951-E716-27F9F1C8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69C49-6652-52B8-3915-A480F1D2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032B-5514-6749-9880-911D3146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7AC4-51DA-2D01-CA60-1D2A2BFC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F99A-CEBB-3171-739F-D234E667D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99358-90B0-B178-94EF-ABB4EDF8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0672-49D8-D94A-A972-A748D249FE4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C2237-BC91-05CF-5BD6-73FD0C8E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2BBC0-0ECE-5AAA-6DB6-28FDB9C5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032B-5514-6749-9880-911D3146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1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C444-5D7E-8250-7E73-DDAB453D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194FA-8A4E-71F0-6556-B95DE02A0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C6DDD-94B7-7404-F63A-23B3F8BA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0672-49D8-D94A-A972-A748D249FE4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F30A6-C051-3219-A5BA-E7D5035E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910CE-9FC4-AE6D-AA13-3A584D33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032B-5514-6749-9880-911D3146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7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256D-791E-E3B0-20B1-DC6A32D3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F0353-DA14-50E7-BDD7-3CC4E3D8E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B3718-C27B-C37B-10C2-BCC5D0A47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5CF11-F7CD-E1D3-8D37-77730F45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0672-49D8-D94A-A972-A748D249FE4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DFE11-6F09-F9D6-E6FD-8EBEF354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01B67-DF17-D502-3D75-0C3387DA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032B-5514-6749-9880-911D3146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9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77A4-EC46-4A61-064A-C58B67AE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2428C-32F1-D5DA-8E05-E3D151BD2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7AAD5-1AD0-1EB9-97F4-4EA0A8353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CC7FB-C589-464D-C361-1332FCEEB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B40A1-E2BE-F0B4-4E8C-F3E6E0811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CDA20-34AD-013C-8CAB-5C344B3C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0672-49D8-D94A-A972-A748D249FE4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C0CCC-C443-B423-6C6A-3063100B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D0396-BEC0-E2E5-C246-174FC7E3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032B-5514-6749-9880-911D3146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7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4348-6E55-37D1-BE82-2921D749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8B84C-1DB7-99D5-C971-E1EFE102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0672-49D8-D94A-A972-A748D249FE4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0284B-B11E-7A20-87C3-72FA3DBE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BD573-7204-EC3E-BE5A-6844A7A8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032B-5514-6749-9880-911D3146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8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F28D6-31C0-1900-68E7-6E647BC3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0672-49D8-D94A-A972-A748D249FE4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AF59E-95FA-68C8-A34C-0E0F6D72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B9480-5F4D-67B8-D045-DCD65DCB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032B-5514-6749-9880-911D3146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7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055D-926C-9ACF-A2E9-861B39A9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05CB9-D547-5718-5BD8-6AC685F9A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7C540-F1FA-4E1F-D56A-935D923AD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F5FA9-604C-B761-B37E-015BE460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0672-49D8-D94A-A972-A748D249FE4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681E7-C3A7-688E-25CB-D70ADEB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32257-B7CB-6A73-410A-C62ECE5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032B-5514-6749-9880-911D3146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2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CB20-4DA2-0CC8-8A21-2BFF07A4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9799B0-928E-2E88-3358-E184D9265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F5927-8227-74F8-4F5C-B7DD7BC4E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F4DB9-513E-3B37-92B2-EF89F96B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0672-49D8-D94A-A972-A748D249FE4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EDB9B-71C5-657D-F651-94280905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474C3-0FAC-AD71-0645-95FA1F9A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032B-5514-6749-9880-911D3146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4DBD9-712D-6B28-8FE4-AD02B05AE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42316-CCB2-1819-28EE-0E5358AE6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C1254-A6E7-1063-01C0-508F33E3B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70672-49D8-D94A-A972-A748D249FE4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18B7F-9013-07DA-0FC2-2298B0BA0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8251B-52CC-66BB-FF35-0785F8F56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D032B-5514-6749-9880-911D3146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6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5079-EF19-F361-5408-E7CBDE899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algn="r"/>
            <a:r>
              <a:rPr lang="en-US"/>
              <a:t>DIFFERENT ENTERPRISE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69936-8CA9-3130-F061-6B194DABEB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algn="r"/>
            <a:r>
              <a:rPr lang="en-US"/>
              <a:t>                              And their features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4059834D-1822-FAF4-4C5C-D73CD8D627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5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41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14F9-597A-9F38-9E49-B18556C4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09" y="473273"/>
            <a:ext cx="11675269" cy="1116211"/>
          </a:xfrm>
        </p:spPr>
        <p:txBody>
          <a:bodyPr>
            <a:normAutofit/>
          </a:bodyPr>
          <a:lstStyle/>
          <a:p>
            <a:r>
              <a:rPr lang="en-US" sz="1400" b="1"/>
              <a:t>Oracle ERP dashboard:</a:t>
            </a:r>
            <a:br>
              <a:rPr lang="en-US" sz="1400" b="1"/>
            </a:br>
            <a:r>
              <a:rPr lang="en-US" sz="1400"/>
              <a:t>it demonstrates the way you’re able to have all business needs listed in a Navigator section, allowing users to view all areas of a business on one screen:</a:t>
            </a:r>
            <a:br>
              <a:rPr lang="en-US" sz="1400"/>
            </a:br>
            <a:r>
              <a:rPr lang="en-US" sz="1400"/>
              <a:t>Oracle ERP allows the user to view all areas of a business on one screen and includes identifying information.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345D77C-AB64-7240-BA10-F5A1DBA92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2101056"/>
            <a:ext cx="11465719" cy="4631829"/>
          </a:xfrm>
        </p:spPr>
      </p:pic>
    </p:spTree>
    <p:extLst>
      <p:ext uri="{BB962C8B-B14F-4D97-AF65-F5344CB8AC3E}">
        <p14:creationId xmlns:p14="http://schemas.microsoft.com/office/powerpoint/2010/main" val="380627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B96A-F93F-4435-3499-E0DA7043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Toyota:-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0D245-022D-0D67-B06A-7D03B602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Toyota Industries Corporation is Toyota’s head company. It wanted to expand its reach globally to offer high-quality services like improved operational management accuracy, a paperless system, reduction of work hours, and increase in overall efficiency.</a:t>
            </a:r>
          </a:p>
          <a:p>
            <a:r>
              <a:rPr lang="en-US" sz="2000"/>
              <a:t>So, Toyota chose Microsoft Dynamics 365 for the job. Dynamics helps manage the after-sales service skills and operations for distributors offering services to their products to customers all over the world</a:t>
            </a:r>
          </a:p>
        </p:txBody>
      </p:sp>
    </p:spTree>
    <p:extLst>
      <p:ext uri="{BB962C8B-B14F-4D97-AF65-F5344CB8AC3E}">
        <p14:creationId xmlns:p14="http://schemas.microsoft.com/office/powerpoint/2010/main" val="591555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214D-6E7B-54D9-7047-751F8C13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/>
              <a:t>Dynamics ERP:-</a:t>
            </a:r>
            <a:br>
              <a:rPr lang="en-US" sz="2000"/>
            </a:br>
            <a:r>
              <a:rPr lang="en-US" sz="2000"/>
              <a:t>This section allows the company to view budget information, opportunities for sales, and timelines.</a:t>
            </a:r>
            <a:br>
              <a:rPr lang="en-US" sz="2000"/>
            </a:br>
            <a:r>
              <a:rPr lang="en-US" sz="2000"/>
              <a:t>Dynamics ERP provides a user dashboard to view multiple areas of business at once.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A56FEBF-DF4D-38AA-CF7E-B3D9BB662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0" y="1637110"/>
            <a:ext cx="11199019" cy="5095874"/>
          </a:xfrm>
        </p:spPr>
      </p:pic>
    </p:spTree>
    <p:extLst>
      <p:ext uri="{BB962C8B-B14F-4D97-AF65-F5344CB8AC3E}">
        <p14:creationId xmlns:p14="http://schemas.microsoft.com/office/powerpoint/2010/main" val="135608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8E11-9C8C-8179-ECD1-0C9208D4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/>
              <a:t>Dynamics ERP sales page:-</a:t>
            </a:r>
            <a:br>
              <a:rPr lang="en-US" sz="2400" b="1"/>
            </a:br>
            <a:r>
              <a:rPr lang="en-US" sz="2400"/>
              <a:t>notice the ability to create a timeline of events and a customer relationship rating.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128E23F-7BE0-96E2-C9AC-BD172AE28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9118"/>
            <a:ext cx="10948988" cy="4653757"/>
          </a:xfrm>
        </p:spPr>
      </p:pic>
    </p:spTree>
    <p:extLst>
      <p:ext uri="{BB962C8B-B14F-4D97-AF65-F5344CB8AC3E}">
        <p14:creationId xmlns:p14="http://schemas.microsoft.com/office/powerpoint/2010/main" val="310197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3B73-1868-C143-7A12-107B3FCE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ERP?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4F1E9-1A84-CC41-7DB3-FB9A95843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560" y="205581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Enterprise Resource Planning (ERP) software systems are used by companies to oversee, customize and automate time-consuming daily activities.</a:t>
            </a:r>
          </a:p>
          <a:p>
            <a:r>
              <a:rPr lang="en-US"/>
              <a:t> </a:t>
            </a:r>
            <a:r>
              <a:rPr lang="en-US" sz="1900"/>
              <a:t>This includes business needs such as:</a:t>
            </a:r>
          </a:p>
          <a:p>
            <a:r>
              <a:rPr lang="en-US" sz="1500"/>
              <a:t>Financial management
Human resources
Project management
Sales orders
Warehouse management
Supply chains
Sales volume
Risk management
Inventory management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C49F000D-A5F5-EDBE-8E9F-D29A33EFCB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567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1BFB-90D6-35EE-A71F-FA235B1C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uses ERP?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A0D1F-2F97-978C-DCEB-D254C039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Any business or organization in need of managing time-consuming daily activities in one place will benefit from ERP solutions – this includes mid-market and small businesses.</a:t>
            </a:r>
          </a:p>
          <a:p>
            <a:r>
              <a:rPr lang="en-US" b="1"/>
              <a:t>Here are some examples of industries that use ERPs:</a:t>
            </a:r>
            <a:r>
              <a:rPr lang="en-US"/>
              <a:t>
</a:t>
            </a:r>
            <a:r>
              <a:rPr lang="en-US" sz="1800"/>
              <a:t>Healthcare
Manufacturing companies
Small businesses
E-commerce
Non-profit organizations</a:t>
            </a:r>
          </a:p>
        </p:txBody>
      </p:sp>
      <p:sp>
        <p:nvSpPr>
          <p:cNvPr id="10" name="Diagonal Stripe 9">
            <a:extLst>
              <a:ext uri="{FF2B5EF4-FFF2-40B4-BE49-F238E27FC236}">
                <a16:creationId xmlns:a16="http://schemas.microsoft.com/office/drawing/2014/main" id="{585FD15D-4366-336B-E796-5F51BCC4F2CA}"/>
              </a:ext>
            </a:extLst>
          </p:cNvPr>
          <p:cNvSpPr/>
          <p:nvPr/>
        </p:nvSpPr>
        <p:spPr>
          <a:xfrm flipH="1">
            <a:off x="-2" y="0"/>
            <a:ext cx="12192001" cy="1553766"/>
          </a:xfrm>
          <a:prstGeom prst="diagStripe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iagonal Stripe 10">
            <a:extLst>
              <a:ext uri="{FF2B5EF4-FFF2-40B4-BE49-F238E27FC236}">
                <a16:creationId xmlns:a16="http://schemas.microsoft.com/office/drawing/2014/main" id="{0EC89813-2606-1088-D4F1-7F17315DB896}"/>
              </a:ext>
            </a:extLst>
          </p:cNvPr>
          <p:cNvSpPr/>
          <p:nvPr/>
        </p:nvSpPr>
        <p:spPr>
          <a:xfrm rot="16200000">
            <a:off x="5396510" y="-229196"/>
            <a:ext cx="1690688" cy="12483705"/>
          </a:xfrm>
          <a:prstGeom prst="diagStripe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24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4A0A-7F2C-47B4-397E-487B8D36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/>
              <a:t>Real Examples of Large Companies Using ERP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4A476-3BDE-07AC-3288-2372B1EBB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47" y="1772047"/>
            <a:ext cx="10515600" cy="4351338"/>
          </a:xfrm>
        </p:spPr>
        <p:txBody>
          <a:bodyPr/>
          <a:lstStyle/>
          <a:p>
            <a:r>
              <a:rPr lang="en-US" sz="3600"/>
              <a:t>There are some companies who are using ERPS</a:t>
            </a:r>
          </a:p>
          <a:p>
            <a:r>
              <a:rPr lang="en-US" sz="4400"/>
              <a:t>Amazon.</a:t>
            </a:r>
          </a:p>
          <a:p>
            <a:r>
              <a:rPr lang="en-US" sz="4400"/>
              <a:t>Starbucks.</a:t>
            </a:r>
          </a:p>
          <a:p>
            <a:r>
              <a:rPr lang="en-US" sz="4400"/>
              <a:t>Toyota.</a:t>
            </a:r>
          </a:p>
        </p:txBody>
      </p:sp>
      <p:sp>
        <p:nvSpPr>
          <p:cNvPr id="4" name="Partial Circle 3">
            <a:extLst>
              <a:ext uri="{FF2B5EF4-FFF2-40B4-BE49-F238E27FC236}">
                <a16:creationId xmlns:a16="http://schemas.microsoft.com/office/drawing/2014/main" id="{05388555-D1ED-4EF5-A97B-633C3DEA7765}"/>
              </a:ext>
            </a:extLst>
          </p:cNvPr>
          <p:cNvSpPr/>
          <p:nvPr/>
        </p:nvSpPr>
        <p:spPr>
          <a:xfrm>
            <a:off x="0" y="5029200"/>
            <a:ext cx="1828800" cy="1828800"/>
          </a:xfrm>
          <a:prstGeom prst="pi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artial Circle 4">
            <a:extLst>
              <a:ext uri="{FF2B5EF4-FFF2-40B4-BE49-F238E27FC236}">
                <a16:creationId xmlns:a16="http://schemas.microsoft.com/office/drawing/2014/main" id="{8535C917-4F76-4B75-ECEC-488F1D04110C}"/>
              </a:ext>
            </a:extLst>
          </p:cNvPr>
          <p:cNvSpPr/>
          <p:nvPr/>
        </p:nvSpPr>
        <p:spPr>
          <a:xfrm>
            <a:off x="10363200" y="5029200"/>
            <a:ext cx="1828800" cy="1828800"/>
          </a:xfrm>
          <a:prstGeom prst="pie">
            <a:avLst>
              <a:gd name="adj1" fmla="val 16264862"/>
              <a:gd name="adj2" fmla="val 1061458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83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1A07-579C-CE0B-E969-DA65205E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2500" y="365125"/>
            <a:ext cx="3352500" cy="1547375"/>
          </a:xfrm>
        </p:spPr>
        <p:txBody>
          <a:bodyPr/>
          <a:lstStyle/>
          <a:p>
            <a:r>
              <a:rPr lang="en-US" b="1"/>
              <a:t>AMAZON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5BE38-74A2-0B6E-8084-39F077AEC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700" y="1690688"/>
            <a:ext cx="8860311" cy="4040365"/>
          </a:xfrm>
        </p:spPr>
        <p:txBody>
          <a:bodyPr>
            <a:normAutofit/>
          </a:bodyPr>
          <a:lstStyle/>
          <a:p>
            <a:r>
              <a:rPr lang="en-US" sz="2000" b="1"/>
              <a:t>Amazon uses an ERP software called Systems Analysis and Program Development (SAP).</a:t>
            </a:r>
          </a:p>
          <a:p>
            <a:r>
              <a:rPr lang="en-US" sz="1400"/>
              <a:t>Now SAP business customers can manage their
Finances
Logistical business needs
Human resources
Order management
Sales</a:t>
            </a:r>
          </a:p>
          <a:p>
            <a:r>
              <a:rPr lang="en-US" sz="1400"/>
              <a:t>SAP S/4Hana Cloud is the most modern version of SAP ERP with built-in AI, machine learning, and advanced analytics.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9DB12046-7A68-107A-604F-86CD092F9C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donut">
            <a:avLst>
              <a:gd name="adj" fmla="val 587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76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888F-D5BE-01DA-D180-6398A038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0" y="125017"/>
            <a:ext cx="11894344" cy="1268014"/>
          </a:xfrm>
        </p:spPr>
        <p:txBody>
          <a:bodyPr>
            <a:normAutofit/>
          </a:bodyPr>
          <a:lstStyle/>
          <a:p>
            <a:r>
              <a:rPr lang="en-US" sz="2000" b="1"/>
              <a:t>On the left, a menu allows users to choose which area of business they’d like to view – from marketing to third-party order fulfillment, all aspects of the business are provided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9ADB79D-9B38-F292-01E7-9959499B5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53" y="1393032"/>
            <a:ext cx="11447860" cy="5464968"/>
          </a:xfrm>
        </p:spPr>
      </p:pic>
    </p:spTree>
    <p:extLst>
      <p:ext uri="{BB962C8B-B14F-4D97-AF65-F5344CB8AC3E}">
        <p14:creationId xmlns:p14="http://schemas.microsoft.com/office/powerpoint/2010/main" val="412512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8B19-1C65-A30C-3119-1460BEAB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Here’s an example of a SAP ERP with a focus on shipment:</a:t>
            </a:r>
            <a:br>
              <a:rPr lang="en-US" sz="2800" b="1"/>
            </a:br>
            <a:r>
              <a:rPr lang="en-US" sz="2800" b="1"/>
              <a:t>This customized solution provides shipment details, a tracking tool, and the ability to view reports.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4FD3893-C8BA-3CB9-4D7B-34DF83539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8" y="1690688"/>
            <a:ext cx="11845923" cy="4880379"/>
          </a:xfrm>
        </p:spPr>
      </p:pic>
    </p:spTree>
    <p:extLst>
      <p:ext uri="{BB962C8B-B14F-4D97-AF65-F5344CB8AC3E}">
        <p14:creationId xmlns:p14="http://schemas.microsoft.com/office/powerpoint/2010/main" val="377532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BFB3-23FA-94F9-AB74-2998C7397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/>
              <a:t>SAP ERP interface</a:t>
            </a:r>
            <a:r>
              <a:rPr lang="en-US" sz="2400"/>
              <a:t>.</a:t>
            </a:r>
            <a:br>
              <a:rPr lang="en-US" sz="2400"/>
            </a:br>
            <a:r>
              <a:rPr lang="en-US" sz="2400"/>
              <a:t>This customized solution provides shipment details, a tracking tool, and the ability to view reports.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A5B80C2-3A1F-1B88-5BD9-5999BD402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84" y="1829370"/>
            <a:ext cx="11447860" cy="4663505"/>
          </a:xfrm>
        </p:spPr>
      </p:pic>
    </p:spTree>
    <p:extLst>
      <p:ext uri="{BB962C8B-B14F-4D97-AF65-F5344CB8AC3E}">
        <p14:creationId xmlns:p14="http://schemas.microsoft.com/office/powerpoint/2010/main" val="240769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BE3E-7760-5FA4-4247-789B7C8D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Starbucks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E42D7-4B5E-6841-458C-7DEBD652E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/>
              <a:t>Starbucks uses Oracle ERP – a cloud-based software solution used to automate back-office processes and day-to-day business activities. It’s a business management software suite that includes financial management, supply chain management, project management, accounting, and procurement.</a:t>
            </a:r>
          </a:p>
          <a:p>
            <a:r>
              <a:rPr lang="en-US" sz="2000"/>
              <a:t>Oracle E-Business Suite provides users applications for customer relationship management (CRM), enterprise resource planning (ERP) and supply chain management (SCM) processes.</a:t>
            </a:r>
          </a:p>
          <a:p>
            <a:r>
              <a:rPr lang="en-US" sz="2000"/>
              <a:t>The Oracle ERP above shows revenue analyses and includes information you need to know at-a-glance including:
Revenue
Expenses
Sales data
Inventory management
Operations updates</a:t>
            </a:r>
          </a:p>
        </p:txBody>
      </p:sp>
    </p:spTree>
    <p:extLst>
      <p:ext uri="{BB962C8B-B14F-4D97-AF65-F5344CB8AC3E}">
        <p14:creationId xmlns:p14="http://schemas.microsoft.com/office/powerpoint/2010/main" val="327093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DIFFERENT ENTERPRISE</vt:lpstr>
      <vt:lpstr>What is an ERP?</vt:lpstr>
      <vt:lpstr>Who uses ERP?</vt:lpstr>
      <vt:lpstr>Real Examples of Large Companies Using ERP</vt:lpstr>
      <vt:lpstr>AMAZON</vt:lpstr>
      <vt:lpstr>On the left, a menu allows users to choose which area of business they’d like to view – from marketing to third-party order fulfillment, all aspects of the business are provided</vt:lpstr>
      <vt:lpstr>Here’s an example of a SAP ERP with a focus on shipment: This customized solution provides shipment details, a tracking tool, and the ability to view reports.</vt:lpstr>
      <vt:lpstr>SAP ERP interface. This customized solution provides shipment details, a tracking tool, and the ability to view reports.</vt:lpstr>
      <vt:lpstr>Starbucks</vt:lpstr>
      <vt:lpstr>Oracle ERP dashboard: it demonstrates the way you’re able to have all business needs listed in a Navigator section, allowing users to view all areas of a business on one screen: Oracle ERP allows the user to view all areas of a business on one screen and includes identifying information.</vt:lpstr>
      <vt:lpstr>Toyota:-</vt:lpstr>
      <vt:lpstr>Dynamics ERP:- This section allows the company to view budget information, opportunities for sales, and timelines. Dynamics ERP provides a user dashboard to view multiple areas of business at once.</vt:lpstr>
      <vt:lpstr>Dynamics ERP sales page:- notice the ability to create a timeline of events and a customer relationship rating.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ENTERPRISE</dc:title>
  <dc:creator>Unknown User</dc:creator>
  <cp:lastModifiedBy>Unknown User</cp:lastModifiedBy>
  <cp:revision>3</cp:revision>
  <dcterms:created xsi:type="dcterms:W3CDTF">2022-05-19T15:12:21Z</dcterms:created>
  <dcterms:modified xsi:type="dcterms:W3CDTF">2022-05-20T03:19:52Z</dcterms:modified>
</cp:coreProperties>
</file>