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7" r:id="rId4"/>
    <p:sldId id="262" r:id="rId5"/>
    <p:sldId id="261" r:id="rId6"/>
    <p:sldId id="258" r:id="rId7"/>
    <p:sldId id="263" r:id="rId8"/>
    <p:sldId id="259" r:id="rId9"/>
    <p:sldId id="264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DC6F-07FD-4171-95AE-07E3C7EB21A8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CA4D140-6DE4-45BD-BDA6-B40A11FCD2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DC6F-07FD-4171-95AE-07E3C7EB21A8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D140-6DE4-45BD-BDA6-B40A11FCD2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DC6F-07FD-4171-95AE-07E3C7EB21A8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D140-6DE4-45BD-BDA6-B40A11FCD2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DC6F-07FD-4171-95AE-07E3C7EB21A8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CA4D140-6DE4-45BD-BDA6-B40A11FCD2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DC6F-07FD-4171-95AE-07E3C7EB21A8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D140-6DE4-45BD-BDA6-B40A11FCD2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DC6F-07FD-4171-95AE-07E3C7EB21A8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D140-6DE4-45BD-BDA6-B40A11FCD2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DC6F-07FD-4171-95AE-07E3C7EB21A8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1CA4D140-6DE4-45BD-BDA6-B40A11FCD2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DC6F-07FD-4171-95AE-07E3C7EB21A8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D140-6DE4-45BD-BDA6-B40A11FCD2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DC6F-07FD-4171-95AE-07E3C7EB21A8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D140-6DE4-45BD-BDA6-B40A11FCD2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DC6F-07FD-4171-95AE-07E3C7EB21A8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D140-6DE4-45BD-BDA6-B40A11FCD2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DC6F-07FD-4171-95AE-07E3C7EB21A8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D140-6DE4-45BD-BDA6-B40A11FCD2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E49DC6F-07FD-4171-95AE-07E3C7EB21A8}" type="datetimeFigureOut">
              <a:rPr lang="en-US" smtClean="0"/>
              <a:pPr/>
              <a:t>11/17/2020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CA4D140-6DE4-45BD-BDA6-B40A11FCD2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SIMPLIFIED DES with 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762000"/>
            <a:ext cx="8610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9. E/P with right half: E/P(1101) = 11101011</a:t>
            </a:r>
          </a:p>
          <a:p>
            <a:r>
              <a:rPr lang="en-US" sz="2800" dirty="0"/>
              <a:t>10. XOR output of step 9 with K2: 11101011 XOR 01000011 = 10101000</a:t>
            </a:r>
          </a:p>
          <a:p>
            <a:r>
              <a:rPr lang="en-US" sz="2800" dirty="0"/>
              <a:t>11. Input to s-boxes:</a:t>
            </a:r>
          </a:p>
          <a:p>
            <a:r>
              <a:rPr lang="en-US" sz="2800" dirty="0"/>
              <a:t>a. For </a:t>
            </a:r>
            <a:r>
              <a:rPr lang="en-US" sz="2800" dirty="0" smtClean="0"/>
              <a:t>S1, </a:t>
            </a:r>
            <a:r>
              <a:rPr lang="en-US" sz="2800" dirty="0"/>
              <a:t>1010</a:t>
            </a:r>
          </a:p>
          <a:p>
            <a:r>
              <a:rPr lang="en-US" sz="2800" dirty="0"/>
              <a:t>b. Row 10, column 01 -&gt; output is </a:t>
            </a:r>
            <a:r>
              <a:rPr lang="en-US" sz="2800" dirty="0" smtClean="0"/>
              <a:t>10</a:t>
            </a:r>
          </a:p>
          <a:p>
            <a:r>
              <a:rPr lang="en-US" sz="2800" dirty="0"/>
              <a:t>c. For </a:t>
            </a:r>
            <a:r>
              <a:rPr lang="en-US" sz="2800" dirty="0" smtClean="0"/>
              <a:t>S2, </a:t>
            </a:r>
            <a:r>
              <a:rPr lang="en-US" sz="2800" dirty="0"/>
              <a:t>1000</a:t>
            </a:r>
          </a:p>
          <a:p>
            <a:r>
              <a:rPr lang="en-US" sz="2800" dirty="0"/>
              <a:t>d. Row 10, column 00 -&gt; output is 11</a:t>
            </a:r>
          </a:p>
          <a:p>
            <a:r>
              <a:rPr lang="en-US" sz="2800" dirty="0"/>
              <a:t>12. Rearrange output from step 11 (1011) using P4: 0111</a:t>
            </a:r>
          </a:p>
          <a:p>
            <a:r>
              <a:rPr lang="en-US" sz="2800" dirty="0"/>
              <a:t>13. XOR output of step 12 with left halve from step 8: 0111 XOR 1001 = 1110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533400"/>
            <a:ext cx="8001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14. Input output from step 13 and right halve from step 8 into inverse IP</a:t>
            </a:r>
          </a:p>
          <a:p>
            <a:r>
              <a:rPr lang="en-US" sz="2800" dirty="0"/>
              <a:t>a. Input us 1110 1101</a:t>
            </a:r>
          </a:p>
          <a:p>
            <a:r>
              <a:rPr lang="en-US" sz="2800" dirty="0"/>
              <a:t>b. Output is: </a:t>
            </a:r>
            <a:r>
              <a:rPr lang="en-US" sz="2800" dirty="0" smtClean="0"/>
              <a:t>01110111</a:t>
            </a:r>
          </a:p>
          <a:p>
            <a:endParaRPr lang="en-US" sz="2800" dirty="0"/>
          </a:p>
          <a:p>
            <a:r>
              <a:rPr lang="en-US" sz="2800" dirty="0"/>
              <a:t>So our encrypted result of plaintext 01110010 with key 1010000010 is: </a:t>
            </a:r>
            <a:r>
              <a:rPr lang="en-US" sz="2800" dirty="0" smtClean="0"/>
              <a:t>01110111</a:t>
            </a:r>
            <a:endParaRPr lang="en-US" sz="2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189" y="3803528"/>
            <a:ext cx="8838811" cy="2521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 work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Ciphertext: 11101011</a:t>
            </a:r>
          </a:p>
          <a:p>
            <a:r>
              <a:rPr lang="en-US" smtClean="0"/>
              <a:t>Key: 1011100110</a:t>
            </a:r>
          </a:p>
          <a:p>
            <a:r>
              <a:rPr lang="en-US" smtClean="0"/>
              <a:t>Find Plaintext?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894512"/>
            <a:ext cx="6629400" cy="5296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990600" y="152400"/>
            <a:ext cx="61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Key Generator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1443840"/>
            <a:ext cx="77724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Assume input 10-bit key, K, is: 1010000010</a:t>
            </a:r>
          </a:p>
          <a:p>
            <a:r>
              <a:rPr lang="en-US" sz="2000" b="1" dirty="0"/>
              <a:t>Then the steps for generating the two 8-bit round keys, K1 and K2, are:</a:t>
            </a:r>
          </a:p>
          <a:p>
            <a:r>
              <a:rPr lang="en-US" sz="2000" b="1" dirty="0"/>
              <a:t>1. Rearrange K using P10: 1000001100</a:t>
            </a:r>
          </a:p>
          <a:p>
            <a:r>
              <a:rPr lang="en-US" sz="2000" b="1" dirty="0"/>
              <a:t>2. Left shift by 1 position both the left and right halves: 00001 11000</a:t>
            </a:r>
          </a:p>
          <a:p>
            <a:r>
              <a:rPr lang="en-US" sz="2000" b="1" dirty="0"/>
              <a:t>3. Rearrange the halves with P8 to produce K1: 10100100</a:t>
            </a:r>
          </a:p>
          <a:p>
            <a:r>
              <a:rPr lang="en-US" sz="2000" b="1" dirty="0"/>
              <a:t>4. Left shift by 2 positions the left and right halves: 00100 00011</a:t>
            </a:r>
          </a:p>
          <a:p>
            <a:r>
              <a:rPr lang="en-US" sz="2000" b="1" dirty="0"/>
              <a:t>5. Rearrange the halves with P8 to produce K2: 01000011</a:t>
            </a:r>
          </a:p>
          <a:p>
            <a:r>
              <a:rPr lang="en-US" sz="2000" b="1" dirty="0"/>
              <a:t>K1 and K2 are used as inputs in the encryption and decryption stages.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4114800"/>
            <a:ext cx="6324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09600" y="381000"/>
            <a:ext cx="670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KEY GENERATION K1 and K2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609600"/>
            <a:ext cx="7772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4416" y="609600"/>
            <a:ext cx="7237584" cy="541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990600"/>
            <a:ext cx="8077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Assume a 8-bit plaintext, P: 01110010</a:t>
            </a:r>
          </a:p>
          <a:p>
            <a:r>
              <a:rPr lang="en-US" sz="2400" dirty="0"/>
              <a:t>Then the steps for encryption are:</a:t>
            </a:r>
          </a:p>
          <a:p>
            <a:r>
              <a:rPr lang="en-US" sz="2400" dirty="0"/>
              <a:t>1. Apply the initial permutation, IP, on P: </a:t>
            </a:r>
            <a:r>
              <a:rPr lang="en-US" sz="2400" dirty="0" smtClean="0"/>
              <a:t>10101001</a:t>
            </a:r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590800"/>
            <a:ext cx="77724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2438400"/>
            <a:ext cx="7951573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2. Assume the input from step 1 is in two halves, L and R: L=1010, </a:t>
            </a:r>
            <a:r>
              <a:rPr lang="en-US" sz="3200" dirty="0" smtClean="0"/>
              <a:t>R=1001</a:t>
            </a:r>
            <a:endParaRPr lang="en-US" sz="3200" dirty="0" smtClean="0"/>
          </a:p>
          <a:p>
            <a:r>
              <a:rPr lang="en-US" sz="3200" dirty="0" smtClean="0"/>
              <a:t>3. Expand and </a:t>
            </a:r>
            <a:r>
              <a:rPr lang="en-US" sz="3200" dirty="0" err="1" smtClean="0"/>
              <a:t>permutate</a:t>
            </a:r>
            <a:r>
              <a:rPr lang="en-US" sz="3200" dirty="0" smtClean="0"/>
              <a:t> R using E/P: 11000011</a:t>
            </a:r>
          </a:p>
          <a:p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4953000"/>
            <a:ext cx="7543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4</a:t>
            </a:r>
            <a:r>
              <a:rPr lang="en-US" sz="3200" dirty="0"/>
              <a:t>. XOR input from step 3 with K1: 10100100 XOR 11000011 = 01100111</a:t>
            </a:r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685800"/>
            <a:ext cx="8305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5. Input left halve of step 4 into S-Box </a:t>
            </a:r>
            <a:r>
              <a:rPr lang="en-US" sz="2400" b="1" dirty="0" smtClean="0"/>
              <a:t>S1 </a:t>
            </a:r>
            <a:r>
              <a:rPr lang="en-US" sz="2400" b="1" dirty="0"/>
              <a:t>and right halve into S-Box </a:t>
            </a:r>
            <a:r>
              <a:rPr lang="en-US" sz="2400" b="1" dirty="0" smtClean="0"/>
              <a:t>S2:</a:t>
            </a:r>
            <a:endParaRPr lang="en-US" sz="2400" b="1" dirty="0"/>
          </a:p>
          <a:p>
            <a:r>
              <a:rPr lang="en-US" sz="2400" b="1" dirty="0"/>
              <a:t>a. For </a:t>
            </a:r>
            <a:r>
              <a:rPr lang="en-US" sz="2400" b="1" dirty="0" smtClean="0"/>
              <a:t>S1: </a:t>
            </a:r>
            <a:r>
              <a:rPr lang="en-US" sz="2400" b="1" dirty="0"/>
              <a:t>0110 as input: b1,b4 for row, b2,b3 for column</a:t>
            </a:r>
          </a:p>
          <a:p>
            <a:r>
              <a:rPr lang="en-US" sz="2400" b="1" dirty="0"/>
              <a:t>b. Row 00, column 11 -&gt; output is 10</a:t>
            </a:r>
          </a:p>
          <a:p>
            <a:r>
              <a:rPr lang="en-US" sz="2400" b="1" dirty="0"/>
              <a:t>c. For </a:t>
            </a:r>
            <a:r>
              <a:rPr lang="en-US" sz="2400" b="1" dirty="0" smtClean="0"/>
              <a:t>S2: </a:t>
            </a:r>
            <a:r>
              <a:rPr lang="en-US" sz="2400" b="1" dirty="0"/>
              <a:t>0111 as input:</a:t>
            </a:r>
          </a:p>
          <a:p>
            <a:r>
              <a:rPr lang="en-US" sz="2400" b="1" dirty="0"/>
              <a:t>d. Row 01, column 11 -&gt; output is 11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91120"/>
            <a:ext cx="8991600" cy="3766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4876800" y="83304"/>
            <a:ext cx="20625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0110</a:t>
            </a:r>
            <a:r>
              <a:rPr lang="en-US" dirty="0" smtClean="0"/>
              <a:t>      </a:t>
            </a:r>
            <a:r>
              <a:rPr lang="en-US" dirty="0" smtClean="0">
                <a:solidFill>
                  <a:srgbClr val="00B0F0"/>
                </a:solidFill>
              </a:rPr>
              <a:t>0111</a:t>
            </a: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762000"/>
            <a:ext cx="8305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6. Rearrange outputs from step 5 (1011) using P4: 0111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1" y="1867546"/>
            <a:ext cx="8839199" cy="2247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04800" y="4267200"/>
            <a:ext cx="8610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7. XOR output from step 6 with </a:t>
            </a:r>
            <a:r>
              <a:rPr lang="en-US" sz="2800" dirty="0" smtClean="0"/>
              <a:t>L(eft) </a:t>
            </a:r>
            <a:r>
              <a:rPr lang="en-US" sz="2800" dirty="0"/>
              <a:t>from step 2: 0111 XOR 1010 = 1101</a:t>
            </a:r>
          </a:p>
          <a:p>
            <a:r>
              <a:rPr lang="en-US" sz="2800" dirty="0"/>
              <a:t>8. Now we have the output of step 7 as the left half and the original R as the right half.</a:t>
            </a:r>
          </a:p>
          <a:p>
            <a:r>
              <a:rPr lang="en-US" sz="2800" dirty="0"/>
              <a:t>Switch the halves and move to round 2: 1001 1101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15633</TotalTime>
  <Words>475</Words>
  <Application>Microsoft Office PowerPoint</Application>
  <PresentationFormat>On-screen Show (4:3)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Franklin Gothic Book</vt:lpstr>
      <vt:lpstr>Franklin Gothic Medium</vt:lpstr>
      <vt:lpstr>Wingdings 2</vt:lpstr>
      <vt:lpstr>Trek</vt:lpstr>
      <vt:lpstr>NETWORK SECURITY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Home work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SECURITY</dc:title>
  <dc:creator>DELL</dc:creator>
  <cp:lastModifiedBy>Farooq</cp:lastModifiedBy>
  <cp:revision>12</cp:revision>
  <dcterms:created xsi:type="dcterms:W3CDTF">2013-05-16T05:33:33Z</dcterms:created>
  <dcterms:modified xsi:type="dcterms:W3CDTF">2020-11-25T09:55:11Z</dcterms:modified>
</cp:coreProperties>
</file>