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8B98E1-ADFA-4442-A4A6-D431548348BC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578EEA-6171-4AF4-A2EC-5AFE6B3FA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346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Verbose: more detailed information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578EEA-6171-4AF4-A2EC-5AFE6B3FA2C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188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BC251-6D83-4F71-8B28-80901F6E8690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C070-C4CD-4CFE-8ECC-0F67C877B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51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BC251-6D83-4F71-8B28-80901F6E8690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C070-C4CD-4CFE-8ECC-0F67C877B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666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BC251-6D83-4F71-8B28-80901F6E8690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C070-C4CD-4CFE-8ECC-0F67C877B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262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BC251-6D83-4F71-8B28-80901F6E8690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C070-C4CD-4CFE-8ECC-0F67C877B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755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BC251-6D83-4F71-8B28-80901F6E8690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C070-C4CD-4CFE-8ECC-0F67C877B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441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BC251-6D83-4F71-8B28-80901F6E8690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C070-C4CD-4CFE-8ECC-0F67C877B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653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BC251-6D83-4F71-8B28-80901F6E8690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C070-C4CD-4CFE-8ECC-0F67C877B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291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BC251-6D83-4F71-8B28-80901F6E8690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C070-C4CD-4CFE-8ECC-0F67C877B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520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BC251-6D83-4F71-8B28-80901F6E8690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C070-C4CD-4CFE-8ECC-0F67C877B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216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BC251-6D83-4F71-8B28-80901F6E8690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C070-C4CD-4CFE-8ECC-0F67C877B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971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BC251-6D83-4F71-8B28-80901F6E8690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C070-C4CD-4CFE-8ECC-0F67C877B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103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FBC251-6D83-4F71-8B28-80901F6E8690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CC070-C4CD-4CFE-8ECC-0F67C877B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068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937928"/>
          </a:xfrm>
        </p:spPr>
        <p:txBody>
          <a:bodyPr/>
          <a:lstStyle/>
          <a:p>
            <a:r>
              <a:rPr lang="en-US" b="1" dirty="0" smtClean="0"/>
              <a:t>Chap#3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016155"/>
            <a:ext cx="10515600" cy="1119117"/>
          </a:xfrm>
        </p:spPr>
        <p:txBody>
          <a:bodyPr/>
          <a:lstStyle/>
          <a:p>
            <a:r>
              <a:rPr lang="en-US" dirty="0" smtClean="0"/>
              <a:t>			             </a:t>
            </a:r>
            <a:r>
              <a:rPr lang="en-US" sz="4000" b="1" dirty="0" smtClean="0">
                <a:solidFill>
                  <a:schemeClr val="tx1"/>
                </a:solidFill>
              </a:rPr>
              <a:t>Managing Software</a:t>
            </a:r>
            <a:endParaRPr lang="en-US" sz="4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7617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Content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191" y="1290295"/>
            <a:ext cx="4296897" cy="4886668"/>
          </a:xfrm>
        </p:spPr>
      </p:pic>
    </p:spTree>
    <p:extLst>
      <p:ext uri="{BB962C8B-B14F-4D97-AF65-F5344CB8AC3E}">
        <p14:creationId xmlns:p14="http://schemas.microsoft.com/office/powerpoint/2010/main" val="132084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Introduction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206" y="1378424"/>
            <a:ext cx="10780594" cy="4798539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System </a:t>
            </a:r>
            <a:r>
              <a:rPr lang="en-US" dirty="0"/>
              <a:t>administrators deal with software and application management in various ways.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approach has its benefits as well as its drawbacks. One of </a:t>
            </a:r>
            <a:r>
              <a:rPr lang="en-US" dirty="0" smtClean="0"/>
              <a:t>the benefits </a:t>
            </a:r>
            <a:r>
              <a:rPr lang="en-US" dirty="0"/>
              <a:t>is that the system tends to be more stable and behave in a predictable manner. Because </a:t>
            </a:r>
            <a:r>
              <a:rPr lang="en-US" dirty="0" smtClean="0"/>
              <a:t>the core </a:t>
            </a:r>
            <a:r>
              <a:rPr lang="en-US" dirty="0"/>
              <a:t>system software hasn’t changed drastically, it should pretty much behave the same way it </a:t>
            </a:r>
            <a:r>
              <a:rPr lang="en-US" dirty="0" smtClean="0"/>
              <a:t>did yesterday. </a:t>
            </a:r>
            <a:r>
              <a:rPr lang="en-US" dirty="0"/>
              <a:t>The drawback to this approach is that the system will </a:t>
            </a:r>
            <a:r>
              <a:rPr lang="en-US" dirty="0" smtClean="0"/>
              <a:t>lose the </a:t>
            </a:r>
            <a:r>
              <a:rPr lang="en-US" dirty="0"/>
              <a:t>benefits of bug fixes and security fixes that are available for the various installed applications </a:t>
            </a:r>
            <a:r>
              <a:rPr lang="en-US" dirty="0" smtClean="0"/>
              <a:t>if these </a:t>
            </a:r>
            <a:r>
              <a:rPr lang="en-US" dirty="0"/>
              <a:t>fixes are not applied</a:t>
            </a:r>
            <a:r>
              <a:rPr lang="en-US" dirty="0" smtClean="0"/>
              <a:t>.</a:t>
            </a:r>
          </a:p>
          <a:p>
            <a:r>
              <a:rPr lang="en-US" dirty="0"/>
              <a:t>system administrators take the exact opposite approach: They like to install the latest </a:t>
            </a:r>
            <a:r>
              <a:rPr lang="en-US" dirty="0" smtClean="0"/>
              <a:t>and greatest </a:t>
            </a:r>
            <a:r>
              <a:rPr lang="en-US" dirty="0"/>
              <a:t>software available. This approach also has its benefits and drawbacks. One of its benefits </a:t>
            </a:r>
            <a:r>
              <a:rPr lang="en-US" dirty="0" smtClean="0"/>
              <a:t>is that </a:t>
            </a:r>
            <a:r>
              <a:rPr lang="en-US" dirty="0"/>
              <a:t>the system tends to stay current as security flaws in applications are discovered and fixed. </a:t>
            </a:r>
            <a:r>
              <a:rPr lang="en-US" dirty="0" smtClean="0"/>
              <a:t>The obvious </a:t>
            </a:r>
            <a:r>
              <a:rPr lang="en-US" dirty="0"/>
              <a:t>drawback is that some of the newer software might not have had time to benefit from </a:t>
            </a:r>
            <a:r>
              <a:rPr lang="en-US" dirty="0" smtClean="0"/>
              <a:t>the maturing </a:t>
            </a:r>
            <a:r>
              <a:rPr lang="en-US" dirty="0"/>
              <a:t>process and hence might behave in slightly unpredictable ways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From a purely technical perspective, software management under the mainstream Linux </a:t>
            </a:r>
            <a:r>
              <a:rPr lang="en-US" dirty="0" err="1"/>
              <a:t>distros</a:t>
            </a:r>
            <a:r>
              <a:rPr lang="en-US" dirty="0"/>
              <a:t> </a:t>
            </a:r>
            <a:r>
              <a:rPr lang="en-US" dirty="0" smtClean="0"/>
              <a:t>is done </a:t>
            </a:r>
            <a:r>
              <a:rPr lang="en-US" dirty="0"/>
              <a:t>via the following:</a:t>
            </a:r>
          </a:p>
          <a:p>
            <a:r>
              <a:rPr lang="en-US" b="1" dirty="0"/>
              <a:t>RPM </a:t>
            </a:r>
            <a:r>
              <a:rPr lang="en-US" dirty="0"/>
              <a:t>The Red Hat Package Manager is the common method for Red Hat–like systems </a:t>
            </a:r>
            <a:r>
              <a:rPr lang="en-US" dirty="0" smtClean="0"/>
              <a:t>such as </a:t>
            </a:r>
            <a:r>
              <a:rPr lang="en-US" dirty="0"/>
              <a:t>Fedora, Red Hat Enterprise Linux (RHEL), and </a:t>
            </a:r>
            <a:r>
              <a:rPr lang="en-US" dirty="0" err="1"/>
              <a:t>CentOS</a:t>
            </a:r>
            <a:r>
              <a:rPr lang="en-US" dirty="0"/>
              <a:t>.</a:t>
            </a:r>
          </a:p>
          <a:p>
            <a:r>
              <a:rPr lang="en-US" b="1" dirty="0"/>
              <a:t>DPMS </a:t>
            </a:r>
            <a:r>
              <a:rPr lang="en-US" dirty="0"/>
              <a:t>The </a:t>
            </a:r>
            <a:r>
              <a:rPr lang="en-US" dirty="0" err="1"/>
              <a:t>Debian</a:t>
            </a:r>
            <a:r>
              <a:rPr lang="en-US" dirty="0"/>
              <a:t> Package Management System is the basis for software management </a:t>
            </a:r>
            <a:r>
              <a:rPr lang="en-US" dirty="0" smtClean="0"/>
              <a:t>on </a:t>
            </a:r>
            <a:r>
              <a:rPr lang="en-US" dirty="0" err="1" smtClean="0"/>
              <a:t>Debian</a:t>
            </a:r>
            <a:r>
              <a:rPr lang="en-US" dirty="0" smtClean="0"/>
              <a:t>-based </a:t>
            </a:r>
            <a:r>
              <a:rPr lang="en-US" dirty="0"/>
              <a:t>systems, such as Ubuntu, </a:t>
            </a:r>
            <a:r>
              <a:rPr lang="en-US" dirty="0" err="1"/>
              <a:t>Kubuntu</a:t>
            </a:r>
            <a:r>
              <a:rPr lang="en-US" dirty="0"/>
              <a:t>, and </a:t>
            </a:r>
            <a:r>
              <a:rPr lang="en-US" dirty="0" err="1"/>
              <a:t>Debian</a:t>
            </a:r>
            <a:r>
              <a:rPr lang="en-US" dirty="0"/>
              <a:t>.</a:t>
            </a:r>
          </a:p>
          <a:p>
            <a:r>
              <a:rPr lang="en-US" b="1" dirty="0"/>
              <a:t>Source code </a:t>
            </a:r>
            <a:r>
              <a:rPr lang="en-US" dirty="0"/>
              <a:t>The more traditional approach for the Linux die-hards and purists </a:t>
            </a:r>
            <a:r>
              <a:rPr lang="en-US" dirty="0" smtClean="0"/>
              <a:t>involves compiling </a:t>
            </a:r>
            <a:r>
              <a:rPr lang="en-US" dirty="0"/>
              <a:t>and installing the software by hand using the standard GNU compilation method </a:t>
            </a:r>
            <a:r>
              <a:rPr lang="en-US" dirty="0" smtClean="0"/>
              <a:t>or the </a:t>
            </a:r>
            <a:r>
              <a:rPr lang="en-US" dirty="0"/>
              <a:t>specific software directives.</a:t>
            </a:r>
          </a:p>
        </p:txBody>
      </p:sp>
    </p:spTree>
    <p:extLst>
      <p:ext uri="{BB962C8B-B14F-4D97-AF65-F5344CB8AC3E}">
        <p14:creationId xmlns:p14="http://schemas.microsoft.com/office/powerpoint/2010/main" val="3236814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Red Hat Package 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Following are the primary functions of the RPM:</a:t>
            </a:r>
          </a:p>
          <a:p>
            <a:r>
              <a:rPr lang="en-US" dirty="0"/>
              <a:t>Querying, verifying, updating, installing, and uninstalling software</a:t>
            </a:r>
          </a:p>
          <a:p>
            <a:r>
              <a:rPr lang="en-US" dirty="0"/>
              <a:t>Maintaining a database that stores various items of information about the packages</a:t>
            </a:r>
          </a:p>
          <a:p>
            <a:r>
              <a:rPr lang="en-US" dirty="0"/>
              <a:t>Packaging other software into an RPM </a:t>
            </a:r>
            <a:r>
              <a:rPr lang="en-US" dirty="0" smtClean="0"/>
              <a:t>form</a:t>
            </a:r>
          </a:p>
          <a:p>
            <a:r>
              <a:rPr lang="en-US" dirty="0" err="1" smtClean="0"/>
              <a:t>Pg</a:t>
            </a:r>
            <a:r>
              <a:rPr lang="en-US" dirty="0" smtClean="0"/>
              <a:t> 75 (commands)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028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Managing Software Using RPM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b="1" dirty="0" smtClean="0"/>
              <a:t>rpm command </a:t>
            </a:r>
            <a:r>
              <a:rPr lang="en-US" dirty="0" smtClean="0"/>
              <a:t>to list all packages that are currently installed on your system.</a:t>
            </a:r>
          </a:p>
          <a:p>
            <a:r>
              <a:rPr lang="en-US" dirty="0" smtClean="0"/>
              <a:t>Use </a:t>
            </a:r>
            <a:r>
              <a:rPr lang="en-US" b="1" dirty="0" smtClean="0"/>
              <a:t>bash with rpm </a:t>
            </a:r>
            <a:r>
              <a:rPr lang="en-US" dirty="0" smtClean="0"/>
              <a:t>to know the version number and package name.</a:t>
            </a:r>
          </a:p>
          <a:p>
            <a:r>
              <a:rPr lang="en-US" dirty="0" smtClean="0"/>
              <a:t>Commands from book</a:t>
            </a:r>
          </a:p>
          <a:p>
            <a:r>
              <a:rPr lang="en-US" dirty="0"/>
              <a:t>summary of the various error </a:t>
            </a:r>
            <a:r>
              <a:rPr lang="en-US" dirty="0" smtClean="0"/>
              <a:t>codes page 85</a:t>
            </a:r>
          </a:p>
          <a:p>
            <a:r>
              <a:rPr lang="en-US" dirty="0"/>
              <a:t>APT is a highly regarded and sophisticated toolset. It is an example of a wrapper tool that </a:t>
            </a:r>
            <a:r>
              <a:rPr lang="en-US" dirty="0" smtClean="0"/>
              <a:t>interacts directly </a:t>
            </a:r>
            <a:r>
              <a:rPr lang="en-US" dirty="0"/>
              <a:t>with </a:t>
            </a:r>
            <a:r>
              <a:rPr lang="en-US" dirty="0" err="1"/>
              <a:t>dpkg</a:t>
            </a:r>
            <a:r>
              <a:rPr lang="en-US" dirty="0"/>
              <a:t>.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631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Software Management in Ubuntu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Page 89 </a:t>
            </a:r>
            <a:r>
              <a:rPr lang="en-US" smtClean="0"/>
              <a:t>for Commands.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045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415</Words>
  <Application>Microsoft Office PowerPoint</Application>
  <PresentationFormat>Widescreen</PresentationFormat>
  <Paragraphs>27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Chap#3</vt:lpstr>
      <vt:lpstr>Content</vt:lpstr>
      <vt:lpstr>Introduction</vt:lpstr>
      <vt:lpstr>The Red Hat Package Manager</vt:lpstr>
      <vt:lpstr>Managing Software Using RPM</vt:lpstr>
      <vt:lpstr>Software Management in Ubuntu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Chap#3</dc:title>
  <dc:creator>Microsoft account</dc:creator>
  <cp:lastModifiedBy>Microsoft account</cp:lastModifiedBy>
  <cp:revision>8</cp:revision>
  <dcterms:created xsi:type="dcterms:W3CDTF">2021-11-15T17:33:16Z</dcterms:created>
  <dcterms:modified xsi:type="dcterms:W3CDTF">2021-11-15T18:05:50Z</dcterms:modified>
</cp:coreProperties>
</file>