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0844" autoAdjust="0"/>
  </p:normalViewPr>
  <p:slideViewPr>
    <p:cSldViewPr snapToGrid="0">
      <p:cViewPr varScale="1">
        <p:scale>
          <a:sx n="78" d="100"/>
          <a:sy n="78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5E10-494F-4BFA-97EA-B5990743C41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212F9-9F1A-4A86-9FCC-79008F02310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F1F6-496E-4E89-B347-519813F527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2407-FCCC-4DEF-82F5-543B73C02F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F1F6-496E-4E89-B347-519813F527E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2407-FCCC-4DEF-82F5-543B73C02F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F1F6-496E-4E89-B347-519813F527E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2407-FCCC-4DEF-82F5-543B73C02F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F1F6-496E-4E89-B347-519813F527E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2407-FCCC-4DEF-82F5-543B73C02F84}" type="slidenum">
              <a:rPr lang="en-US" smtClean="0"/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F1F6-496E-4E89-B347-519813F527E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2407-FCCC-4DEF-82F5-543B73C02F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F1F6-496E-4E89-B347-519813F527E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2407-FCCC-4DEF-82F5-543B73C02F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F1F6-496E-4E89-B347-519813F527E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2407-FCCC-4DEF-82F5-543B73C02F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F1F6-496E-4E89-B347-519813F527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2407-FCCC-4DEF-82F5-543B73C02F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F1F6-496E-4E89-B347-519813F527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2407-FCCC-4DEF-82F5-543B73C02F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F1F6-496E-4E89-B347-519813F527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2407-FCCC-4DEF-82F5-543B73C02F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F1F6-496E-4E89-B347-519813F527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2407-FCCC-4DEF-82F5-543B73C02F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F1F6-496E-4E89-B347-519813F527E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2407-FCCC-4DEF-82F5-543B73C02F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F1F6-496E-4E89-B347-519813F527E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2407-FCCC-4DEF-82F5-543B73C02F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F1F6-496E-4E89-B347-519813F527E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2407-FCCC-4DEF-82F5-543B73C02F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F1F6-496E-4E89-B347-519813F527E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2407-FCCC-4DEF-82F5-543B73C02F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F1F6-496E-4E89-B347-519813F527E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2407-FCCC-4DEF-82F5-543B73C02F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F1F6-496E-4E89-B347-519813F527E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2407-FCCC-4DEF-82F5-543B73C02F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910F1F6-496E-4E89-B347-519813F527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C82407-FCCC-4DEF-82F5-543B73C02F84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 panose="020B0603020202020204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90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1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205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8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85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57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4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6235" y="354330"/>
            <a:ext cx="8940165" cy="2724150"/>
          </a:xfrm>
        </p:spPr>
        <p:txBody>
          <a:bodyPr>
            <a:normAutofit/>
          </a:bodyPr>
          <a:lstStyle/>
          <a:p>
            <a:r>
              <a:rPr lang="en-US" sz="4000" dirty="0"/>
              <a:t>System   &amp;   Network</a:t>
            </a:r>
            <a:br>
              <a:rPr lang="en-US" sz="4000" dirty="0"/>
            </a:br>
            <a:r>
              <a:rPr lang="en-US" sz="4000" dirty="0"/>
              <a:t>          Administration </a:t>
            </a:r>
            <a:r>
              <a:rPr lang="en-US" sz="900" dirty="0"/>
              <a:t>(MCSA &amp; RHCSA)</a:t>
            </a:r>
            <a:endParaRPr lang="en-US" sz="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093" y="4103371"/>
            <a:ext cx="9448800" cy="685800"/>
          </a:xfrm>
        </p:spPr>
        <p:txBody>
          <a:bodyPr>
            <a:noAutofit/>
          </a:bodyPr>
          <a:lstStyle/>
          <a:p>
            <a:r>
              <a:rPr lang="en-US" dirty="0"/>
              <a:t>Lecture  By Daima Nazim </a:t>
            </a:r>
            <a:endParaRPr lang="en-US" dirty="0"/>
          </a:p>
          <a:p>
            <a:r>
              <a:rPr lang="en-US" sz="3600" dirty="0"/>
              <a:t>Topic : </a:t>
            </a:r>
            <a:r>
              <a:rPr lang="en-US" sz="3600" b="1" dirty="0"/>
              <a:t>FTP Server</a:t>
            </a:r>
            <a:endParaRPr lang="en-US" sz="3600" b="1" dirty="0"/>
          </a:p>
          <a:p>
            <a:r>
              <a:rPr lang="en-US" sz="3600" b="1" dirty="0"/>
              <a:t>       IP Tables</a:t>
            </a:r>
            <a:endParaRPr lang="en-US" sz="3600" b="1" dirty="0"/>
          </a:p>
          <a:p>
            <a:endParaRPr lang="en-US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FTP Server</a:t>
            </a:r>
            <a:br>
              <a:rPr lang="en-US" dirty="0"/>
            </a:br>
            <a:r>
              <a:rPr lang="en-US" dirty="0"/>
              <a:t>VSFTPD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39764"/>
          </a:xfrm>
        </p:spPr>
        <p:txBody>
          <a:bodyPr>
            <a:normAutofit fontScale="40000" lnSpcReduction="20000"/>
          </a:bodyPr>
          <a:lstStyle/>
          <a:p>
            <a:r>
              <a:rPr lang="en-US" sz="3200" b="1" dirty="0"/>
              <a:t>Yum install ftp </a:t>
            </a:r>
            <a:r>
              <a:rPr lang="en-US" sz="3200" b="1" dirty="0" err="1"/>
              <a:t>vsftpd</a:t>
            </a:r>
            <a:r>
              <a:rPr lang="en-US" sz="3200" b="1" dirty="0"/>
              <a:t> -y</a:t>
            </a:r>
            <a:endParaRPr lang="en-US" sz="3200" b="1" dirty="0"/>
          </a:p>
          <a:p>
            <a:r>
              <a:rPr lang="en-US" sz="3200" b="1" dirty="0"/>
              <a:t>Rpm –</a:t>
            </a:r>
            <a:r>
              <a:rPr lang="en-US" sz="3200" b="1" dirty="0" err="1"/>
              <a:t>ivh</a:t>
            </a:r>
            <a:r>
              <a:rPr lang="en-US" sz="3200" b="1" dirty="0"/>
              <a:t>  </a:t>
            </a:r>
            <a:r>
              <a:rPr lang="en-US" sz="3200" b="1" dirty="0" err="1"/>
              <a:t>vsftpd</a:t>
            </a:r>
            <a:r>
              <a:rPr lang="en-US" sz="3200" b="1" dirty="0"/>
              <a:t> </a:t>
            </a:r>
            <a:endParaRPr lang="en-US" sz="3200" b="1" dirty="0"/>
          </a:p>
          <a:p>
            <a:r>
              <a:rPr lang="en-US" sz="3200" b="1" dirty="0"/>
              <a:t>------------------------</a:t>
            </a:r>
            <a:endParaRPr lang="en-US" sz="3200" b="1" dirty="0"/>
          </a:p>
          <a:p>
            <a:pPr marL="36830" indent="0">
              <a:buNone/>
            </a:pPr>
            <a:r>
              <a:rPr lang="en-US" sz="3200" b="1" dirty="0"/>
              <a:t>Vim  /</a:t>
            </a:r>
            <a:r>
              <a:rPr lang="en-US" sz="3200" b="1" dirty="0" err="1"/>
              <a:t>etc</a:t>
            </a:r>
            <a:r>
              <a:rPr lang="en-US" sz="3200" b="1" dirty="0"/>
              <a:t>/</a:t>
            </a:r>
            <a:r>
              <a:rPr lang="en-US" sz="3200" b="1" dirty="0" err="1"/>
              <a:t>vsftpd</a:t>
            </a:r>
            <a:r>
              <a:rPr lang="en-US" sz="3200" b="1" dirty="0"/>
              <a:t>/</a:t>
            </a:r>
            <a:r>
              <a:rPr lang="en-US" sz="3200" b="1" dirty="0" err="1"/>
              <a:t>vsftpd.conf</a:t>
            </a:r>
            <a:r>
              <a:rPr lang="en-US" sz="3200" b="1" dirty="0"/>
              <a:t>  </a:t>
            </a:r>
            <a:endParaRPr lang="en-US" sz="3200" b="1" dirty="0"/>
          </a:p>
          <a:p>
            <a:pPr marL="36830" indent="0">
              <a:buNone/>
            </a:pPr>
            <a:r>
              <a:rPr lang="en-US" sz="3200" b="1" dirty="0"/>
              <a:t>Modify banner</a:t>
            </a:r>
            <a:endParaRPr lang="en-US" sz="3200" b="1" dirty="0"/>
          </a:p>
          <a:p>
            <a:pPr marL="36830" indent="0">
              <a:buNone/>
            </a:pPr>
            <a:r>
              <a:rPr lang="en-US" sz="3200" b="1" dirty="0"/>
              <a:t>ASCI </a:t>
            </a:r>
            <a:r>
              <a:rPr lang="en-US" sz="3200" b="1" dirty="0" err="1"/>
              <a:t>Dowload</a:t>
            </a:r>
            <a:r>
              <a:rPr lang="en-US" sz="3200" b="1" dirty="0"/>
              <a:t>  and </a:t>
            </a:r>
            <a:r>
              <a:rPr lang="en-US" sz="3200" b="1" dirty="0" err="1"/>
              <a:t>uypload</a:t>
            </a:r>
            <a:r>
              <a:rPr lang="en-US" sz="3200" b="1" dirty="0"/>
              <a:t> enable</a:t>
            </a:r>
            <a:endParaRPr lang="en-US" sz="3200" b="1" dirty="0"/>
          </a:p>
          <a:p>
            <a:pPr marL="36830" indent="0">
              <a:buNone/>
            </a:pPr>
            <a:r>
              <a:rPr lang="en-US" sz="3200" b="1" dirty="0" err="1"/>
              <a:t>Use_localtime</a:t>
            </a:r>
            <a:r>
              <a:rPr lang="en-US" sz="3200" b="1" dirty="0"/>
              <a:t>=YES</a:t>
            </a:r>
            <a:endParaRPr lang="en-US" sz="3200" b="1" dirty="0"/>
          </a:p>
          <a:p>
            <a:pPr marL="36830" indent="0">
              <a:buNone/>
            </a:pPr>
            <a:r>
              <a:rPr lang="en-US" sz="3200" b="1" dirty="0"/>
              <a:t>----------------------</a:t>
            </a:r>
            <a:endParaRPr lang="en-US" sz="3200" b="1" dirty="0"/>
          </a:p>
          <a:p>
            <a:pPr marL="36830" indent="0">
              <a:buNone/>
            </a:pPr>
            <a:r>
              <a:rPr lang="en-US" sz="3200" b="1" dirty="0" err="1"/>
              <a:t>Systemctl</a:t>
            </a:r>
            <a:r>
              <a:rPr lang="en-US" sz="3200" b="1" dirty="0"/>
              <a:t> enable  </a:t>
            </a:r>
            <a:r>
              <a:rPr lang="en-US" sz="3200" b="1" dirty="0" err="1"/>
              <a:t>vsftpd</a:t>
            </a:r>
            <a:endParaRPr lang="en-US" sz="3200" b="1" dirty="0"/>
          </a:p>
          <a:p>
            <a:pPr marL="36830" indent="0">
              <a:buNone/>
            </a:pPr>
            <a:r>
              <a:rPr lang="en-US" sz="3200" b="1" dirty="0" err="1"/>
              <a:t>Systemctl</a:t>
            </a:r>
            <a:r>
              <a:rPr lang="en-US" sz="3200" b="1" dirty="0"/>
              <a:t>  start </a:t>
            </a:r>
            <a:r>
              <a:rPr lang="en-US" sz="3200" b="1" dirty="0" err="1"/>
              <a:t>vsftpd</a:t>
            </a:r>
            <a:r>
              <a:rPr lang="en-US" sz="3200" b="1" dirty="0"/>
              <a:t> </a:t>
            </a:r>
            <a:endParaRPr lang="en-US" sz="3200" b="1" dirty="0"/>
          </a:p>
          <a:p>
            <a:pPr marL="36830" indent="0">
              <a:buNone/>
            </a:pPr>
            <a:r>
              <a:rPr lang="en-US" sz="3200" b="1" dirty="0"/>
              <a:t>------------------------</a:t>
            </a:r>
            <a:endParaRPr lang="en-US" sz="3200" b="1" dirty="0"/>
          </a:p>
          <a:p>
            <a:pPr marL="36830" indent="0">
              <a:buNone/>
            </a:pPr>
            <a:r>
              <a:rPr lang="en-US" sz="3200" b="1" dirty="0"/>
              <a:t>Firewall-</a:t>
            </a:r>
            <a:r>
              <a:rPr lang="en-US" sz="3200" b="1" dirty="0" err="1"/>
              <a:t>cmd</a:t>
            </a:r>
            <a:r>
              <a:rPr lang="en-US" sz="3200" b="1" dirty="0"/>
              <a:t> –-- permanent  --add-port=21/</a:t>
            </a:r>
            <a:r>
              <a:rPr lang="en-US" sz="3200" b="1" dirty="0" err="1"/>
              <a:t>tcp</a:t>
            </a:r>
            <a:r>
              <a:rPr lang="en-US" sz="3200" b="1" dirty="0"/>
              <a:t>-</a:t>
            </a:r>
            <a:endParaRPr lang="en-US" sz="3200" b="1" dirty="0"/>
          </a:p>
          <a:p>
            <a:pPr marL="36830" indent="0">
              <a:buNone/>
            </a:pPr>
            <a:r>
              <a:rPr lang="en-US" sz="3200" b="1" dirty="0"/>
              <a:t>Firewall-</a:t>
            </a:r>
            <a:r>
              <a:rPr lang="en-US" sz="3200" b="1" dirty="0" err="1"/>
              <a:t>cmd</a:t>
            </a:r>
            <a:r>
              <a:rPr lang="en-US" sz="3200" b="1" dirty="0"/>
              <a:t>   -- permanent  --add-service=ftp</a:t>
            </a:r>
            <a:endParaRPr lang="en-US" sz="3200" b="1" dirty="0"/>
          </a:p>
          <a:p>
            <a:pPr marL="36830" indent="0">
              <a:buNone/>
            </a:pPr>
            <a:r>
              <a:rPr lang="en-US" sz="3200" b="1" dirty="0"/>
              <a:t>----------------------</a:t>
            </a:r>
            <a:endParaRPr lang="en-US" sz="3200" b="1" dirty="0"/>
          </a:p>
          <a:p>
            <a:pPr marL="36830" indent="0">
              <a:buNone/>
            </a:pPr>
            <a:endParaRPr lang="en-US" sz="3200" b="1" dirty="0"/>
          </a:p>
          <a:p>
            <a:pPr marL="36830" indent="0">
              <a:buNone/>
            </a:pPr>
            <a:r>
              <a:rPr lang="en-US" sz="3200" b="1" dirty="0"/>
              <a:t>Firewall-</a:t>
            </a:r>
            <a:r>
              <a:rPr lang="en-US" sz="3200" b="1" dirty="0" err="1"/>
              <a:t>cmd</a:t>
            </a:r>
            <a:r>
              <a:rPr lang="en-US" sz="3200" b="1" dirty="0"/>
              <a:t>  --reload</a:t>
            </a:r>
            <a:endParaRPr lang="en-US"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FTP Server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39764"/>
          </a:xfrm>
        </p:spPr>
        <p:txBody>
          <a:bodyPr>
            <a:normAutofit lnSpcReduction="10000"/>
          </a:bodyPr>
          <a:lstStyle/>
          <a:p>
            <a:endParaRPr lang="en-US" sz="3200" b="1" dirty="0"/>
          </a:p>
          <a:p>
            <a:pPr marL="36830" indent="0">
              <a:buNone/>
            </a:pPr>
            <a:r>
              <a:rPr lang="en-US" sz="3200" b="1" dirty="0"/>
              <a:t>System-</a:t>
            </a:r>
            <a:r>
              <a:rPr lang="en-US" sz="3200" b="1" dirty="0" err="1"/>
              <a:t>config</a:t>
            </a:r>
            <a:r>
              <a:rPr lang="en-US" sz="3200" b="1" dirty="0"/>
              <a:t>-firewall&amp;     GUI </a:t>
            </a:r>
            <a:endParaRPr lang="en-US" sz="3200" b="1" dirty="0"/>
          </a:p>
          <a:p>
            <a:pPr marL="36830" indent="0">
              <a:buNone/>
            </a:pPr>
            <a:endParaRPr lang="en-US" sz="3200" b="1" dirty="0"/>
          </a:p>
          <a:p>
            <a:pPr marL="36830" indent="0">
              <a:buNone/>
            </a:pPr>
            <a:r>
              <a:rPr lang="en-US" sz="3200" b="1" dirty="0" err="1"/>
              <a:t>Setsebool</a:t>
            </a:r>
            <a:r>
              <a:rPr lang="en-US" sz="3200" b="1" dirty="0"/>
              <a:t>   -P </a:t>
            </a:r>
            <a:r>
              <a:rPr lang="en-US" sz="3200" b="1" dirty="0" err="1"/>
              <a:t>ftp_home_dir</a:t>
            </a:r>
            <a:r>
              <a:rPr lang="en-US" sz="3200" b="1" dirty="0"/>
              <a:t>  on </a:t>
            </a:r>
            <a:endParaRPr lang="en-US" sz="3200" b="1" dirty="0"/>
          </a:p>
          <a:p>
            <a:pPr marL="36830" indent="0">
              <a:buNone/>
            </a:pPr>
            <a:r>
              <a:rPr lang="en-US" sz="3200" b="1" dirty="0" err="1"/>
              <a:t>Adduser</a:t>
            </a:r>
            <a:r>
              <a:rPr lang="en-US" sz="3200" b="1" dirty="0"/>
              <a:t> ftp</a:t>
            </a:r>
            <a:endParaRPr lang="en-US" sz="3200" b="1" dirty="0"/>
          </a:p>
          <a:p>
            <a:pPr marL="36830" indent="0">
              <a:buNone/>
            </a:pPr>
            <a:r>
              <a:rPr lang="en-US" sz="3200" b="1" dirty="0" err="1"/>
              <a:t>Passwd</a:t>
            </a:r>
            <a:r>
              <a:rPr lang="en-US" sz="3200" b="1" dirty="0"/>
              <a:t> ftp</a:t>
            </a:r>
            <a:endParaRPr lang="en-US" sz="3200" b="1" dirty="0"/>
          </a:p>
          <a:p>
            <a:pPr marL="36830" indent="0">
              <a:buNone/>
            </a:pPr>
            <a:r>
              <a:rPr lang="en-US" sz="3200" b="1" dirty="0"/>
              <a:t>Login by ftp 192.168.10.100</a:t>
            </a:r>
            <a:endParaRPr lang="en-US" sz="3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Yum install  </a:t>
            </a:r>
            <a:r>
              <a:rPr lang="en-US" dirty="0" err="1"/>
              <a:t>iptables</a:t>
            </a:r>
            <a:r>
              <a:rPr lang="en-US" dirty="0"/>
              <a:t>-services </a:t>
            </a:r>
            <a:endParaRPr lang="en-US" dirty="0"/>
          </a:p>
          <a:p>
            <a:r>
              <a:rPr lang="en-US" dirty="0" err="1"/>
              <a:t>Systemctl</a:t>
            </a:r>
            <a:r>
              <a:rPr lang="en-US" dirty="0"/>
              <a:t> mask </a:t>
            </a:r>
            <a:r>
              <a:rPr lang="en-US" dirty="0" err="1"/>
              <a:t>firewalld</a:t>
            </a:r>
            <a:endParaRPr lang="en-US" dirty="0"/>
          </a:p>
          <a:p>
            <a:r>
              <a:rPr lang="en-US" dirty="0" err="1"/>
              <a:t>Systemctl</a:t>
            </a:r>
            <a:r>
              <a:rPr lang="en-US" dirty="0"/>
              <a:t> enable </a:t>
            </a:r>
            <a:r>
              <a:rPr lang="en-US" dirty="0" err="1"/>
              <a:t>iptables</a:t>
            </a:r>
            <a:endParaRPr lang="en-US" dirty="0"/>
          </a:p>
          <a:p>
            <a:r>
              <a:rPr lang="en-US" dirty="0" err="1"/>
              <a:t>Systemctl</a:t>
            </a:r>
            <a:r>
              <a:rPr lang="en-US" dirty="0"/>
              <a:t> stop </a:t>
            </a:r>
            <a:r>
              <a:rPr lang="en-US" dirty="0" err="1"/>
              <a:t>firewalld</a:t>
            </a:r>
            <a:endParaRPr lang="en-US" dirty="0"/>
          </a:p>
          <a:p>
            <a:r>
              <a:rPr lang="en-US" dirty="0" err="1"/>
              <a:t>Systemctl</a:t>
            </a:r>
            <a:r>
              <a:rPr lang="en-US" dirty="0"/>
              <a:t>  start </a:t>
            </a:r>
            <a:r>
              <a:rPr lang="en-US" dirty="0" err="1"/>
              <a:t>iptables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Vim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sysconfig</a:t>
            </a:r>
            <a:r>
              <a:rPr lang="en-US" dirty="0"/>
              <a:t>/</a:t>
            </a:r>
            <a:r>
              <a:rPr lang="en-US" dirty="0" err="1"/>
              <a:t>iptables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Add line: -A INPUT  -m state – NEW –m </a:t>
            </a:r>
            <a:r>
              <a:rPr lang="en-US" dirty="0" err="1"/>
              <a:t>tcp</a:t>
            </a:r>
            <a:r>
              <a:rPr lang="en-US" dirty="0"/>
              <a:t> –p </a:t>
            </a:r>
            <a:r>
              <a:rPr lang="en-US" dirty="0" err="1"/>
              <a:t>tcp</a:t>
            </a:r>
            <a:r>
              <a:rPr lang="en-US" dirty="0"/>
              <a:t>    --</a:t>
            </a:r>
            <a:r>
              <a:rPr lang="en-US" dirty="0" err="1"/>
              <a:t>dport</a:t>
            </a:r>
            <a:r>
              <a:rPr lang="en-US" dirty="0"/>
              <a:t> 21   -j ACCEPT</a:t>
            </a:r>
            <a:endParaRPr lang="en-US" dirty="0"/>
          </a:p>
          <a:p>
            <a:r>
              <a:rPr lang="en-US" dirty="0" err="1"/>
              <a:t>Systemctl</a:t>
            </a:r>
            <a:r>
              <a:rPr lang="en-US" dirty="0"/>
              <a:t> restart  </a:t>
            </a:r>
            <a:r>
              <a:rPr lang="en-US" dirty="0" err="1"/>
              <a:t>iptables</a:t>
            </a:r>
            <a:endParaRPr lang="en-US" dirty="0"/>
          </a:p>
          <a:p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FTP Client Application / Software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Filezila</a:t>
            </a:r>
            <a:endParaRPr lang="en-US" dirty="0"/>
          </a:p>
          <a:p>
            <a:r>
              <a:rPr lang="en-US" dirty="0"/>
              <a:t>Yum  install </a:t>
            </a:r>
            <a:r>
              <a:rPr lang="en-US" dirty="0" err="1"/>
              <a:t>epel</a:t>
            </a:r>
            <a:r>
              <a:rPr lang="en-US"/>
              <a:t>-release</a:t>
            </a:r>
            <a:endParaRPr lang="en-US" dirty="0"/>
          </a:p>
          <a:p>
            <a:r>
              <a:rPr lang="en-US" dirty="0"/>
              <a:t>Yum install </a:t>
            </a:r>
            <a:r>
              <a:rPr lang="en-US" dirty="0" err="1"/>
              <a:t>filezilla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1010</Words>
  <Application>WPS Presentation</Application>
  <PresentationFormat>Widescreen</PresentationFormat>
  <Paragraphs>56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Trebuchet MS</vt:lpstr>
      <vt:lpstr>Wingdings 2</vt:lpstr>
      <vt:lpstr>Wingdings</vt:lpstr>
      <vt:lpstr>Calisto MT</vt:lpstr>
      <vt:lpstr>Segoe Print</vt:lpstr>
      <vt:lpstr>Microsoft YaHei</vt:lpstr>
      <vt:lpstr>Arial Unicode MS</vt:lpstr>
      <vt:lpstr>Calibri</vt:lpstr>
      <vt:lpstr>Slate</vt:lpstr>
      <vt:lpstr>System &amp; Network           Administration (MCSA &amp; RHCSA)</vt:lpstr>
      <vt:lpstr>FTP Server VSFTPD  </vt:lpstr>
      <vt:lpstr>FTP Server </vt:lpstr>
      <vt:lpstr>Iptables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&amp; Network Administration</dc:title>
  <dc:creator>waseem</dc:creator>
  <cp:lastModifiedBy>Daima Khan</cp:lastModifiedBy>
  <cp:revision>248</cp:revision>
  <dcterms:created xsi:type="dcterms:W3CDTF">2016-02-07T05:30:00Z</dcterms:created>
  <dcterms:modified xsi:type="dcterms:W3CDTF">2022-06-06T06:52:31Z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C8AAD460C7B74845BBA7368262107962</vt:lpwstr>
  </property>
  <property fmtid="{D5CDD505-2E9C-101B-9397-08002B2CF9AE}" pid="3" name="KSOProductBuildVer">
    <vt:lpwstr>1033-11.2.0.11130</vt:lpwstr>
  </property>
</Properties>
</file>