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62" r:id="rId5"/>
    <p:sldId id="258" r:id="rId6"/>
    <p:sldId id="263" r:id="rId7"/>
    <p:sldId id="265" r:id="rId8"/>
    <p:sldId id="259" r:id="rId9"/>
    <p:sldId id="264" r:id="rId10"/>
    <p:sldId id="260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1" d="100"/>
          <a:sy n="41" d="100"/>
        </p:scale>
        <p:origin x="9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C8CF5D-1462-416D-91D3-094A8D466968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FBBA0D-020D-4DBF-9D8C-C9D0C4D265AE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FBBA0D-020D-4DBF-9D8C-C9D0C4D265A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5B67B-FF76-417F-867B-C0D4A7E179F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A40E8-635C-4FEF-B034-5A092186592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5B67B-FF76-417F-867B-C0D4A7E179F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A40E8-635C-4FEF-B034-5A092186592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5B67B-FF76-417F-867B-C0D4A7E179F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A40E8-635C-4FEF-B034-5A092186592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5B67B-FF76-417F-867B-C0D4A7E179F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A40E8-635C-4FEF-B034-5A092186592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5B67B-FF76-417F-867B-C0D4A7E179F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A40E8-635C-4FEF-B034-5A092186592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5B67B-FF76-417F-867B-C0D4A7E179F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A40E8-635C-4FEF-B034-5A092186592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5B67B-FF76-417F-867B-C0D4A7E179FF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A40E8-635C-4FEF-B034-5A092186592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5B67B-FF76-417F-867B-C0D4A7E179FF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A40E8-635C-4FEF-B034-5A092186592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5B67B-FF76-417F-867B-C0D4A7E179FF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A40E8-635C-4FEF-B034-5A092186592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5B67B-FF76-417F-867B-C0D4A7E179F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A40E8-635C-4FEF-B034-5A092186592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5B67B-FF76-417F-867B-C0D4A7E179F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A40E8-635C-4FEF-B034-5A092186592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E5B67B-FF76-417F-867B-C0D4A7E179F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A40E8-635C-4FEF-B034-5A092186592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Network Design: Firewall, IDS/IPS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intranet is a private network which is heavily protected by many different networking devices i.e. Router, Firewall, Proxy Server, DMZ, </a:t>
            </a:r>
            <a:r>
              <a:rPr lang="en-US" dirty="0" err="1" smtClean="0"/>
              <a:t>Honeynet</a:t>
            </a:r>
            <a:r>
              <a:rPr lang="en-US" dirty="0" smtClean="0"/>
              <a:t>, </a:t>
            </a:r>
            <a:r>
              <a:rPr lang="en-US" dirty="0" err="1" smtClean="0"/>
              <a:t>Ips</a:t>
            </a:r>
            <a:r>
              <a:rPr lang="en-US" dirty="0" smtClean="0"/>
              <a:t> and IDs.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887" y="3258619"/>
            <a:ext cx="9850225" cy="330563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Network Design: Firewall, IDS/IPS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try to put these devices together in a reasonable order, only for teaching and learning purpose.</a:t>
            </a:r>
            <a:endParaRPr lang="en-US" dirty="0" smtClean="0"/>
          </a:p>
          <a:p>
            <a:r>
              <a:rPr lang="en-US" dirty="0" smtClean="0"/>
              <a:t>So, This presentation will be based on IDS and IPS.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992" y="3440530"/>
            <a:ext cx="9011908" cy="227679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IDS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IDS stands for Intrusion-Detection System</a:t>
            </a:r>
            <a:endParaRPr lang="en-US" dirty="0" smtClean="0"/>
          </a:p>
          <a:p>
            <a:r>
              <a:rPr lang="en-US" dirty="0" smtClean="0"/>
              <a:t>The system is often deployed on the network, close to the perimeter.</a:t>
            </a:r>
            <a:endParaRPr lang="en-US" dirty="0" smtClean="0"/>
          </a:p>
          <a:p>
            <a:r>
              <a:rPr lang="en-US" dirty="0" smtClean="0"/>
              <a:t>It is very much like a CCTV camera above a business entrance or sensors on its doors.</a:t>
            </a:r>
            <a:endParaRPr lang="en-US" dirty="0" smtClean="0"/>
          </a:p>
          <a:p>
            <a:r>
              <a:rPr lang="en-US" dirty="0" smtClean="0"/>
              <a:t>IDs is a passive system that scans incoming traffic.</a:t>
            </a:r>
            <a:endParaRPr lang="en-US" dirty="0" smtClean="0"/>
          </a:p>
          <a:p>
            <a:r>
              <a:rPr lang="en-US" dirty="0" smtClean="0"/>
              <a:t>Once the IDS identifies dangerous or suspicious traffic, it can send alerts but leaves the action to IPS.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875" y="1667063"/>
            <a:ext cx="3429479" cy="365811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9237" y="1667063"/>
            <a:ext cx="5356458" cy="377493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53" y="789709"/>
            <a:ext cx="10710335" cy="534569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IPS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IPS stands for Intrusion Prevention System</a:t>
            </a:r>
            <a:endParaRPr lang="en-US" dirty="0" smtClean="0"/>
          </a:p>
          <a:p>
            <a:r>
              <a:rPr lang="en-US" dirty="0" smtClean="0"/>
              <a:t>Unlike IDs, IPS is able to actively block or prevent intrusions. It means IPS takes action: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602" y="3511159"/>
            <a:ext cx="8869013" cy="280074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IPS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Inspection and Investigation: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Inspection can include signature based inspection  and statistical anomaly-based inspection. Investigation includes analyzing suspicious packets and activities </a:t>
            </a:r>
            <a:endParaRPr lang="en-US" dirty="0" smtClean="0"/>
          </a:p>
          <a:p>
            <a:pPr marL="514350" indent="-514350">
              <a:buAutoNum type="arabicPeriod" startAt="2"/>
            </a:pPr>
            <a:r>
              <a:rPr lang="en-US" dirty="0" smtClean="0"/>
              <a:t>Action: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Once unwelcome packets are identified, IPS would either put them in quarantine or simply drop them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IPS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2055" y="183948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3. Logs and Reports: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Like many security devices, IPS can log attacks and send reports.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Keep in mind, IDS and IPS are not necessarily two </a:t>
            </a:r>
            <a:r>
              <a:rPr lang="en-US" b="1" dirty="0" err="1" smtClean="0"/>
              <a:t>seprate</a:t>
            </a:r>
            <a:r>
              <a:rPr lang="en-US" b="1" dirty="0" smtClean="0"/>
              <a:t> physical devices. They can be combined into one device.</a:t>
            </a:r>
            <a:endParaRPr lang="en-US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They can be also combined with other devices, such as firewall, router, or proxy, into a single device. </a:t>
            </a:r>
            <a:endParaRPr lang="en-US" b="1" dirty="0" smtClean="0"/>
          </a:p>
          <a:p>
            <a:r>
              <a:rPr lang="en-US" b="1" dirty="0" smtClean="0"/>
              <a:t>Unified Threat Management(UTM)</a:t>
            </a:r>
            <a:endParaRPr lang="en-US" b="1" dirty="0" smtClean="0"/>
          </a:p>
          <a:p>
            <a:r>
              <a:rPr lang="en-US" b="1" dirty="0" smtClean="0"/>
              <a:t>And Next-Generation firewalls are two examples.</a:t>
            </a:r>
            <a:endParaRPr lang="en-US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1565</Words>
  <Application>WPS Presentation</Application>
  <PresentationFormat>Widescreen</PresentationFormat>
  <Paragraphs>49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Network Design: Firewall, IDS/IPS</vt:lpstr>
      <vt:lpstr>Network Design: Firewall, IDS/IPS</vt:lpstr>
      <vt:lpstr>IDS</vt:lpstr>
      <vt:lpstr>PowerPoint 演示文稿</vt:lpstr>
      <vt:lpstr>PowerPoint 演示文稿</vt:lpstr>
      <vt:lpstr>IPS</vt:lpstr>
      <vt:lpstr>IPS</vt:lpstr>
      <vt:lpstr>IPS</vt:lpstr>
      <vt:lpstr>IPS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IPS and IDS Implementation</dc:title>
  <dc:creator>Muhammad Ibrahim</dc:creator>
  <cp:lastModifiedBy>google1573046174</cp:lastModifiedBy>
  <cp:revision>10</cp:revision>
  <dcterms:created xsi:type="dcterms:W3CDTF">2021-02-03T20:26:00Z</dcterms:created>
  <dcterms:modified xsi:type="dcterms:W3CDTF">2022-06-23T12:48:24Z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9040B4285B03487F923B95F439DD8497</vt:lpwstr>
  </property>
  <property fmtid="{D5CDD505-2E9C-101B-9397-08002B2CF9AE}" pid="3" name="KSOProductBuildVer">
    <vt:lpwstr>1033-11.2.0.11156</vt:lpwstr>
  </property>
</Properties>
</file>