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5" r:id="rId3"/>
    <p:sldId id="359" r:id="rId4"/>
    <p:sldId id="360" r:id="rId5"/>
    <p:sldId id="362" r:id="rId6"/>
    <p:sldId id="364" r:id="rId7"/>
    <p:sldId id="366" r:id="rId8"/>
    <p:sldId id="367" r:id="rId9"/>
    <p:sldId id="369" r:id="rId10"/>
    <p:sldId id="372" r:id="rId11"/>
    <p:sldId id="373" r:id="rId12"/>
  </p:sldIdLst>
  <p:sldSz cx="9144000" cy="5143500"/>
  <p:notesSz cx="6858000" cy="9144000"/>
  <p:embeddedFontLst>
    <p:embeddedFont>
      <p:font typeface="SimSun" panose="02010600030101010101" pitchFamily="2" charset="-122"/>
      <p:regular r:id="rId18"/>
    </p:embeddedFont>
    <p:embeddedFont>
      <p:font typeface="Microsoft YaHei" panose="020B0503020204020204" pitchFamily="34" charset="-122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方正兰亭细黑_GBK" panose="02000000000000000000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486" y="114"/>
      </p:cViewPr>
      <p:guideLst>
        <p:guide orient="horz" pos="2120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方正兰亭细黑_GBK" panose="02000000000000000000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方正兰亭细黑_GBK" panose="02000000000000000000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A51D9C-74F3-4A50-80CE-FCA0A04698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x-none" dirty="0"/>
              <a:t>Click to edit Master title style</a:t>
            </a:r>
            <a:endParaRPr lang="en-US" alt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z="1350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en-US" sz="1350" strike="noStrike" noProof="1" dirty="0"/>
              <a:t>Fifth level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47F21E-FE76-4E28-A5CE-5B9C9B887E07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" name="矩形 210"/>
          <p:cNvSpPr>
            <a:spLocks noChangeArrowheads="1"/>
          </p:cNvSpPr>
          <p:nvPr/>
        </p:nvSpPr>
        <p:spPr bwMode="auto">
          <a:xfrm>
            <a:off x="1724660" y="2795270"/>
            <a:ext cx="5836920" cy="57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Topic : Linux Directories Structure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4" name="Freeform 127"/>
          <p:cNvSpPr>
            <a:spLocks noEditPoints="1"/>
          </p:cNvSpPr>
          <p:nvPr/>
        </p:nvSpPr>
        <p:spPr bwMode="auto">
          <a:xfrm>
            <a:off x="7716838" y="211138"/>
            <a:ext cx="1155700" cy="763588"/>
          </a:xfrm>
          <a:custGeom>
            <a:avLst/>
            <a:gdLst>
              <a:gd name="T0" fmla="*/ 6 w 288"/>
              <a:gd name="T1" fmla="*/ 56 h 190"/>
              <a:gd name="T2" fmla="*/ 112 w 288"/>
              <a:gd name="T3" fmla="*/ 0 h 190"/>
              <a:gd name="T4" fmla="*/ 238 w 288"/>
              <a:gd name="T5" fmla="*/ 26 h 190"/>
              <a:gd name="T6" fmla="*/ 224 w 288"/>
              <a:gd name="T7" fmla="*/ 52 h 190"/>
              <a:gd name="T8" fmla="*/ 243 w 288"/>
              <a:gd name="T9" fmla="*/ 106 h 190"/>
              <a:gd name="T10" fmla="*/ 259 w 288"/>
              <a:gd name="T11" fmla="*/ 140 h 190"/>
              <a:gd name="T12" fmla="*/ 221 w 288"/>
              <a:gd name="T13" fmla="*/ 153 h 190"/>
              <a:gd name="T14" fmla="*/ 129 w 288"/>
              <a:gd name="T15" fmla="*/ 180 h 190"/>
              <a:gd name="T16" fmla="*/ 43 w 288"/>
              <a:gd name="T17" fmla="*/ 138 h 190"/>
              <a:gd name="T18" fmla="*/ 18 w 288"/>
              <a:gd name="T19" fmla="*/ 102 h 190"/>
              <a:gd name="T20" fmla="*/ 274 w 288"/>
              <a:gd name="T21" fmla="*/ 100 h 190"/>
              <a:gd name="T22" fmla="*/ 228 w 288"/>
              <a:gd name="T23" fmla="*/ 147 h 190"/>
              <a:gd name="T24" fmla="*/ 42 w 288"/>
              <a:gd name="T25" fmla="*/ 76 h 190"/>
              <a:gd name="T26" fmla="*/ 111 w 288"/>
              <a:gd name="T27" fmla="*/ 100 h 190"/>
              <a:gd name="T28" fmla="*/ 244 w 288"/>
              <a:gd name="T29" fmla="*/ 29 h 190"/>
              <a:gd name="T30" fmla="*/ 103 w 288"/>
              <a:gd name="T31" fmla="*/ 4 h 190"/>
              <a:gd name="T32" fmla="*/ 11 w 288"/>
              <a:gd name="T33" fmla="*/ 66 h 190"/>
              <a:gd name="T34" fmla="*/ 71 w 288"/>
              <a:gd name="T35" fmla="*/ 50 h 190"/>
              <a:gd name="T36" fmla="*/ 127 w 288"/>
              <a:gd name="T37" fmla="*/ 44 h 190"/>
              <a:gd name="T38" fmla="*/ 211 w 288"/>
              <a:gd name="T39" fmla="*/ 140 h 190"/>
              <a:gd name="T40" fmla="*/ 216 w 288"/>
              <a:gd name="T41" fmla="*/ 141 h 190"/>
              <a:gd name="T42" fmla="*/ 221 w 288"/>
              <a:gd name="T43" fmla="*/ 147 h 190"/>
              <a:gd name="T44" fmla="*/ 214 w 288"/>
              <a:gd name="T45" fmla="*/ 99 h 190"/>
              <a:gd name="T46" fmla="*/ 212 w 288"/>
              <a:gd name="T47" fmla="*/ 112 h 190"/>
              <a:gd name="T48" fmla="*/ 210 w 288"/>
              <a:gd name="T49" fmla="*/ 115 h 190"/>
              <a:gd name="T50" fmla="*/ 198 w 288"/>
              <a:gd name="T51" fmla="*/ 147 h 190"/>
              <a:gd name="T52" fmla="*/ 177 w 288"/>
              <a:gd name="T53" fmla="*/ 151 h 190"/>
              <a:gd name="T54" fmla="*/ 150 w 288"/>
              <a:gd name="T55" fmla="*/ 181 h 190"/>
              <a:gd name="T56" fmla="*/ 205 w 288"/>
              <a:gd name="T57" fmla="*/ 132 h 190"/>
              <a:gd name="T58" fmla="*/ 205 w 288"/>
              <a:gd name="T59" fmla="*/ 103 h 190"/>
              <a:gd name="T60" fmla="*/ 104 w 288"/>
              <a:gd name="T61" fmla="*/ 99 h 190"/>
              <a:gd name="T62" fmla="*/ 45 w 288"/>
              <a:gd name="T63" fmla="*/ 129 h 190"/>
              <a:gd name="T64" fmla="*/ 138 w 288"/>
              <a:gd name="T65" fmla="*/ 147 h 190"/>
              <a:gd name="T66" fmla="*/ 177 w 288"/>
              <a:gd name="T67" fmla="*/ 120 h 190"/>
              <a:gd name="T68" fmla="*/ 205 w 288"/>
              <a:gd name="T69" fmla="*/ 103 h 190"/>
              <a:gd name="T70" fmla="*/ 195 w 288"/>
              <a:gd name="T71" fmla="*/ 107 h 190"/>
              <a:gd name="T72" fmla="*/ 195 w 288"/>
              <a:gd name="T73" fmla="*/ 119 h 190"/>
              <a:gd name="T74" fmla="*/ 182 w 288"/>
              <a:gd name="T75" fmla="*/ 106 h 190"/>
              <a:gd name="T76" fmla="*/ 186 w 288"/>
              <a:gd name="T77" fmla="*/ 105 h 190"/>
              <a:gd name="T78" fmla="*/ 171 w 288"/>
              <a:gd name="T79" fmla="*/ 137 h 190"/>
              <a:gd name="T80" fmla="*/ 130 w 288"/>
              <a:gd name="T81" fmla="*/ 179 h 190"/>
              <a:gd name="T82" fmla="*/ 140 w 288"/>
              <a:gd name="T83" fmla="*/ 159 h 190"/>
              <a:gd name="T84" fmla="*/ 136 w 288"/>
              <a:gd name="T85" fmla="*/ 150 h 190"/>
              <a:gd name="T86" fmla="*/ 131 w 288"/>
              <a:gd name="T87" fmla="*/ 163 h 190"/>
              <a:gd name="T88" fmla="*/ 129 w 288"/>
              <a:gd name="T89" fmla="*/ 37 h 190"/>
              <a:gd name="T90" fmla="*/ 125 w 288"/>
              <a:gd name="T91" fmla="*/ 32 h 190"/>
              <a:gd name="T92" fmla="*/ 61 w 288"/>
              <a:gd name="T93" fmla="*/ 58 h 190"/>
              <a:gd name="T94" fmla="*/ 35 w 288"/>
              <a:gd name="T95" fmla="*/ 78 h 190"/>
              <a:gd name="T96" fmla="*/ 103 w 288"/>
              <a:gd name="T97" fmla="*/ 40 h 190"/>
              <a:gd name="T98" fmla="*/ 35 w 288"/>
              <a:gd name="T99" fmla="*/ 86 h 190"/>
              <a:gd name="T100" fmla="*/ 38 w 288"/>
              <a:gd name="T101" fmla="*/ 108 h 190"/>
              <a:gd name="T102" fmla="*/ 25 w 288"/>
              <a:gd name="T103" fmla="*/ 101 h 190"/>
              <a:gd name="T104" fmla="*/ 22 w 288"/>
              <a:gd name="T105" fmla="*/ 112 h 190"/>
              <a:gd name="T106" fmla="*/ 25 w 288"/>
              <a:gd name="T107" fmla="*/ 136 h 190"/>
              <a:gd name="T108" fmla="*/ 40 w 288"/>
              <a:gd name="T109" fmla="*/ 138 h 190"/>
              <a:gd name="T110" fmla="*/ 44 w 288"/>
              <a:gd name="T111" fmla="*/ 135 h 190"/>
              <a:gd name="T112" fmla="*/ 35 w 288"/>
              <a:gd name="T113" fmla="*/ 89 h 190"/>
              <a:gd name="T114" fmla="*/ 25 w 288"/>
              <a:gd name="T115" fmla="*/ 9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8" h="190">
                <a:moveTo>
                  <a:pt x="23" y="99"/>
                </a:moveTo>
                <a:cubicBezTo>
                  <a:pt x="22" y="96"/>
                  <a:pt x="20" y="92"/>
                  <a:pt x="21" y="89"/>
                </a:cubicBezTo>
                <a:cubicBezTo>
                  <a:pt x="22" y="86"/>
                  <a:pt x="25" y="85"/>
                  <a:pt x="28" y="84"/>
                </a:cubicBezTo>
                <a:cubicBezTo>
                  <a:pt x="29" y="82"/>
                  <a:pt x="28" y="78"/>
                  <a:pt x="28" y="76"/>
                </a:cubicBezTo>
                <a:cubicBezTo>
                  <a:pt x="20" y="72"/>
                  <a:pt x="11" y="69"/>
                  <a:pt x="3" y="65"/>
                </a:cubicBezTo>
                <a:cubicBezTo>
                  <a:pt x="0" y="60"/>
                  <a:pt x="6" y="59"/>
                  <a:pt x="6" y="56"/>
                </a:cubicBezTo>
                <a:cubicBezTo>
                  <a:pt x="7" y="55"/>
                  <a:pt x="9" y="54"/>
                  <a:pt x="10" y="53"/>
                </a:cubicBezTo>
                <a:cubicBezTo>
                  <a:pt x="12" y="52"/>
                  <a:pt x="14" y="51"/>
                  <a:pt x="15" y="50"/>
                </a:cubicBezTo>
                <a:cubicBezTo>
                  <a:pt x="35" y="43"/>
                  <a:pt x="54" y="31"/>
                  <a:pt x="72" y="20"/>
                </a:cubicBezTo>
                <a:cubicBezTo>
                  <a:pt x="75" y="18"/>
                  <a:pt x="78" y="17"/>
                  <a:pt x="81" y="15"/>
                </a:cubicBezTo>
                <a:cubicBezTo>
                  <a:pt x="87" y="11"/>
                  <a:pt x="92" y="8"/>
                  <a:pt x="99" y="4"/>
                </a:cubicBezTo>
                <a:cubicBezTo>
                  <a:pt x="103" y="2"/>
                  <a:pt x="107" y="0"/>
                  <a:pt x="112" y="0"/>
                </a:cubicBezTo>
                <a:cubicBezTo>
                  <a:pt x="115" y="0"/>
                  <a:pt x="119" y="1"/>
                  <a:pt x="121" y="1"/>
                </a:cubicBezTo>
                <a:cubicBezTo>
                  <a:pt x="136" y="6"/>
                  <a:pt x="152" y="10"/>
                  <a:pt x="168" y="12"/>
                </a:cubicBezTo>
                <a:cubicBezTo>
                  <a:pt x="172" y="13"/>
                  <a:pt x="175" y="14"/>
                  <a:pt x="178" y="13"/>
                </a:cubicBezTo>
                <a:cubicBezTo>
                  <a:pt x="179" y="14"/>
                  <a:pt x="180" y="13"/>
                  <a:pt x="181" y="14"/>
                </a:cubicBezTo>
                <a:cubicBezTo>
                  <a:pt x="197" y="16"/>
                  <a:pt x="213" y="19"/>
                  <a:pt x="228" y="22"/>
                </a:cubicBezTo>
                <a:cubicBezTo>
                  <a:pt x="231" y="23"/>
                  <a:pt x="235" y="25"/>
                  <a:pt x="238" y="26"/>
                </a:cubicBezTo>
                <a:cubicBezTo>
                  <a:pt x="241" y="26"/>
                  <a:pt x="244" y="26"/>
                  <a:pt x="247" y="27"/>
                </a:cubicBezTo>
                <a:cubicBezTo>
                  <a:pt x="249" y="28"/>
                  <a:pt x="252" y="29"/>
                  <a:pt x="255" y="30"/>
                </a:cubicBezTo>
                <a:cubicBezTo>
                  <a:pt x="258" y="34"/>
                  <a:pt x="254" y="36"/>
                  <a:pt x="252" y="38"/>
                </a:cubicBezTo>
                <a:cubicBezTo>
                  <a:pt x="248" y="39"/>
                  <a:pt x="245" y="42"/>
                  <a:pt x="242" y="44"/>
                </a:cubicBezTo>
                <a:cubicBezTo>
                  <a:pt x="240" y="45"/>
                  <a:pt x="238" y="45"/>
                  <a:pt x="236" y="46"/>
                </a:cubicBezTo>
                <a:cubicBezTo>
                  <a:pt x="232" y="49"/>
                  <a:pt x="228" y="50"/>
                  <a:pt x="224" y="52"/>
                </a:cubicBezTo>
                <a:cubicBezTo>
                  <a:pt x="212" y="58"/>
                  <a:pt x="200" y="66"/>
                  <a:pt x="189" y="72"/>
                </a:cubicBezTo>
                <a:cubicBezTo>
                  <a:pt x="196" y="81"/>
                  <a:pt x="203" y="89"/>
                  <a:pt x="207" y="101"/>
                </a:cubicBezTo>
                <a:cubicBezTo>
                  <a:pt x="209" y="99"/>
                  <a:pt x="211" y="97"/>
                  <a:pt x="215" y="97"/>
                </a:cubicBezTo>
                <a:cubicBezTo>
                  <a:pt x="220" y="98"/>
                  <a:pt x="216" y="104"/>
                  <a:pt x="218" y="107"/>
                </a:cubicBezTo>
                <a:cubicBezTo>
                  <a:pt x="219" y="111"/>
                  <a:pt x="225" y="111"/>
                  <a:pt x="225" y="116"/>
                </a:cubicBezTo>
                <a:cubicBezTo>
                  <a:pt x="232" y="113"/>
                  <a:pt x="237" y="110"/>
                  <a:pt x="243" y="106"/>
                </a:cubicBezTo>
                <a:cubicBezTo>
                  <a:pt x="248" y="102"/>
                  <a:pt x="255" y="98"/>
                  <a:pt x="259" y="93"/>
                </a:cubicBezTo>
                <a:cubicBezTo>
                  <a:pt x="265" y="93"/>
                  <a:pt x="271" y="95"/>
                  <a:pt x="276" y="99"/>
                </a:cubicBezTo>
                <a:cubicBezTo>
                  <a:pt x="281" y="105"/>
                  <a:pt x="286" y="114"/>
                  <a:pt x="287" y="124"/>
                </a:cubicBezTo>
                <a:cubicBezTo>
                  <a:pt x="287" y="127"/>
                  <a:pt x="287" y="129"/>
                  <a:pt x="286" y="130"/>
                </a:cubicBezTo>
                <a:cubicBezTo>
                  <a:pt x="288" y="133"/>
                  <a:pt x="285" y="134"/>
                  <a:pt x="284" y="134"/>
                </a:cubicBezTo>
                <a:cubicBezTo>
                  <a:pt x="274" y="135"/>
                  <a:pt x="268" y="138"/>
                  <a:pt x="259" y="140"/>
                </a:cubicBezTo>
                <a:cubicBezTo>
                  <a:pt x="257" y="140"/>
                  <a:pt x="255" y="141"/>
                  <a:pt x="253" y="142"/>
                </a:cubicBezTo>
                <a:cubicBezTo>
                  <a:pt x="250" y="142"/>
                  <a:pt x="248" y="144"/>
                  <a:pt x="244" y="144"/>
                </a:cubicBezTo>
                <a:cubicBezTo>
                  <a:pt x="243" y="145"/>
                  <a:pt x="241" y="146"/>
                  <a:pt x="239" y="146"/>
                </a:cubicBezTo>
                <a:cubicBezTo>
                  <a:pt x="235" y="147"/>
                  <a:pt x="231" y="148"/>
                  <a:pt x="228" y="149"/>
                </a:cubicBezTo>
                <a:cubicBezTo>
                  <a:pt x="226" y="150"/>
                  <a:pt x="225" y="152"/>
                  <a:pt x="223" y="150"/>
                </a:cubicBezTo>
                <a:cubicBezTo>
                  <a:pt x="222" y="151"/>
                  <a:pt x="222" y="152"/>
                  <a:pt x="221" y="153"/>
                </a:cubicBezTo>
                <a:cubicBezTo>
                  <a:pt x="216" y="153"/>
                  <a:pt x="212" y="158"/>
                  <a:pt x="209" y="156"/>
                </a:cubicBezTo>
                <a:cubicBezTo>
                  <a:pt x="199" y="159"/>
                  <a:pt x="189" y="163"/>
                  <a:pt x="179" y="167"/>
                </a:cubicBezTo>
                <a:cubicBezTo>
                  <a:pt x="171" y="171"/>
                  <a:pt x="164" y="175"/>
                  <a:pt x="157" y="180"/>
                </a:cubicBezTo>
                <a:cubicBezTo>
                  <a:pt x="154" y="182"/>
                  <a:pt x="151" y="183"/>
                  <a:pt x="149" y="184"/>
                </a:cubicBezTo>
                <a:cubicBezTo>
                  <a:pt x="148" y="185"/>
                  <a:pt x="147" y="187"/>
                  <a:pt x="146" y="187"/>
                </a:cubicBezTo>
                <a:cubicBezTo>
                  <a:pt x="139" y="190"/>
                  <a:pt x="132" y="183"/>
                  <a:pt x="129" y="180"/>
                </a:cubicBezTo>
                <a:cubicBezTo>
                  <a:pt x="125" y="177"/>
                  <a:pt x="124" y="173"/>
                  <a:pt x="123" y="167"/>
                </a:cubicBezTo>
                <a:cubicBezTo>
                  <a:pt x="122" y="165"/>
                  <a:pt x="121" y="162"/>
                  <a:pt x="121" y="159"/>
                </a:cubicBezTo>
                <a:cubicBezTo>
                  <a:pt x="111" y="158"/>
                  <a:pt x="101" y="157"/>
                  <a:pt x="90" y="154"/>
                </a:cubicBezTo>
                <a:cubicBezTo>
                  <a:pt x="74" y="150"/>
                  <a:pt x="60" y="142"/>
                  <a:pt x="47" y="134"/>
                </a:cubicBezTo>
                <a:cubicBezTo>
                  <a:pt x="47" y="135"/>
                  <a:pt x="48" y="135"/>
                  <a:pt x="47" y="136"/>
                </a:cubicBezTo>
                <a:cubicBezTo>
                  <a:pt x="46" y="137"/>
                  <a:pt x="45" y="137"/>
                  <a:pt x="43" y="138"/>
                </a:cubicBezTo>
                <a:cubicBezTo>
                  <a:pt x="43" y="139"/>
                  <a:pt x="44" y="141"/>
                  <a:pt x="44" y="142"/>
                </a:cubicBezTo>
                <a:cubicBezTo>
                  <a:pt x="39" y="146"/>
                  <a:pt x="32" y="150"/>
                  <a:pt x="25" y="147"/>
                </a:cubicBezTo>
                <a:cubicBezTo>
                  <a:pt x="24" y="147"/>
                  <a:pt x="23" y="146"/>
                  <a:pt x="22" y="146"/>
                </a:cubicBezTo>
                <a:cubicBezTo>
                  <a:pt x="22" y="146"/>
                  <a:pt x="21" y="147"/>
                  <a:pt x="20" y="147"/>
                </a:cubicBezTo>
                <a:cubicBezTo>
                  <a:pt x="14" y="144"/>
                  <a:pt x="9" y="139"/>
                  <a:pt x="6" y="133"/>
                </a:cubicBezTo>
                <a:cubicBezTo>
                  <a:pt x="12" y="127"/>
                  <a:pt x="13" y="111"/>
                  <a:pt x="18" y="102"/>
                </a:cubicBezTo>
                <a:cubicBezTo>
                  <a:pt x="19" y="101"/>
                  <a:pt x="23" y="98"/>
                  <a:pt x="23" y="99"/>
                </a:cubicBezTo>
                <a:close/>
                <a:moveTo>
                  <a:pt x="249" y="141"/>
                </a:moveTo>
                <a:cubicBezTo>
                  <a:pt x="256" y="139"/>
                  <a:pt x="265" y="136"/>
                  <a:pt x="274" y="134"/>
                </a:cubicBezTo>
                <a:cubicBezTo>
                  <a:pt x="277" y="133"/>
                  <a:pt x="282" y="133"/>
                  <a:pt x="284" y="130"/>
                </a:cubicBezTo>
                <a:cubicBezTo>
                  <a:pt x="286" y="124"/>
                  <a:pt x="284" y="116"/>
                  <a:pt x="281" y="110"/>
                </a:cubicBezTo>
                <a:cubicBezTo>
                  <a:pt x="279" y="107"/>
                  <a:pt x="276" y="102"/>
                  <a:pt x="274" y="100"/>
                </a:cubicBezTo>
                <a:cubicBezTo>
                  <a:pt x="271" y="97"/>
                  <a:pt x="267" y="95"/>
                  <a:pt x="262" y="95"/>
                </a:cubicBezTo>
                <a:cubicBezTo>
                  <a:pt x="253" y="100"/>
                  <a:pt x="244" y="107"/>
                  <a:pt x="235" y="114"/>
                </a:cubicBezTo>
                <a:cubicBezTo>
                  <a:pt x="232" y="115"/>
                  <a:pt x="230" y="116"/>
                  <a:pt x="227" y="117"/>
                </a:cubicBezTo>
                <a:cubicBezTo>
                  <a:pt x="226" y="118"/>
                  <a:pt x="226" y="119"/>
                  <a:pt x="225" y="119"/>
                </a:cubicBezTo>
                <a:cubicBezTo>
                  <a:pt x="227" y="124"/>
                  <a:pt x="222" y="125"/>
                  <a:pt x="219" y="125"/>
                </a:cubicBezTo>
                <a:cubicBezTo>
                  <a:pt x="224" y="130"/>
                  <a:pt x="228" y="138"/>
                  <a:pt x="228" y="147"/>
                </a:cubicBezTo>
                <a:cubicBezTo>
                  <a:pt x="235" y="144"/>
                  <a:pt x="242" y="143"/>
                  <a:pt x="249" y="141"/>
                </a:cubicBezTo>
                <a:close/>
                <a:moveTo>
                  <a:pt x="113" y="45"/>
                </a:moveTo>
                <a:cubicBezTo>
                  <a:pt x="110" y="44"/>
                  <a:pt x="107" y="44"/>
                  <a:pt x="105" y="43"/>
                </a:cubicBezTo>
                <a:cubicBezTo>
                  <a:pt x="104" y="42"/>
                  <a:pt x="102" y="42"/>
                  <a:pt x="100" y="43"/>
                </a:cubicBezTo>
                <a:cubicBezTo>
                  <a:pt x="95" y="45"/>
                  <a:pt x="90" y="48"/>
                  <a:pt x="87" y="50"/>
                </a:cubicBezTo>
                <a:cubicBezTo>
                  <a:pt x="72" y="57"/>
                  <a:pt x="57" y="68"/>
                  <a:pt x="42" y="76"/>
                </a:cubicBezTo>
                <a:cubicBezTo>
                  <a:pt x="41" y="76"/>
                  <a:pt x="41" y="77"/>
                  <a:pt x="41" y="77"/>
                </a:cubicBezTo>
                <a:cubicBezTo>
                  <a:pt x="41" y="76"/>
                  <a:pt x="41" y="76"/>
                  <a:pt x="42" y="76"/>
                </a:cubicBezTo>
                <a:cubicBezTo>
                  <a:pt x="50" y="78"/>
                  <a:pt x="57" y="80"/>
                  <a:pt x="65" y="84"/>
                </a:cubicBezTo>
                <a:cubicBezTo>
                  <a:pt x="70" y="86"/>
                  <a:pt x="75" y="88"/>
                  <a:pt x="81" y="89"/>
                </a:cubicBezTo>
                <a:cubicBezTo>
                  <a:pt x="89" y="92"/>
                  <a:pt x="97" y="94"/>
                  <a:pt x="104" y="97"/>
                </a:cubicBezTo>
                <a:cubicBezTo>
                  <a:pt x="106" y="98"/>
                  <a:pt x="109" y="99"/>
                  <a:pt x="111" y="100"/>
                </a:cubicBezTo>
                <a:cubicBezTo>
                  <a:pt x="116" y="101"/>
                  <a:pt x="122" y="106"/>
                  <a:pt x="127" y="106"/>
                </a:cubicBezTo>
                <a:cubicBezTo>
                  <a:pt x="129" y="106"/>
                  <a:pt x="130" y="105"/>
                  <a:pt x="132" y="106"/>
                </a:cubicBezTo>
                <a:cubicBezTo>
                  <a:pt x="149" y="93"/>
                  <a:pt x="170" y="84"/>
                  <a:pt x="187" y="71"/>
                </a:cubicBezTo>
                <a:cubicBezTo>
                  <a:pt x="198" y="65"/>
                  <a:pt x="208" y="58"/>
                  <a:pt x="220" y="52"/>
                </a:cubicBezTo>
                <a:cubicBezTo>
                  <a:pt x="231" y="46"/>
                  <a:pt x="244" y="42"/>
                  <a:pt x="253" y="33"/>
                </a:cubicBezTo>
                <a:cubicBezTo>
                  <a:pt x="252" y="30"/>
                  <a:pt x="248" y="30"/>
                  <a:pt x="244" y="29"/>
                </a:cubicBezTo>
                <a:cubicBezTo>
                  <a:pt x="241" y="28"/>
                  <a:pt x="237" y="27"/>
                  <a:pt x="233" y="26"/>
                </a:cubicBezTo>
                <a:cubicBezTo>
                  <a:pt x="222" y="22"/>
                  <a:pt x="211" y="20"/>
                  <a:pt x="199" y="18"/>
                </a:cubicBezTo>
                <a:cubicBezTo>
                  <a:pt x="186" y="16"/>
                  <a:pt x="174" y="15"/>
                  <a:pt x="162" y="14"/>
                </a:cubicBezTo>
                <a:cubicBezTo>
                  <a:pt x="157" y="12"/>
                  <a:pt x="151" y="11"/>
                  <a:pt x="146" y="10"/>
                </a:cubicBezTo>
                <a:cubicBezTo>
                  <a:pt x="141" y="9"/>
                  <a:pt x="136" y="8"/>
                  <a:pt x="131" y="6"/>
                </a:cubicBezTo>
                <a:cubicBezTo>
                  <a:pt x="122" y="4"/>
                  <a:pt x="112" y="0"/>
                  <a:pt x="103" y="4"/>
                </a:cubicBezTo>
                <a:cubicBezTo>
                  <a:pt x="98" y="7"/>
                  <a:pt x="92" y="10"/>
                  <a:pt x="87" y="13"/>
                </a:cubicBezTo>
                <a:cubicBezTo>
                  <a:pt x="77" y="19"/>
                  <a:pt x="67" y="25"/>
                  <a:pt x="57" y="31"/>
                </a:cubicBezTo>
                <a:cubicBezTo>
                  <a:pt x="52" y="34"/>
                  <a:pt x="47" y="37"/>
                  <a:pt x="42" y="40"/>
                </a:cubicBezTo>
                <a:cubicBezTo>
                  <a:pt x="32" y="45"/>
                  <a:pt x="21" y="50"/>
                  <a:pt x="11" y="55"/>
                </a:cubicBezTo>
                <a:cubicBezTo>
                  <a:pt x="10" y="58"/>
                  <a:pt x="6" y="59"/>
                  <a:pt x="5" y="62"/>
                </a:cubicBezTo>
                <a:cubicBezTo>
                  <a:pt x="5" y="64"/>
                  <a:pt x="8" y="66"/>
                  <a:pt x="11" y="66"/>
                </a:cubicBezTo>
                <a:cubicBezTo>
                  <a:pt x="14" y="68"/>
                  <a:pt x="18" y="69"/>
                  <a:pt x="21" y="70"/>
                </a:cubicBezTo>
                <a:cubicBezTo>
                  <a:pt x="23" y="72"/>
                  <a:pt x="27" y="74"/>
                  <a:pt x="31" y="74"/>
                </a:cubicBezTo>
                <a:cubicBezTo>
                  <a:pt x="34" y="71"/>
                  <a:pt x="39" y="71"/>
                  <a:pt x="43" y="68"/>
                </a:cubicBezTo>
                <a:cubicBezTo>
                  <a:pt x="45" y="67"/>
                  <a:pt x="47" y="64"/>
                  <a:pt x="49" y="63"/>
                </a:cubicBezTo>
                <a:cubicBezTo>
                  <a:pt x="52" y="61"/>
                  <a:pt x="54" y="60"/>
                  <a:pt x="57" y="59"/>
                </a:cubicBezTo>
                <a:cubicBezTo>
                  <a:pt x="61" y="56"/>
                  <a:pt x="66" y="52"/>
                  <a:pt x="71" y="50"/>
                </a:cubicBezTo>
                <a:cubicBezTo>
                  <a:pt x="82" y="45"/>
                  <a:pt x="92" y="40"/>
                  <a:pt x="103" y="36"/>
                </a:cubicBezTo>
                <a:cubicBezTo>
                  <a:pt x="105" y="32"/>
                  <a:pt x="109" y="29"/>
                  <a:pt x="115" y="28"/>
                </a:cubicBezTo>
                <a:cubicBezTo>
                  <a:pt x="117" y="27"/>
                  <a:pt x="117" y="27"/>
                  <a:pt x="120" y="28"/>
                </a:cubicBezTo>
                <a:cubicBezTo>
                  <a:pt x="123" y="28"/>
                  <a:pt x="125" y="28"/>
                  <a:pt x="127" y="30"/>
                </a:cubicBezTo>
                <a:cubicBezTo>
                  <a:pt x="129" y="31"/>
                  <a:pt x="130" y="34"/>
                  <a:pt x="131" y="36"/>
                </a:cubicBezTo>
                <a:cubicBezTo>
                  <a:pt x="131" y="40"/>
                  <a:pt x="129" y="42"/>
                  <a:pt x="127" y="44"/>
                </a:cubicBezTo>
                <a:cubicBezTo>
                  <a:pt x="122" y="46"/>
                  <a:pt x="118" y="46"/>
                  <a:pt x="113" y="45"/>
                </a:cubicBezTo>
                <a:close/>
                <a:moveTo>
                  <a:pt x="221" y="130"/>
                </a:moveTo>
                <a:cubicBezTo>
                  <a:pt x="220" y="129"/>
                  <a:pt x="218" y="127"/>
                  <a:pt x="216" y="125"/>
                </a:cubicBezTo>
                <a:cubicBezTo>
                  <a:pt x="213" y="125"/>
                  <a:pt x="210" y="126"/>
                  <a:pt x="208" y="126"/>
                </a:cubicBezTo>
                <a:cubicBezTo>
                  <a:pt x="208" y="129"/>
                  <a:pt x="210" y="130"/>
                  <a:pt x="211" y="132"/>
                </a:cubicBezTo>
                <a:cubicBezTo>
                  <a:pt x="210" y="135"/>
                  <a:pt x="211" y="137"/>
                  <a:pt x="211" y="140"/>
                </a:cubicBezTo>
                <a:cubicBezTo>
                  <a:pt x="210" y="141"/>
                  <a:pt x="210" y="142"/>
                  <a:pt x="210" y="144"/>
                </a:cubicBezTo>
                <a:cubicBezTo>
                  <a:pt x="210" y="145"/>
                  <a:pt x="211" y="147"/>
                  <a:pt x="212" y="148"/>
                </a:cubicBezTo>
                <a:cubicBezTo>
                  <a:pt x="212" y="150"/>
                  <a:pt x="212" y="152"/>
                  <a:pt x="212" y="154"/>
                </a:cubicBezTo>
                <a:cubicBezTo>
                  <a:pt x="214" y="154"/>
                  <a:pt x="214" y="152"/>
                  <a:pt x="216" y="152"/>
                </a:cubicBezTo>
                <a:cubicBezTo>
                  <a:pt x="216" y="150"/>
                  <a:pt x="216" y="148"/>
                  <a:pt x="216" y="146"/>
                </a:cubicBezTo>
                <a:cubicBezTo>
                  <a:pt x="216" y="144"/>
                  <a:pt x="214" y="142"/>
                  <a:pt x="216" y="141"/>
                </a:cubicBezTo>
                <a:cubicBezTo>
                  <a:pt x="217" y="144"/>
                  <a:pt x="217" y="148"/>
                  <a:pt x="217" y="151"/>
                </a:cubicBezTo>
                <a:cubicBezTo>
                  <a:pt x="218" y="151"/>
                  <a:pt x="219" y="151"/>
                  <a:pt x="220" y="151"/>
                </a:cubicBezTo>
                <a:cubicBezTo>
                  <a:pt x="220" y="149"/>
                  <a:pt x="220" y="147"/>
                  <a:pt x="220" y="145"/>
                </a:cubicBezTo>
                <a:cubicBezTo>
                  <a:pt x="219" y="143"/>
                  <a:pt x="219" y="142"/>
                  <a:pt x="219" y="140"/>
                </a:cubicBezTo>
                <a:cubicBezTo>
                  <a:pt x="218" y="138"/>
                  <a:pt x="216" y="136"/>
                  <a:pt x="217" y="134"/>
                </a:cubicBezTo>
                <a:cubicBezTo>
                  <a:pt x="220" y="137"/>
                  <a:pt x="221" y="143"/>
                  <a:pt x="221" y="147"/>
                </a:cubicBezTo>
                <a:cubicBezTo>
                  <a:pt x="223" y="147"/>
                  <a:pt x="224" y="148"/>
                  <a:pt x="226" y="148"/>
                </a:cubicBezTo>
                <a:cubicBezTo>
                  <a:pt x="228" y="142"/>
                  <a:pt x="223" y="135"/>
                  <a:pt x="221" y="130"/>
                </a:cubicBezTo>
                <a:close/>
                <a:moveTo>
                  <a:pt x="217" y="123"/>
                </a:moveTo>
                <a:cubicBezTo>
                  <a:pt x="220" y="123"/>
                  <a:pt x="223" y="123"/>
                  <a:pt x="223" y="120"/>
                </a:cubicBezTo>
                <a:cubicBezTo>
                  <a:pt x="224" y="114"/>
                  <a:pt x="220" y="111"/>
                  <a:pt x="216" y="109"/>
                </a:cubicBezTo>
                <a:cubicBezTo>
                  <a:pt x="215" y="105"/>
                  <a:pt x="218" y="99"/>
                  <a:pt x="214" y="99"/>
                </a:cubicBezTo>
                <a:cubicBezTo>
                  <a:pt x="214" y="99"/>
                  <a:pt x="212" y="99"/>
                  <a:pt x="211" y="100"/>
                </a:cubicBezTo>
                <a:cubicBezTo>
                  <a:pt x="209" y="100"/>
                  <a:pt x="209" y="102"/>
                  <a:pt x="207" y="102"/>
                </a:cubicBezTo>
                <a:cubicBezTo>
                  <a:pt x="207" y="104"/>
                  <a:pt x="209" y="107"/>
                  <a:pt x="206" y="107"/>
                </a:cubicBezTo>
                <a:cubicBezTo>
                  <a:pt x="206" y="106"/>
                  <a:pt x="206" y="105"/>
                  <a:pt x="206" y="105"/>
                </a:cubicBezTo>
                <a:cubicBezTo>
                  <a:pt x="204" y="108"/>
                  <a:pt x="201" y="114"/>
                  <a:pt x="202" y="118"/>
                </a:cubicBezTo>
                <a:cubicBezTo>
                  <a:pt x="205" y="115"/>
                  <a:pt x="207" y="109"/>
                  <a:pt x="212" y="112"/>
                </a:cubicBezTo>
                <a:cubicBezTo>
                  <a:pt x="217" y="118"/>
                  <a:pt x="202" y="118"/>
                  <a:pt x="206" y="124"/>
                </a:cubicBezTo>
                <a:cubicBezTo>
                  <a:pt x="207" y="124"/>
                  <a:pt x="211" y="124"/>
                  <a:pt x="213" y="124"/>
                </a:cubicBezTo>
                <a:cubicBezTo>
                  <a:pt x="214" y="123"/>
                  <a:pt x="215" y="122"/>
                  <a:pt x="216" y="122"/>
                </a:cubicBezTo>
                <a:cubicBezTo>
                  <a:pt x="216" y="123"/>
                  <a:pt x="216" y="123"/>
                  <a:pt x="217" y="123"/>
                </a:cubicBezTo>
                <a:close/>
                <a:moveTo>
                  <a:pt x="205" y="119"/>
                </a:moveTo>
                <a:cubicBezTo>
                  <a:pt x="206" y="117"/>
                  <a:pt x="209" y="116"/>
                  <a:pt x="210" y="115"/>
                </a:cubicBezTo>
                <a:cubicBezTo>
                  <a:pt x="210" y="114"/>
                  <a:pt x="209" y="114"/>
                  <a:pt x="209" y="114"/>
                </a:cubicBezTo>
                <a:cubicBezTo>
                  <a:pt x="207" y="114"/>
                  <a:pt x="205" y="118"/>
                  <a:pt x="205" y="119"/>
                </a:cubicBezTo>
                <a:close/>
                <a:moveTo>
                  <a:pt x="209" y="146"/>
                </a:moveTo>
                <a:cubicBezTo>
                  <a:pt x="209" y="147"/>
                  <a:pt x="209" y="148"/>
                  <a:pt x="208" y="148"/>
                </a:cubicBezTo>
                <a:cubicBezTo>
                  <a:pt x="205" y="147"/>
                  <a:pt x="201" y="148"/>
                  <a:pt x="198" y="148"/>
                </a:cubicBezTo>
                <a:cubicBezTo>
                  <a:pt x="198" y="148"/>
                  <a:pt x="198" y="148"/>
                  <a:pt x="198" y="147"/>
                </a:cubicBezTo>
                <a:cubicBezTo>
                  <a:pt x="201" y="143"/>
                  <a:pt x="202" y="138"/>
                  <a:pt x="203" y="132"/>
                </a:cubicBezTo>
                <a:cubicBezTo>
                  <a:pt x="202" y="131"/>
                  <a:pt x="202" y="130"/>
                  <a:pt x="201" y="129"/>
                </a:cubicBezTo>
                <a:cubicBezTo>
                  <a:pt x="199" y="131"/>
                  <a:pt x="197" y="133"/>
                  <a:pt x="195" y="132"/>
                </a:cubicBezTo>
                <a:cubicBezTo>
                  <a:pt x="190" y="135"/>
                  <a:pt x="185" y="141"/>
                  <a:pt x="182" y="147"/>
                </a:cubicBezTo>
                <a:cubicBezTo>
                  <a:pt x="181" y="148"/>
                  <a:pt x="181" y="148"/>
                  <a:pt x="181" y="149"/>
                </a:cubicBezTo>
                <a:cubicBezTo>
                  <a:pt x="180" y="150"/>
                  <a:pt x="179" y="154"/>
                  <a:pt x="177" y="151"/>
                </a:cubicBezTo>
                <a:cubicBezTo>
                  <a:pt x="177" y="149"/>
                  <a:pt x="176" y="146"/>
                  <a:pt x="175" y="145"/>
                </a:cubicBezTo>
                <a:cubicBezTo>
                  <a:pt x="172" y="142"/>
                  <a:pt x="168" y="142"/>
                  <a:pt x="166" y="141"/>
                </a:cubicBezTo>
                <a:cubicBezTo>
                  <a:pt x="165" y="140"/>
                  <a:pt x="167" y="139"/>
                  <a:pt x="166" y="138"/>
                </a:cubicBezTo>
                <a:cubicBezTo>
                  <a:pt x="158" y="141"/>
                  <a:pt x="146" y="144"/>
                  <a:pt x="136" y="142"/>
                </a:cubicBezTo>
                <a:cubicBezTo>
                  <a:pt x="137" y="144"/>
                  <a:pt x="139" y="146"/>
                  <a:pt x="141" y="147"/>
                </a:cubicBezTo>
                <a:cubicBezTo>
                  <a:pt x="147" y="155"/>
                  <a:pt x="153" y="167"/>
                  <a:pt x="150" y="181"/>
                </a:cubicBezTo>
                <a:cubicBezTo>
                  <a:pt x="164" y="173"/>
                  <a:pt x="178" y="165"/>
                  <a:pt x="194" y="159"/>
                </a:cubicBezTo>
                <a:cubicBezTo>
                  <a:pt x="199" y="157"/>
                  <a:pt x="205" y="155"/>
                  <a:pt x="210" y="152"/>
                </a:cubicBezTo>
                <a:cubicBezTo>
                  <a:pt x="210" y="150"/>
                  <a:pt x="210" y="147"/>
                  <a:pt x="209" y="146"/>
                </a:cubicBezTo>
                <a:close/>
                <a:moveTo>
                  <a:pt x="208" y="141"/>
                </a:moveTo>
                <a:cubicBezTo>
                  <a:pt x="210" y="137"/>
                  <a:pt x="209" y="131"/>
                  <a:pt x="206" y="128"/>
                </a:cubicBezTo>
                <a:cubicBezTo>
                  <a:pt x="207" y="130"/>
                  <a:pt x="205" y="131"/>
                  <a:pt x="205" y="132"/>
                </a:cubicBezTo>
                <a:cubicBezTo>
                  <a:pt x="205" y="133"/>
                  <a:pt x="205" y="134"/>
                  <a:pt x="205" y="135"/>
                </a:cubicBezTo>
                <a:cubicBezTo>
                  <a:pt x="204" y="139"/>
                  <a:pt x="201" y="142"/>
                  <a:pt x="201" y="146"/>
                </a:cubicBezTo>
                <a:cubicBezTo>
                  <a:pt x="203" y="146"/>
                  <a:pt x="208" y="147"/>
                  <a:pt x="208" y="144"/>
                </a:cubicBezTo>
                <a:cubicBezTo>
                  <a:pt x="208" y="143"/>
                  <a:pt x="207" y="142"/>
                  <a:pt x="208" y="141"/>
                </a:cubicBezTo>
                <a:cubicBezTo>
                  <a:pt x="208" y="141"/>
                  <a:pt x="209" y="142"/>
                  <a:pt x="208" y="141"/>
                </a:cubicBezTo>
                <a:close/>
                <a:moveTo>
                  <a:pt x="205" y="103"/>
                </a:moveTo>
                <a:cubicBezTo>
                  <a:pt x="205" y="102"/>
                  <a:pt x="205" y="102"/>
                  <a:pt x="205" y="102"/>
                </a:cubicBezTo>
                <a:cubicBezTo>
                  <a:pt x="201" y="91"/>
                  <a:pt x="195" y="81"/>
                  <a:pt x="186" y="74"/>
                </a:cubicBezTo>
                <a:cubicBezTo>
                  <a:pt x="168" y="86"/>
                  <a:pt x="148" y="96"/>
                  <a:pt x="131" y="109"/>
                </a:cubicBezTo>
                <a:cubicBezTo>
                  <a:pt x="124" y="109"/>
                  <a:pt x="121" y="106"/>
                  <a:pt x="115" y="103"/>
                </a:cubicBezTo>
                <a:cubicBezTo>
                  <a:pt x="115" y="103"/>
                  <a:pt x="114" y="103"/>
                  <a:pt x="113" y="103"/>
                </a:cubicBezTo>
                <a:cubicBezTo>
                  <a:pt x="110" y="102"/>
                  <a:pt x="107" y="100"/>
                  <a:pt x="104" y="99"/>
                </a:cubicBezTo>
                <a:cubicBezTo>
                  <a:pt x="100" y="97"/>
                  <a:pt x="97" y="97"/>
                  <a:pt x="93" y="96"/>
                </a:cubicBezTo>
                <a:cubicBezTo>
                  <a:pt x="89" y="94"/>
                  <a:pt x="85" y="92"/>
                  <a:pt x="81" y="91"/>
                </a:cubicBezTo>
                <a:cubicBezTo>
                  <a:pt x="76" y="90"/>
                  <a:pt x="71" y="88"/>
                  <a:pt x="67" y="87"/>
                </a:cubicBezTo>
                <a:cubicBezTo>
                  <a:pt x="65" y="88"/>
                  <a:pt x="64" y="89"/>
                  <a:pt x="63" y="90"/>
                </a:cubicBezTo>
                <a:cubicBezTo>
                  <a:pt x="55" y="100"/>
                  <a:pt x="49" y="113"/>
                  <a:pt x="44" y="127"/>
                </a:cubicBezTo>
                <a:cubicBezTo>
                  <a:pt x="45" y="127"/>
                  <a:pt x="45" y="128"/>
                  <a:pt x="45" y="129"/>
                </a:cubicBezTo>
                <a:cubicBezTo>
                  <a:pt x="46" y="129"/>
                  <a:pt x="47" y="130"/>
                  <a:pt x="47" y="131"/>
                </a:cubicBezTo>
                <a:cubicBezTo>
                  <a:pt x="64" y="143"/>
                  <a:pt x="84" y="153"/>
                  <a:pt x="109" y="155"/>
                </a:cubicBezTo>
                <a:cubicBezTo>
                  <a:pt x="110" y="156"/>
                  <a:pt x="111" y="155"/>
                  <a:pt x="112" y="156"/>
                </a:cubicBezTo>
                <a:cubicBezTo>
                  <a:pt x="115" y="156"/>
                  <a:pt x="119" y="157"/>
                  <a:pt x="122" y="156"/>
                </a:cubicBezTo>
                <a:cubicBezTo>
                  <a:pt x="123" y="153"/>
                  <a:pt x="125" y="150"/>
                  <a:pt x="127" y="148"/>
                </a:cubicBezTo>
                <a:cubicBezTo>
                  <a:pt x="131" y="146"/>
                  <a:pt x="134" y="148"/>
                  <a:pt x="138" y="147"/>
                </a:cubicBezTo>
                <a:cubicBezTo>
                  <a:pt x="136" y="145"/>
                  <a:pt x="133" y="144"/>
                  <a:pt x="131" y="143"/>
                </a:cubicBezTo>
                <a:cubicBezTo>
                  <a:pt x="130" y="141"/>
                  <a:pt x="132" y="141"/>
                  <a:pt x="133" y="141"/>
                </a:cubicBezTo>
                <a:cubicBezTo>
                  <a:pt x="137" y="140"/>
                  <a:pt x="143" y="141"/>
                  <a:pt x="148" y="141"/>
                </a:cubicBezTo>
                <a:cubicBezTo>
                  <a:pt x="155" y="140"/>
                  <a:pt x="162" y="138"/>
                  <a:pt x="169" y="136"/>
                </a:cubicBezTo>
                <a:cubicBezTo>
                  <a:pt x="174" y="132"/>
                  <a:pt x="181" y="129"/>
                  <a:pt x="187" y="126"/>
                </a:cubicBezTo>
                <a:cubicBezTo>
                  <a:pt x="183" y="125"/>
                  <a:pt x="180" y="123"/>
                  <a:pt x="177" y="120"/>
                </a:cubicBezTo>
                <a:cubicBezTo>
                  <a:pt x="173" y="116"/>
                  <a:pt x="169" y="111"/>
                  <a:pt x="174" y="107"/>
                </a:cubicBezTo>
                <a:cubicBezTo>
                  <a:pt x="176" y="106"/>
                  <a:pt x="179" y="107"/>
                  <a:pt x="181" y="105"/>
                </a:cubicBezTo>
                <a:cubicBezTo>
                  <a:pt x="182" y="103"/>
                  <a:pt x="181" y="100"/>
                  <a:pt x="182" y="98"/>
                </a:cubicBezTo>
                <a:cubicBezTo>
                  <a:pt x="182" y="96"/>
                  <a:pt x="184" y="95"/>
                  <a:pt x="185" y="95"/>
                </a:cubicBezTo>
                <a:cubicBezTo>
                  <a:pt x="195" y="97"/>
                  <a:pt x="198" y="106"/>
                  <a:pt x="200" y="115"/>
                </a:cubicBezTo>
                <a:cubicBezTo>
                  <a:pt x="201" y="110"/>
                  <a:pt x="203" y="107"/>
                  <a:pt x="205" y="103"/>
                </a:cubicBezTo>
                <a:close/>
                <a:moveTo>
                  <a:pt x="197" y="121"/>
                </a:moveTo>
                <a:cubicBezTo>
                  <a:pt x="196" y="124"/>
                  <a:pt x="196" y="127"/>
                  <a:pt x="196" y="130"/>
                </a:cubicBezTo>
                <a:cubicBezTo>
                  <a:pt x="199" y="130"/>
                  <a:pt x="199" y="127"/>
                  <a:pt x="201" y="127"/>
                </a:cubicBezTo>
                <a:cubicBezTo>
                  <a:pt x="202" y="127"/>
                  <a:pt x="202" y="129"/>
                  <a:pt x="204" y="129"/>
                </a:cubicBezTo>
                <a:cubicBezTo>
                  <a:pt x="205" y="124"/>
                  <a:pt x="202" y="121"/>
                  <a:pt x="197" y="121"/>
                </a:cubicBezTo>
                <a:close/>
                <a:moveTo>
                  <a:pt x="195" y="107"/>
                </a:moveTo>
                <a:cubicBezTo>
                  <a:pt x="193" y="104"/>
                  <a:pt x="190" y="105"/>
                  <a:pt x="188" y="107"/>
                </a:cubicBezTo>
                <a:cubicBezTo>
                  <a:pt x="191" y="109"/>
                  <a:pt x="194" y="112"/>
                  <a:pt x="196" y="116"/>
                </a:cubicBezTo>
                <a:cubicBezTo>
                  <a:pt x="196" y="117"/>
                  <a:pt x="196" y="119"/>
                  <a:pt x="198" y="119"/>
                </a:cubicBezTo>
                <a:cubicBezTo>
                  <a:pt x="199" y="117"/>
                  <a:pt x="198" y="109"/>
                  <a:pt x="195" y="107"/>
                </a:cubicBezTo>
                <a:close/>
                <a:moveTo>
                  <a:pt x="188" y="109"/>
                </a:moveTo>
                <a:cubicBezTo>
                  <a:pt x="188" y="114"/>
                  <a:pt x="192" y="117"/>
                  <a:pt x="195" y="119"/>
                </a:cubicBezTo>
                <a:cubicBezTo>
                  <a:pt x="193" y="114"/>
                  <a:pt x="191" y="111"/>
                  <a:pt x="188" y="109"/>
                </a:cubicBezTo>
                <a:close/>
                <a:moveTo>
                  <a:pt x="188" y="105"/>
                </a:moveTo>
                <a:cubicBezTo>
                  <a:pt x="189" y="104"/>
                  <a:pt x="190" y="102"/>
                  <a:pt x="192" y="103"/>
                </a:cubicBezTo>
                <a:cubicBezTo>
                  <a:pt x="193" y="103"/>
                  <a:pt x="194" y="104"/>
                  <a:pt x="194" y="103"/>
                </a:cubicBezTo>
                <a:cubicBezTo>
                  <a:pt x="192" y="102"/>
                  <a:pt x="188" y="97"/>
                  <a:pt x="186" y="97"/>
                </a:cubicBezTo>
                <a:cubicBezTo>
                  <a:pt x="182" y="97"/>
                  <a:pt x="184" y="104"/>
                  <a:pt x="182" y="106"/>
                </a:cubicBezTo>
                <a:cubicBezTo>
                  <a:pt x="180" y="109"/>
                  <a:pt x="177" y="107"/>
                  <a:pt x="174" y="109"/>
                </a:cubicBezTo>
                <a:cubicBezTo>
                  <a:pt x="172" y="112"/>
                  <a:pt x="175" y="115"/>
                  <a:pt x="177" y="118"/>
                </a:cubicBezTo>
                <a:cubicBezTo>
                  <a:pt x="181" y="122"/>
                  <a:pt x="186" y="124"/>
                  <a:pt x="191" y="125"/>
                </a:cubicBezTo>
                <a:cubicBezTo>
                  <a:pt x="192" y="124"/>
                  <a:pt x="193" y="125"/>
                  <a:pt x="194" y="125"/>
                </a:cubicBezTo>
                <a:cubicBezTo>
                  <a:pt x="194" y="124"/>
                  <a:pt x="195" y="123"/>
                  <a:pt x="195" y="122"/>
                </a:cubicBezTo>
                <a:cubicBezTo>
                  <a:pt x="191" y="117"/>
                  <a:pt x="183" y="112"/>
                  <a:pt x="186" y="105"/>
                </a:cubicBezTo>
                <a:cubicBezTo>
                  <a:pt x="187" y="104"/>
                  <a:pt x="187" y="105"/>
                  <a:pt x="188" y="105"/>
                </a:cubicBezTo>
                <a:close/>
                <a:moveTo>
                  <a:pt x="187" y="136"/>
                </a:moveTo>
                <a:cubicBezTo>
                  <a:pt x="189" y="134"/>
                  <a:pt x="196" y="131"/>
                  <a:pt x="194" y="128"/>
                </a:cubicBezTo>
                <a:cubicBezTo>
                  <a:pt x="193" y="127"/>
                  <a:pt x="192" y="128"/>
                  <a:pt x="191" y="127"/>
                </a:cubicBezTo>
                <a:cubicBezTo>
                  <a:pt x="185" y="129"/>
                  <a:pt x="178" y="132"/>
                  <a:pt x="172" y="136"/>
                </a:cubicBezTo>
                <a:cubicBezTo>
                  <a:pt x="172" y="136"/>
                  <a:pt x="172" y="137"/>
                  <a:pt x="171" y="137"/>
                </a:cubicBezTo>
                <a:cubicBezTo>
                  <a:pt x="170" y="138"/>
                  <a:pt x="169" y="138"/>
                  <a:pt x="168" y="140"/>
                </a:cubicBezTo>
                <a:cubicBezTo>
                  <a:pt x="172" y="140"/>
                  <a:pt x="174" y="142"/>
                  <a:pt x="176" y="144"/>
                </a:cubicBezTo>
                <a:cubicBezTo>
                  <a:pt x="177" y="146"/>
                  <a:pt x="178" y="148"/>
                  <a:pt x="179" y="149"/>
                </a:cubicBezTo>
                <a:cubicBezTo>
                  <a:pt x="181" y="144"/>
                  <a:pt x="184" y="140"/>
                  <a:pt x="187" y="136"/>
                </a:cubicBezTo>
                <a:close/>
                <a:moveTo>
                  <a:pt x="123" y="159"/>
                </a:moveTo>
                <a:cubicBezTo>
                  <a:pt x="124" y="166"/>
                  <a:pt x="125" y="174"/>
                  <a:pt x="130" y="179"/>
                </a:cubicBezTo>
                <a:cubicBezTo>
                  <a:pt x="134" y="183"/>
                  <a:pt x="143" y="189"/>
                  <a:pt x="148" y="182"/>
                </a:cubicBezTo>
                <a:cubicBezTo>
                  <a:pt x="149" y="178"/>
                  <a:pt x="149" y="173"/>
                  <a:pt x="149" y="169"/>
                </a:cubicBezTo>
                <a:cubicBezTo>
                  <a:pt x="144" y="171"/>
                  <a:pt x="143" y="174"/>
                  <a:pt x="137" y="174"/>
                </a:cubicBezTo>
                <a:cubicBezTo>
                  <a:pt x="133" y="173"/>
                  <a:pt x="132" y="169"/>
                  <a:pt x="131" y="165"/>
                </a:cubicBezTo>
                <a:cubicBezTo>
                  <a:pt x="129" y="163"/>
                  <a:pt x="128" y="161"/>
                  <a:pt x="130" y="160"/>
                </a:cubicBezTo>
                <a:cubicBezTo>
                  <a:pt x="132" y="162"/>
                  <a:pt x="137" y="161"/>
                  <a:pt x="140" y="159"/>
                </a:cubicBezTo>
                <a:cubicBezTo>
                  <a:pt x="139" y="154"/>
                  <a:pt x="136" y="150"/>
                  <a:pt x="130" y="149"/>
                </a:cubicBezTo>
                <a:cubicBezTo>
                  <a:pt x="127" y="150"/>
                  <a:pt x="125" y="153"/>
                  <a:pt x="124" y="156"/>
                </a:cubicBezTo>
                <a:cubicBezTo>
                  <a:pt x="124" y="157"/>
                  <a:pt x="125" y="157"/>
                  <a:pt x="125" y="158"/>
                </a:cubicBezTo>
                <a:cubicBezTo>
                  <a:pt x="124" y="159"/>
                  <a:pt x="124" y="159"/>
                  <a:pt x="123" y="159"/>
                </a:cubicBezTo>
                <a:close/>
                <a:moveTo>
                  <a:pt x="139" y="149"/>
                </a:moveTo>
                <a:cubicBezTo>
                  <a:pt x="138" y="149"/>
                  <a:pt x="137" y="149"/>
                  <a:pt x="136" y="150"/>
                </a:cubicBezTo>
                <a:cubicBezTo>
                  <a:pt x="142" y="153"/>
                  <a:pt x="145" y="162"/>
                  <a:pt x="143" y="170"/>
                </a:cubicBezTo>
                <a:cubicBezTo>
                  <a:pt x="145" y="169"/>
                  <a:pt x="147" y="168"/>
                  <a:pt x="148" y="166"/>
                </a:cubicBezTo>
                <a:cubicBezTo>
                  <a:pt x="147" y="159"/>
                  <a:pt x="144" y="153"/>
                  <a:pt x="139" y="149"/>
                </a:cubicBezTo>
                <a:close/>
                <a:moveTo>
                  <a:pt x="138" y="172"/>
                </a:moveTo>
                <a:cubicBezTo>
                  <a:pt x="142" y="172"/>
                  <a:pt x="142" y="164"/>
                  <a:pt x="141" y="161"/>
                </a:cubicBezTo>
                <a:cubicBezTo>
                  <a:pt x="139" y="163"/>
                  <a:pt x="135" y="163"/>
                  <a:pt x="131" y="163"/>
                </a:cubicBezTo>
                <a:cubicBezTo>
                  <a:pt x="133" y="165"/>
                  <a:pt x="134" y="172"/>
                  <a:pt x="138" y="172"/>
                </a:cubicBezTo>
                <a:close/>
                <a:moveTo>
                  <a:pt x="107" y="39"/>
                </a:moveTo>
                <a:cubicBezTo>
                  <a:pt x="106" y="38"/>
                  <a:pt x="106" y="36"/>
                  <a:pt x="106" y="35"/>
                </a:cubicBezTo>
                <a:cubicBezTo>
                  <a:pt x="105" y="36"/>
                  <a:pt x="105" y="37"/>
                  <a:pt x="104" y="38"/>
                </a:cubicBezTo>
                <a:cubicBezTo>
                  <a:pt x="105" y="39"/>
                  <a:pt x="107" y="39"/>
                  <a:pt x="107" y="41"/>
                </a:cubicBezTo>
                <a:cubicBezTo>
                  <a:pt x="113" y="44"/>
                  <a:pt x="127" y="46"/>
                  <a:pt x="129" y="37"/>
                </a:cubicBezTo>
                <a:cubicBezTo>
                  <a:pt x="124" y="43"/>
                  <a:pt x="112" y="43"/>
                  <a:pt x="107" y="39"/>
                </a:cubicBezTo>
                <a:close/>
                <a:moveTo>
                  <a:pt x="125" y="32"/>
                </a:moveTo>
                <a:cubicBezTo>
                  <a:pt x="125" y="31"/>
                  <a:pt x="124" y="31"/>
                  <a:pt x="124" y="30"/>
                </a:cubicBezTo>
                <a:cubicBezTo>
                  <a:pt x="119" y="29"/>
                  <a:pt x="103" y="29"/>
                  <a:pt x="109" y="38"/>
                </a:cubicBezTo>
                <a:cubicBezTo>
                  <a:pt x="113" y="41"/>
                  <a:pt x="127" y="41"/>
                  <a:pt x="127" y="34"/>
                </a:cubicBezTo>
                <a:cubicBezTo>
                  <a:pt x="126" y="34"/>
                  <a:pt x="125" y="33"/>
                  <a:pt x="125" y="32"/>
                </a:cubicBezTo>
                <a:cubicBezTo>
                  <a:pt x="125" y="32"/>
                  <a:pt x="125" y="32"/>
                  <a:pt x="125" y="32"/>
                </a:cubicBezTo>
                <a:close/>
                <a:moveTo>
                  <a:pt x="102" y="39"/>
                </a:moveTo>
                <a:cubicBezTo>
                  <a:pt x="99" y="40"/>
                  <a:pt x="96" y="41"/>
                  <a:pt x="94" y="42"/>
                </a:cubicBezTo>
                <a:cubicBezTo>
                  <a:pt x="92" y="43"/>
                  <a:pt x="91" y="43"/>
                  <a:pt x="90" y="44"/>
                </a:cubicBezTo>
                <a:cubicBezTo>
                  <a:pt x="84" y="46"/>
                  <a:pt x="79" y="49"/>
                  <a:pt x="73" y="51"/>
                </a:cubicBezTo>
                <a:cubicBezTo>
                  <a:pt x="67" y="52"/>
                  <a:pt x="65" y="56"/>
                  <a:pt x="61" y="58"/>
                </a:cubicBezTo>
                <a:cubicBezTo>
                  <a:pt x="58" y="61"/>
                  <a:pt x="53" y="62"/>
                  <a:pt x="50" y="65"/>
                </a:cubicBezTo>
                <a:cubicBezTo>
                  <a:pt x="45" y="68"/>
                  <a:pt x="40" y="73"/>
                  <a:pt x="35" y="75"/>
                </a:cubicBezTo>
                <a:cubicBezTo>
                  <a:pt x="34" y="75"/>
                  <a:pt x="34" y="75"/>
                  <a:pt x="33" y="75"/>
                </a:cubicBezTo>
                <a:cubicBezTo>
                  <a:pt x="30" y="77"/>
                  <a:pt x="30" y="80"/>
                  <a:pt x="30" y="84"/>
                </a:cubicBezTo>
                <a:cubicBezTo>
                  <a:pt x="31" y="84"/>
                  <a:pt x="32" y="85"/>
                  <a:pt x="33" y="85"/>
                </a:cubicBezTo>
                <a:cubicBezTo>
                  <a:pt x="34" y="83"/>
                  <a:pt x="34" y="80"/>
                  <a:pt x="35" y="78"/>
                </a:cubicBezTo>
                <a:cubicBezTo>
                  <a:pt x="36" y="77"/>
                  <a:pt x="36" y="76"/>
                  <a:pt x="38" y="75"/>
                </a:cubicBezTo>
                <a:cubicBezTo>
                  <a:pt x="39" y="74"/>
                  <a:pt x="40" y="74"/>
                  <a:pt x="41" y="74"/>
                </a:cubicBezTo>
                <a:cubicBezTo>
                  <a:pt x="42" y="74"/>
                  <a:pt x="43" y="73"/>
                  <a:pt x="44" y="72"/>
                </a:cubicBezTo>
                <a:cubicBezTo>
                  <a:pt x="50" y="69"/>
                  <a:pt x="57" y="66"/>
                  <a:pt x="62" y="61"/>
                </a:cubicBezTo>
                <a:cubicBezTo>
                  <a:pt x="63" y="61"/>
                  <a:pt x="64" y="61"/>
                  <a:pt x="65" y="60"/>
                </a:cubicBezTo>
                <a:cubicBezTo>
                  <a:pt x="76" y="52"/>
                  <a:pt x="89" y="46"/>
                  <a:pt x="103" y="40"/>
                </a:cubicBezTo>
                <a:cubicBezTo>
                  <a:pt x="103" y="40"/>
                  <a:pt x="103" y="40"/>
                  <a:pt x="103" y="40"/>
                </a:cubicBezTo>
                <a:cubicBezTo>
                  <a:pt x="102" y="40"/>
                  <a:pt x="102" y="39"/>
                  <a:pt x="102" y="39"/>
                </a:cubicBezTo>
                <a:close/>
                <a:moveTo>
                  <a:pt x="64" y="86"/>
                </a:moveTo>
                <a:cubicBezTo>
                  <a:pt x="64" y="86"/>
                  <a:pt x="64" y="86"/>
                  <a:pt x="64" y="85"/>
                </a:cubicBezTo>
                <a:cubicBezTo>
                  <a:pt x="55" y="82"/>
                  <a:pt x="47" y="79"/>
                  <a:pt x="37" y="78"/>
                </a:cubicBezTo>
                <a:cubicBezTo>
                  <a:pt x="36" y="80"/>
                  <a:pt x="35" y="83"/>
                  <a:pt x="35" y="86"/>
                </a:cubicBezTo>
                <a:cubicBezTo>
                  <a:pt x="39" y="88"/>
                  <a:pt x="41" y="92"/>
                  <a:pt x="39" y="97"/>
                </a:cubicBezTo>
                <a:cubicBezTo>
                  <a:pt x="38" y="98"/>
                  <a:pt x="36" y="99"/>
                  <a:pt x="35" y="100"/>
                </a:cubicBezTo>
                <a:cubicBezTo>
                  <a:pt x="42" y="105"/>
                  <a:pt x="41" y="117"/>
                  <a:pt x="44" y="124"/>
                </a:cubicBezTo>
                <a:cubicBezTo>
                  <a:pt x="48" y="109"/>
                  <a:pt x="55" y="96"/>
                  <a:pt x="64" y="86"/>
                </a:cubicBezTo>
                <a:close/>
                <a:moveTo>
                  <a:pt x="41" y="122"/>
                </a:moveTo>
                <a:cubicBezTo>
                  <a:pt x="40" y="117"/>
                  <a:pt x="39" y="111"/>
                  <a:pt x="38" y="108"/>
                </a:cubicBezTo>
                <a:cubicBezTo>
                  <a:pt x="37" y="104"/>
                  <a:pt x="34" y="100"/>
                  <a:pt x="31" y="101"/>
                </a:cubicBezTo>
                <a:cubicBezTo>
                  <a:pt x="30" y="107"/>
                  <a:pt x="33" y="112"/>
                  <a:pt x="31" y="116"/>
                </a:cubicBezTo>
                <a:cubicBezTo>
                  <a:pt x="30" y="111"/>
                  <a:pt x="30" y="107"/>
                  <a:pt x="28" y="102"/>
                </a:cubicBezTo>
                <a:cubicBezTo>
                  <a:pt x="27" y="106"/>
                  <a:pt x="29" y="112"/>
                  <a:pt x="27" y="115"/>
                </a:cubicBezTo>
                <a:cubicBezTo>
                  <a:pt x="27" y="112"/>
                  <a:pt x="26" y="110"/>
                  <a:pt x="26" y="107"/>
                </a:cubicBezTo>
                <a:cubicBezTo>
                  <a:pt x="27" y="104"/>
                  <a:pt x="28" y="101"/>
                  <a:pt x="25" y="101"/>
                </a:cubicBezTo>
                <a:cubicBezTo>
                  <a:pt x="24" y="103"/>
                  <a:pt x="23" y="106"/>
                  <a:pt x="21" y="108"/>
                </a:cubicBezTo>
                <a:cubicBezTo>
                  <a:pt x="20" y="104"/>
                  <a:pt x="22" y="103"/>
                  <a:pt x="23" y="101"/>
                </a:cubicBezTo>
                <a:cubicBezTo>
                  <a:pt x="14" y="108"/>
                  <a:pt x="14" y="124"/>
                  <a:pt x="9" y="134"/>
                </a:cubicBezTo>
                <a:cubicBezTo>
                  <a:pt x="12" y="136"/>
                  <a:pt x="13" y="141"/>
                  <a:pt x="17" y="142"/>
                </a:cubicBezTo>
                <a:cubicBezTo>
                  <a:pt x="18" y="134"/>
                  <a:pt x="18" y="124"/>
                  <a:pt x="20" y="116"/>
                </a:cubicBezTo>
                <a:cubicBezTo>
                  <a:pt x="20" y="115"/>
                  <a:pt x="21" y="112"/>
                  <a:pt x="22" y="112"/>
                </a:cubicBezTo>
                <a:cubicBezTo>
                  <a:pt x="20" y="122"/>
                  <a:pt x="19" y="130"/>
                  <a:pt x="19" y="140"/>
                </a:cubicBezTo>
                <a:cubicBezTo>
                  <a:pt x="18" y="140"/>
                  <a:pt x="18" y="144"/>
                  <a:pt x="20" y="144"/>
                </a:cubicBezTo>
                <a:cubicBezTo>
                  <a:pt x="21" y="140"/>
                  <a:pt x="21" y="135"/>
                  <a:pt x="22" y="132"/>
                </a:cubicBezTo>
                <a:cubicBezTo>
                  <a:pt x="23" y="136"/>
                  <a:pt x="21" y="141"/>
                  <a:pt x="22" y="145"/>
                </a:cubicBezTo>
                <a:cubicBezTo>
                  <a:pt x="23" y="145"/>
                  <a:pt x="23" y="145"/>
                  <a:pt x="24" y="145"/>
                </a:cubicBezTo>
                <a:cubicBezTo>
                  <a:pt x="24" y="142"/>
                  <a:pt x="23" y="138"/>
                  <a:pt x="25" y="136"/>
                </a:cubicBezTo>
                <a:cubicBezTo>
                  <a:pt x="25" y="139"/>
                  <a:pt x="25" y="142"/>
                  <a:pt x="25" y="145"/>
                </a:cubicBezTo>
                <a:cubicBezTo>
                  <a:pt x="27" y="146"/>
                  <a:pt x="30" y="147"/>
                  <a:pt x="32" y="146"/>
                </a:cubicBezTo>
                <a:cubicBezTo>
                  <a:pt x="33" y="141"/>
                  <a:pt x="31" y="137"/>
                  <a:pt x="32" y="133"/>
                </a:cubicBezTo>
                <a:cubicBezTo>
                  <a:pt x="33" y="137"/>
                  <a:pt x="34" y="141"/>
                  <a:pt x="34" y="145"/>
                </a:cubicBezTo>
                <a:cubicBezTo>
                  <a:pt x="37" y="145"/>
                  <a:pt x="39" y="143"/>
                  <a:pt x="41" y="141"/>
                </a:cubicBezTo>
                <a:cubicBezTo>
                  <a:pt x="41" y="139"/>
                  <a:pt x="41" y="138"/>
                  <a:pt x="40" y="138"/>
                </a:cubicBezTo>
                <a:cubicBezTo>
                  <a:pt x="40" y="137"/>
                  <a:pt x="41" y="137"/>
                  <a:pt x="40" y="136"/>
                </a:cubicBezTo>
                <a:cubicBezTo>
                  <a:pt x="39" y="129"/>
                  <a:pt x="37" y="121"/>
                  <a:pt x="35" y="114"/>
                </a:cubicBezTo>
                <a:cubicBezTo>
                  <a:pt x="35" y="113"/>
                  <a:pt x="34" y="112"/>
                  <a:pt x="36" y="111"/>
                </a:cubicBezTo>
                <a:cubicBezTo>
                  <a:pt x="38" y="113"/>
                  <a:pt x="37" y="117"/>
                  <a:pt x="38" y="119"/>
                </a:cubicBezTo>
                <a:cubicBezTo>
                  <a:pt x="39" y="125"/>
                  <a:pt x="41" y="131"/>
                  <a:pt x="43" y="136"/>
                </a:cubicBezTo>
                <a:cubicBezTo>
                  <a:pt x="43" y="135"/>
                  <a:pt x="44" y="135"/>
                  <a:pt x="44" y="135"/>
                </a:cubicBezTo>
                <a:cubicBezTo>
                  <a:pt x="44" y="131"/>
                  <a:pt x="42" y="125"/>
                  <a:pt x="41" y="122"/>
                </a:cubicBezTo>
                <a:close/>
                <a:moveTo>
                  <a:pt x="33" y="98"/>
                </a:moveTo>
                <a:cubicBezTo>
                  <a:pt x="34" y="99"/>
                  <a:pt x="38" y="96"/>
                  <a:pt x="37" y="94"/>
                </a:cubicBezTo>
                <a:cubicBezTo>
                  <a:pt x="36" y="95"/>
                  <a:pt x="34" y="97"/>
                  <a:pt x="33" y="98"/>
                </a:cubicBezTo>
                <a:close/>
                <a:moveTo>
                  <a:pt x="37" y="90"/>
                </a:moveTo>
                <a:cubicBezTo>
                  <a:pt x="36" y="90"/>
                  <a:pt x="36" y="89"/>
                  <a:pt x="35" y="89"/>
                </a:cubicBezTo>
                <a:cubicBezTo>
                  <a:pt x="35" y="94"/>
                  <a:pt x="30" y="96"/>
                  <a:pt x="25" y="97"/>
                </a:cubicBezTo>
                <a:cubicBezTo>
                  <a:pt x="30" y="102"/>
                  <a:pt x="35" y="95"/>
                  <a:pt x="37" y="90"/>
                </a:cubicBezTo>
                <a:close/>
                <a:moveTo>
                  <a:pt x="25" y="95"/>
                </a:moveTo>
                <a:cubicBezTo>
                  <a:pt x="29" y="95"/>
                  <a:pt x="35" y="92"/>
                  <a:pt x="32" y="88"/>
                </a:cubicBezTo>
                <a:cubicBezTo>
                  <a:pt x="30" y="91"/>
                  <a:pt x="26" y="92"/>
                  <a:pt x="23" y="94"/>
                </a:cubicBezTo>
                <a:cubicBezTo>
                  <a:pt x="23" y="95"/>
                  <a:pt x="24" y="95"/>
                  <a:pt x="25" y="95"/>
                </a:cubicBezTo>
                <a:close/>
                <a:moveTo>
                  <a:pt x="28" y="86"/>
                </a:moveTo>
                <a:cubicBezTo>
                  <a:pt x="24" y="87"/>
                  <a:pt x="22" y="90"/>
                  <a:pt x="23" y="92"/>
                </a:cubicBezTo>
                <a:cubicBezTo>
                  <a:pt x="26" y="91"/>
                  <a:pt x="28" y="89"/>
                  <a:pt x="30" y="88"/>
                </a:cubicBezTo>
                <a:cubicBezTo>
                  <a:pt x="30" y="87"/>
                  <a:pt x="30" y="87"/>
                  <a:pt x="30" y="87"/>
                </a:cubicBezTo>
                <a:cubicBezTo>
                  <a:pt x="29" y="87"/>
                  <a:pt x="29" y="86"/>
                  <a:pt x="28" y="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Freeform 315"/>
          <p:cNvSpPr>
            <a:spLocks noEditPoints="1"/>
          </p:cNvSpPr>
          <p:nvPr/>
        </p:nvSpPr>
        <p:spPr bwMode="auto">
          <a:xfrm>
            <a:off x="276225" y="3990975"/>
            <a:ext cx="1112838" cy="979488"/>
          </a:xfrm>
          <a:custGeom>
            <a:avLst/>
            <a:gdLst>
              <a:gd name="T0" fmla="*/ 17 w 290"/>
              <a:gd name="T1" fmla="*/ 153 h 255"/>
              <a:gd name="T2" fmla="*/ 10 w 290"/>
              <a:gd name="T3" fmla="*/ 29 h 255"/>
              <a:gd name="T4" fmla="*/ 100 w 290"/>
              <a:gd name="T5" fmla="*/ 7 h 255"/>
              <a:gd name="T6" fmla="*/ 195 w 290"/>
              <a:gd name="T7" fmla="*/ 41 h 255"/>
              <a:gd name="T8" fmla="*/ 206 w 290"/>
              <a:gd name="T9" fmla="*/ 36 h 255"/>
              <a:gd name="T10" fmla="*/ 271 w 290"/>
              <a:gd name="T11" fmla="*/ 12 h 255"/>
              <a:gd name="T12" fmla="*/ 281 w 290"/>
              <a:gd name="T13" fmla="*/ 54 h 255"/>
              <a:gd name="T14" fmla="*/ 264 w 290"/>
              <a:gd name="T15" fmla="*/ 184 h 255"/>
              <a:gd name="T16" fmla="*/ 198 w 290"/>
              <a:gd name="T17" fmla="*/ 153 h 255"/>
              <a:gd name="T18" fmla="*/ 184 w 290"/>
              <a:gd name="T19" fmla="*/ 187 h 255"/>
              <a:gd name="T20" fmla="*/ 151 w 290"/>
              <a:gd name="T21" fmla="*/ 189 h 255"/>
              <a:gd name="T22" fmla="*/ 132 w 290"/>
              <a:gd name="T23" fmla="*/ 171 h 255"/>
              <a:gd name="T24" fmla="*/ 124 w 290"/>
              <a:gd name="T25" fmla="*/ 95 h 255"/>
              <a:gd name="T26" fmla="*/ 77 w 290"/>
              <a:gd name="T27" fmla="*/ 101 h 255"/>
              <a:gd name="T28" fmla="*/ 58 w 290"/>
              <a:gd name="T29" fmla="*/ 253 h 255"/>
              <a:gd name="T30" fmla="*/ 283 w 290"/>
              <a:gd name="T31" fmla="*/ 19 h 255"/>
              <a:gd name="T32" fmla="*/ 209 w 290"/>
              <a:gd name="T33" fmla="*/ 34 h 255"/>
              <a:gd name="T34" fmla="*/ 267 w 290"/>
              <a:gd name="T35" fmla="*/ 130 h 255"/>
              <a:gd name="T36" fmla="*/ 267 w 290"/>
              <a:gd name="T37" fmla="*/ 89 h 255"/>
              <a:gd name="T38" fmla="*/ 192 w 290"/>
              <a:gd name="T39" fmla="*/ 142 h 255"/>
              <a:gd name="T40" fmla="*/ 263 w 290"/>
              <a:gd name="T41" fmla="*/ 118 h 255"/>
              <a:gd name="T42" fmla="*/ 265 w 290"/>
              <a:gd name="T43" fmla="*/ 84 h 255"/>
              <a:gd name="T44" fmla="*/ 248 w 290"/>
              <a:gd name="T45" fmla="*/ 88 h 255"/>
              <a:gd name="T46" fmla="*/ 229 w 290"/>
              <a:gd name="T47" fmla="*/ 39 h 255"/>
              <a:gd name="T48" fmla="*/ 260 w 290"/>
              <a:gd name="T49" fmla="*/ 177 h 255"/>
              <a:gd name="T50" fmla="*/ 250 w 290"/>
              <a:gd name="T51" fmla="*/ 93 h 255"/>
              <a:gd name="T52" fmla="*/ 152 w 290"/>
              <a:gd name="T53" fmla="*/ 97 h 255"/>
              <a:gd name="T54" fmla="*/ 180 w 290"/>
              <a:gd name="T55" fmla="*/ 120 h 255"/>
              <a:gd name="T56" fmla="*/ 220 w 290"/>
              <a:gd name="T57" fmla="*/ 118 h 255"/>
              <a:gd name="T58" fmla="*/ 209 w 290"/>
              <a:gd name="T59" fmla="*/ 131 h 255"/>
              <a:gd name="T60" fmla="*/ 251 w 290"/>
              <a:gd name="T61" fmla="*/ 110 h 255"/>
              <a:gd name="T62" fmla="*/ 207 w 290"/>
              <a:gd name="T63" fmla="*/ 53 h 255"/>
              <a:gd name="T64" fmla="*/ 203 w 290"/>
              <a:gd name="T65" fmla="*/ 76 h 255"/>
              <a:gd name="T66" fmla="*/ 156 w 290"/>
              <a:gd name="T67" fmla="*/ 46 h 255"/>
              <a:gd name="T68" fmla="*/ 68 w 290"/>
              <a:gd name="T69" fmla="*/ 63 h 255"/>
              <a:gd name="T70" fmla="*/ 191 w 290"/>
              <a:gd name="T71" fmla="*/ 135 h 255"/>
              <a:gd name="T72" fmla="*/ 187 w 290"/>
              <a:gd name="T73" fmla="*/ 147 h 255"/>
              <a:gd name="T74" fmla="*/ 191 w 290"/>
              <a:gd name="T75" fmla="*/ 135 h 255"/>
              <a:gd name="T76" fmla="*/ 107 w 290"/>
              <a:gd name="T77" fmla="*/ 13 h 255"/>
              <a:gd name="T78" fmla="*/ 34 w 290"/>
              <a:gd name="T79" fmla="*/ 33 h 255"/>
              <a:gd name="T80" fmla="*/ 137 w 290"/>
              <a:gd name="T81" fmla="*/ 46 h 255"/>
              <a:gd name="T82" fmla="*/ 93 w 290"/>
              <a:gd name="T83" fmla="*/ 95 h 255"/>
              <a:gd name="T84" fmla="*/ 136 w 290"/>
              <a:gd name="T85" fmla="*/ 57 h 255"/>
              <a:gd name="T86" fmla="*/ 141 w 290"/>
              <a:gd name="T87" fmla="*/ 227 h 255"/>
              <a:gd name="T88" fmla="*/ 143 w 290"/>
              <a:gd name="T89" fmla="*/ 149 h 255"/>
              <a:gd name="T90" fmla="*/ 145 w 290"/>
              <a:gd name="T91" fmla="*/ 227 h 255"/>
              <a:gd name="T92" fmla="*/ 141 w 290"/>
              <a:gd name="T93" fmla="*/ 109 h 255"/>
              <a:gd name="T94" fmla="*/ 95 w 290"/>
              <a:gd name="T95" fmla="*/ 99 h 255"/>
              <a:gd name="T96" fmla="*/ 60 w 290"/>
              <a:gd name="T97" fmla="*/ 247 h 255"/>
              <a:gd name="T98" fmla="*/ 60 w 290"/>
              <a:gd name="T99" fmla="*/ 247 h 255"/>
              <a:gd name="T100" fmla="*/ 66 w 290"/>
              <a:gd name="T101" fmla="*/ 171 h 255"/>
              <a:gd name="T102" fmla="*/ 63 w 290"/>
              <a:gd name="T103" fmla="*/ 245 h 255"/>
              <a:gd name="T104" fmla="*/ 33 w 290"/>
              <a:gd name="T105" fmla="*/ 36 h 255"/>
              <a:gd name="T106" fmla="*/ 64 w 290"/>
              <a:gd name="T107" fmla="*/ 60 h 255"/>
              <a:gd name="T108" fmla="*/ 14 w 290"/>
              <a:gd name="T109" fmla="*/ 44 h 255"/>
              <a:gd name="T110" fmla="*/ 36 w 290"/>
              <a:gd name="T111" fmla="*/ 76 h 255"/>
              <a:gd name="T112" fmla="*/ 23 w 290"/>
              <a:gd name="T113" fmla="*/ 115 h 255"/>
              <a:gd name="T114" fmla="*/ 64 w 290"/>
              <a:gd name="T115" fmla="*/ 154 h 255"/>
              <a:gd name="T116" fmla="*/ 39 w 290"/>
              <a:gd name="T117" fmla="*/ 192 h 255"/>
              <a:gd name="T118" fmla="*/ 13 w 290"/>
              <a:gd name="T119" fmla="*/ 186 h 255"/>
              <a:gd name="T120" fmla="*/ 25 w 290"/>
              <a:gd name="T121" fmla="*/ 180 h 255"/>
              <a:gd name="T122" fmla="*/ 15 w 290"/>
              <a:gd name="T123" fmla="*/ 64 h 255"/>
              <a:gd name="T124" fmla="*/ 22 w 290"/>
              <a:gd name="T125" fmla="*/ 151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90" h="255">
                <a:moveTo>
                  <a:pt x="61" y="242"/>
                </a:moveTo>
                <a:cubicBezTo>
                  <a:pt x="61" y="236"/>
                  <a:pt x="61" y="234"/>
                  <a:pt x="62" y="228"/>
                </a:cubicBezTo>
                <a:cubicBezTo>
                  <a:pt x="61" y="227"/>
                  <a:pt x="60" y="226"/>
                  <a:pt x="58" y="226"/>
                </a:cubicBezTo>
                <a:cubicBezTo>
                  <a:pt x="50" y="212"/>
                  <a:pt x="40" y="200"/>
                  <a:pt x="31" y="187"/>
                </a:cubicBezTo>
                <a:cubicBezTo>
                  <a:pt x="29" y="194"/>
                  <a:pt x="10" y="195"/>
                  <a:pt x="11" y="185"/>
                </a:cubicBezTo>
                <a:cubicBezTo>
                  <a:pt x="13" y="184"/>
                  <a:pt x="13" y="181"/>
                  <a:pt x="15" y="182"/>
                </a:cubicBezTo>
                <a:cubicBezTo>
                  <a:pt x="16" y="173"/>
                  <a:pt x="15" y="166"/>
                  <a:pt x="16" y="159"/>
                </a:cubicBezTo>
                <a:cubicBezTo>
                  <a:pt x="16" y="157"/>
                  <a:pt x="17" y="155"/>
                  <a:pt x="17" y="153"/>
                </a:cubicBezTo>
                <a:cubicBezTo>
                  <a:pt x="17" y="147"/>
                  <a:pt x="15" y="143"/>
                  <a:pt x="15" y="138"/>
                </a:cubicBezTo>
                <a:cubicBezTo>
                  <a:pt x="15" y="132"/>
                  <a:pt x="14" y="127"/>
                  <a:pt x="14" y="121"/>
                </a:cubicBezTo>
                <a:cubicBezTo>
                  <a:pt x="14" y="120"/>
                  <a:pt x="14" y="120"/>
                  <a:pt x="15" y="119"/>
                </a:cubicBezTo>
                <a:cubicBezTo>
                  <a:pt x="13" y="113"/>
                  <a:pt x="15" y="107"/>
                  <a:pt x="15" y="102"/>
                </a:cubicBezTo>
                <a:cubicBezTo>
                  <a:pt x="13" y="89"/>
                  <a:pt x="13" y="75"/>
                  <a:pt x="12" y="62"/>
                </a:cubicBezTo>
                <a:cubicBezTo>
                  <a:pt x="14" y="59"/>
                  <a:pt x="12" y="56"/>
                  <a:pt x="11" y="53"/>
                </a:cubicBezTo>
                <a:cubicBezTo>
                  <a:pt x="11" y="49"/>
                  <a:pt x="12" y="45"/>
                  <a:pt x="12" y="41"/>
                </a:cubicBezTo>
                <a:cubicBezTo>
                  <a:pt x="12" y="37"/>
                  <a:pt x="10" y="33"/>
                  <a:pt x="10" y="29"/>
                </a:cubicBezTo>
                <a:cubicBezTo>
                  <a:pt x="10" y="28"/>
                  <a:pt x="9" y="27"/>
                  <a:pt x="7" y="27"/>
                </a:cubicBezTo>
                <a:cubicBezTo>
                  <a:pt x="6" y="25"/>
                  <a:pt x="4" y="25"/>
                  <a:pt x="3" y="23"/>
                </a:cubicBezTo>
                <a:cubicBezTo>
                  <a:pt x="0" y="20"/>
                  <a:pt x="3" y="15"/>
                  <a:pt x="7" y="14"/>
                </a:cubicBezTo>
                <a:cubicBezTo>
                  <a:pt x="8" y="14"/>
                  <a:pt x="8" y="15"/>
                  <a:pt x="9" y="15"/>
                </a:cubicBezTo>
                <a:cubicBezTo>
                  <a:pt x="25" y="12"/>
                  <a:pt x="41" y="14"/>
                  <a:pt x="57" y="11"/>
                </a:cubicBezTo>
                <a:cubicBezTo>
                  <a:pt x="66" y="12"/>
                  <a:pt x="76" y="8"/>
                  <a:pt x="85" y="10"/>
                </a:cubicBezTo>
                <a:cubicBezTo>
                  <a:pt x="87" y="9"/>
                  <a:pt x="90" y="9"/>
                  <a:pt x="92" y="8"/>
                </a:cubicBezTo>
                <a:cubicBezTo>
                  <a:pt x="95" y="8"/>
                  <a:pt x="98" y="7"/>
                  <a:pt x="100" y="7"/>
                </a:cubicBezTo>
                <a:cubicBezTo>
                  <a:pt x="102" y="8"/>
                  <a:pt x="104" y="9"/>
                  <a:pt x="105" y="9"/>
                </a:cubicBezTo>
                <a:cubicBezTo>
                  <a:pt x="110" y="13"/>
                  <a:pt x="119" y="13"/>
                  <a:pt x="124" y="17"/>
                </a:cubicBezTo>
                <a:cubicBezTo>
                  <a:pt x="128" y="18"/>
                  <a:pt x="132" y="20"/>
                  <a:pt x="136" y="22"/>
                </a:cubicBezTo>
                <a:cubicBezTo>
                  <a:pt x="140" y="23"/>
                  <a:pt x="144" y="25"/>
                  <a:pt x="148" y="26"/>
                </a:cubicBezTo>
                <a:cubicBezTo>
                  <a:pt x="150" y="27"/>
                  <a:pt x="152" y="28"/>
                  <a:pt x="154" y="29"/>
                </a:cubicBezTo>
                <a:cubicBezTo>
                  <a:pt x="156" y="30"/>
                  <a:pt x="158" y="29"/>
                  <a:pt x="160" y="30"/>
                </a:cubicBezTo>
                <a:cubicBezTo>
                  <a:pt x="164" y="32"/>
                  <a:pt x="168" y="34"/>
                  <a:pt x="172" y="34"/>
                </a:cubicBezTo>
                <a:cubicBezTo>
                  <a:pt x="179" y="38"/>
                  <a:pt x="187" y="38"/>
                  <a:pt x="195" y="41"/>
                </a:cubicBezTo>
                <a:cubicBezTo>
                  <a:pt x="196" y="43"/>
                  <a:pt x="197" y="44"/>
                  <a:pt x="196" y="47"/>
                </a:cubicBezTo>
                <a:cubicBezTo>
                  <a:pt x="193" y="51"/>
                  <a:pt x="184" y="49"/>
                  <a:pt x="177" y="51"/>
                </a:cubicBezTo>
                <a:cubicBezTo>
                  <a:pt x="170" y="60"/>
                  <a:pt x="165" y="71"/>
                  <a:pt x="159" y="82"/>
                </a:cubicBezTo>
                <a:cubicBezTo>
                  <a:pt x="162" y="81"/>
                  <a:pt x="166" y="79"/>
                  <a:pt x="169" y="79"/>
                </a:cubicBezTo>
                <a:cubicBezTo>
                  <a:pt x="178" y="77"/>
                  <a:pt x="187" y="77"/>
                  <a:pt x="195" y="75"/>
                </a:cubicBezTo>
                <a:cubicBezTo>
                  <a:pt x="197" y="74"/>
                  <a:pt x="197" y="75"/>
                  <a:pt x="198" y="75"/>
                </a:cubicBezTo>
                <a:cubicBezTo>
                  <a:pt x="198" y="74"/>
                  <a:pt x="197" y="73"/>
                  <a:pt x="197" y="72"/>
                </a:cubicBezTo>
                <a:cubicBezTo>
                  <a:pt x="199" y="59"/>
                  <a:pt x="200" y="45"/>
                  <a:pt x="206" y="36"/>
                </a:cubicBezTo>
                <a:cubicBezTo>
                  <a:pt x="202" y="31"/>
                  <a:pt x="205" y="23"/>
                  <a:pt x="207" y="16"/>
                </a:cubicBezTo>
                <a:cubicBezTo>
                  <a:pt x="208" y="11"/>
                  <a:pt x="208" y="3"/>
                  <a:pt x="212" y="1"/>
                </a:cubicBezTo>
                <a:cubicBezTo>
                  <a:pt x="214" y="0"/>
                  <a:pt x="219" y="1"/>
                  <a:pt x="222" y="1"/>
                </a:cubicBezTo>
                <a:cubicBezTo>
                  <a:pt x="226" y="2"/>
                  <a:pt x="229" y="2"/>
                  <a:pt x="233" y="3"/>
                </a:cubicBezTo>
                <a:cubicBezTo>
                  <a:pt x="236" y="4"/>
                  <a:pt x="238" y="5"/>
                  <a:pt x="240" y="6"/>
                </a:cubicBezTo>
                <a:cubicBezTo>
                  <a:pt x="245" y="7"/>
                  <a:pt x="250" y="7"/>
                  <a:pt x="254" y="8"/>
                </a:cubicBezTo>
                <a:cubicBezTo>
                  <a:pt x="257" y="9"/>
                  <a:pt x="259" y="10"/>
                  <a:pt x="261" y="11"/>
                </a:cubicBezTo>
                <a:cubicBezTo>
                  <a:pt x="264" y="11"/>
                  <a:pt x="268" y="11"/>
                  <a:pt x="271" y="12"/>
                </a:cubicBezTo>
                <a:cubicBezTo>
                  <a:pt x="272" y="12"/>
                  <a:pt x="273" y="13"/>
                  <a:pt x="274" y="13"/>
                </a:cubicBezTo>
                <a:cubicBezTo>
                  <a:pt x="275" y="13"/>
                  <a:pt x="276" y="13"/>
                  <a:pt x="277" y="13"/>
                </a:cubicBezTo>
                <a:cubicBezTo>
                  <a:pt x="280" y="14"/>
                  <a:pt x="283" y="17"/>
                  <a:pt x="285" y="17"/>
                </a:cubicBezTo>
                <a:cubicBezTo>
                  <a:pt x="286" y="19"/>
                  <a:pt x="289" y="20"/>
                  <a:pt x="289" y="23"/>
                </a:cubicBezTo>
                <a:cubicBezTo>
                  <a:pt x="289" y="27"/>
                  <a:pt x="287" y="29"/>
                  <a:pt x="285" y="31"/>
                </a:cubicBezTo>
                <a:cubicBezTo>
                  <a:pt x="286" y="34"/>
                  <a:pt x="290" y="35"/>
                  <a:pt x="289" y="39"/>
                </a:cubicBezTo>
                <a:cubicBezTo>
                  <a:pt x="289" y="40"/>
                  <a:pt x="286" y="43"/>
                  <a:pt x="285" y="46"/>
                </a:cubicBezTo>
                <a:cubicBezTo>
                  <a:pt x="284" y="49"/>
                  <a:pt x="282" y="51"/>
                  <a:pt x="281" y="54"/>
                </a:cubicBezTo>
                <a:cubicBezTo>
                  <a:pt x="280" y="57"/>
                  <a:pt x="280" y="59"/>
                  <a:pt x="279" y="62"/>
                </a:cubicBezTo>
                <a:cubicBezTo>
                  <a:pt x="278" y="64"/>
                  <a:pt x="277" y="65"/>
                  <a:pt x="277" y="66"/>
                </a:cubicBezTo>
                <a:cubicBezTo>
                  <a:pt x="276" y="67"/>
                  <a:pt x="276" y="69"/>
                  <a:pt x="276" y="71"/>
                </a:cubicBezTo>
                <a:cubicBezTo>
                  <a:pt x="274" y="75"/>
                  <a:pt x="272" y="80"/>
                  <a:pt x="271" y="85"/>
                </a:cubicBezTo>
                <a:cubicBezTo>
                  <a:pt x="270" y="91"/>
                  <a:pt x="271" y="99"/>
                  <a:pt x="270" y="106"/>
                </a:cubicBezTo>
                <a:cubicBezTo>
                  <a:pt x="269" y="123"/>
                  <a:pt x="269" y="145"/>
                  <a:pt x="269" y="164"/>
                </a:cubicBezTo>
                <a:cubicBezTo>
                  <a:pt x="269" y="166"/>
                  <a:pt x="269" y="169"/>
                  <a:pt x="269" y="172"/>
                </a:cubicBezTo>
                <a:cubicBezTo>
                  <a:pt x="269" y="179"/>
                  <a:pt x="269" y="182"/>
                  <a:pt x="264" y="184"/>
                </a:cubicBezTo>
                <a:cubicBezTo>
                  <a:pt x="262" y="184"/>
                  <a:pt x="262" y="183"/>
                  <a:pt x="260" y="184"/>
                </a:cubicBezTo>
                <a:cubicBezTo>
                  <a:pt x="259" y="182"/>
                  <a:pt x="258" y="182"/>
                  <a:pt x="256" y="181"/>
                </a:cubicBezTo>
                <a:cubicBezTo>
                  <a:pt x="255" y="164"/>
                  <a:pt x="260" y="140"/>
                  <a:pt x="258" y="123"/>
                </a:cubicBezTo>
                <a:cubicBezTo>
                  <a:pt x="242" y="128"/>
                  <a:pt x="226" y="133"/>
                  <a:pt x="212" y="139"/>
                </a:cubicBezTo>
                <a:cubicBezTo>
                  <a:pt x="210" y="139"/>
                  <a:pt x="208" y="141"/>
                  <a:pt x="206" y="142"/>
                </a:cubicBezTo>
                <a:cubicBezTo>
                  <a:pt x="205" y="142"/>
                  <a:pt x="205" y="142"/>
                  <a:pt x="204" y="142"/>
                </a:cubicBezTo>
                <a:cubicBezTo>
                  <a:pt x="199" y="144"/>
                  <a:pt x="200" y="145"/>
                  <a:pt x="199" y="150"/>
                </a:cubicBezTo>
                <a:cubicBezTo>
                  <a:pt x="199" y="151"/>
                  <a:pt x="198" y="152"/>
                  <a:pt x="198" y="153"/>
                </a:cubicBezTo>
                <a:cubicBezTo>
                  <a:pt x="198" y="166"/>
                  <a:pt x="197" y="181"/>
                  <a:pt x="196" y="195"/>
                </a:cubicBezTo>
                <a:cubicBezTo>
                  <a:pt x="196" y="198"/>
                  <a:pt x="195" y="201"/>
                  <a:pt x="196" y="205"/>
                </a:cubicBezTo>
                <a:cubicBezTo>
                  <a:pt x="194" y="208"/>
                  <a:pt x="191" y="209"/>
                  <a:pt x="188" y="210"/>
                </a:cubicBezTo>
                <a:cubicBezTo>
                  <a:pt x="187" y="208"/>
                  <a:pt x="183" y="208"/>
                  <a:pt x="182" y="206"/>
                </a:cubicBezTo>
                <a:cubicBezTo>
                  <a:pt x="183" y="206"/>
                  <a:pt x="182" y="203"/>
                  <a:pt x="182" y="203"/>
                </a:cubicBezTo>
                <a:cubicBezTo>
                  <a:pt x="182" y="202"/>
                  <a:pt x="182" y="202"/>
                  <a:pt x="183" y="201"/>
                </a:cubicBezTo>
                <a:cubicBezTo>
                  <a:pt x="183" y="199"/>
                  <a:pt x="183" y="196"/>
                  <a:pt x="183" y="194"/>
                </a:cubicBezTo>
                <a:cubicBezTo>
                  <a:pt x="183" y="192"/>
                  <a:pt x="184" y="189"/>
                  <a:pt x="184" y="187"/>
                </a:cubicBezTo>
                <a:cubicBezTo>
                  <a:pt x="184" y="177"/>
                  <a:pt x="184" y="166"/>
                  <a:pt x="185" y="156"/>
                </a:cubicBezTo>
                <a:cubicBezTo>
                  <a:pt x="185" y="153"/>
                  <a:pt x="185" y="150"/>
                  <a:pt x="185" y="148"/>
                </a:cubicBezTo>
                <a:cubicBezTo>
                  <a:pt x="186" y="143"/>
                  <a:pt x="186" y="139"/>
                  <a:pt x="182" y="137"/>
                </a:cubicBezTo>
                <a:cubicBezTo>
                  <a:pt x="173" y="129"/>
                  <a:pt x="161" y="125"/>
                  <a:pt x="152" y="117"/>
                </a:cubicBezTo>
                <a:cubicBezTo>
                  <a:pt x="151" y="136"/>
                  <a:pt x="151" y="152"/>
                  <a:pt x="152" y="170"/>
                </a:cubicBezTo>
                <a:cubicBezTo>
                  <a:pt x="152" y="172"/>
                  <a:pt x="151" y="173"/>
                  <a:pt x="151" y="175"/>
                </a:cubicBezTo>
                <a:cubicBezTo>
                  <a:pt x="151" y="176"/>
                  <a:pt x="152" y="177"/>
                  <a:pt x="152" y="178"/>
                </a:cubicBezTo>
                <a:cubicBezTo>
                  <a:pt x="152" y="182"/>
                  <a:pt x="151" y="185"/>
                  <a:pt x="151" y="189"/>
                </a:cubicBezTo>
                <a:cubicBezTo>
                  <a:pt x="151" y="200"/>
                  <a:pt x="151" y="211"/>
                  <a:pt x="152" y="224"/>
                </a:cubicBezTo>
                <a:cubicBezTo>
                  <a:pt x="154" y="225"/>
                  <a:pt x="156" y="227"/>
                  <a:pt x="158" y="229"/>
                </a:cubicBezTo>
                <a:cubicBezTo>
                  <a:pt x="158" y="230"/>
                  <a:pt x="157" y="233"/>
                  <a:pt x="156" y="234"/>
                </a:cubicBezTo>
                <a:cubicBezTo>
                  <a:pt x="154" y="237"/>
                  <a:pt x="138" y="242"/>
                  <a:pt x="134" y="236"/>
                </a:cubicBezTo>
                <a:cubicBezTo>
                  <a:pt x="132" y="232"/>
                  <a:pt x="134" y="225"/>
                  <a:pt x="141" y="225"/>
                </a:cubicBezTo>
                <a:cubicBezTo>
                  <a:pt x="142" y="209"/>
                  <a:pt x="141" y="192"/>
                  <a:pt x="140" y="175"/>
                </a:cubicBezTo>
                <a:cubicBezTo>
                  <a:pt x="138" y="174"/>
                  <a:pt x="137" y="174"/>
                  <a:pt x="136" y="175"/>
                </a:cubicBezTo>
                <a:cubicBezTo>
                  <a:pt x="133" y="173"/>
                  <a:pt x="134" y="173"/>
                  <a:pt x="132" y="171"/>
                </a:cubicBezTo>
                <a:cubicBezTo>
                  <a:pt x="131" y="170"/>
                  <a:pt x="133" y="168"/>
                  <a:pt x="133" y="166"/>
                </a:cubicBezTo>
                <a:cubicBezTo>
                  <a:pt x="134" y="161"/>
                  <a:pt x="134" y="154"/>
                  <a:pt x="135" y="148"/>
                </a:cubicBezTo>
                <a:cubicBezTo>
                  <a:pt x="135" y="146"/>
                  <a:pt x="135" y="144"/>
                  <a:pt x="135" y="141"/>
                </a:cubicBezTo>
                <a:cubicBezTo>
                  <a:pt x="136" y="133"/>
                  <a:pt x="138" y="124"/>
                  <a:pt x="138" y="117"/>
                </a:cubicBezTo>
                <a:cubicBezTo>
                  <a:pt x="139" y="114"/>
                  <a:pt x="138" y="112"/>
                  <a:pt x="138" y="110"/>
                </a:cubicBezTo>
                <a:cubicBezTo>
                  <a:pt x="139" y="106"/>
                  <a:pt x="140" y="102"/>
                  <a:pt x="140" y="97"/>
                </a:cubicBezTo>
                <a:cubicBezTo>
                  <a:pt x="142" y="97"/>
                  <a:pt x="141" y="95"/>
                  <a:pt x="141" y="94"/>
                </a:cubicBezTo>
                <a:cubicBezTo>
                  <a:pt x="135" y="94"/>
                  <a:pt x="129" y="95"/>
                  <a:pt x="124" y="95"/>
                </a:cubicBezTo>
                <a:cubicBezTo>
                  <a:pt x="117" y="96"/>
                  <a:pt x="110" y="97"/>
                  <a:pt x="102" y="98"/>
                </a:cubicBezTo>
                <a:cubicBezTo>
                  <a:pt x="103" y="116"/>
                  <a:pt x="104" y="134"/>
                  <a:pt x="102" y="151"/>
                </a:cubicBezTo>
                <a:cubicBezTo>
                  <a:pt x="104" y="154"/>
                  <a:pt x="109" y="155"/>
                  <a:pt x="107" y="162"/>
                </a:cubicBezTo>
                <a:cubicBezTo>
                  <a:pt x="103" y="166"/>
                  <a:pt x="98" y="162"/>
                  <a:pt x="92" y="163"/>
                </a:cubicBezTo>
                <a:cubicBezTo>
                  <a:pt x="91" y="162"/>
                  <a:pt x="90" y="162"/>
                  <a:pt x="89" y="161"/>
                </a:cubicBezTo>
                <a:cubicBezTo>
                  <a:pt x="88" y="157"/>
                  <a:pt x="89" y="152"/>
                  <a:pt x="93" y="153"/>
                </a:cubicBezTo>
                <a:cubicBezTo>
                  <a:pt x="94" y="137"/>
                  <a:pt x="91" y="117"/>
                  <a:pt x="93" y="99"/>
                </a:cubicBezTo>
                <a:cubicBezTo>
                  <a:pt x="87" y="100"/>
                  <a:pt x="83" y="101"/>
                  <a:pt x="77" y="101"/>
                </a:cubicBezTo>
                <a:cubicBezTo>
                  <a:pt x="76" y="118"/>
                  <a:pt x="76" y="136"/>
                  <a:pt x="76" y="148"/>
                </a:cubicBezTo>
                <a:cubicBezTo>
                  <a:pt x="75" y="173"/>
                  <a:pt x="72" y="212"/>
                  <a:pt x="75" y="243"/>
                </a:cubicBezTo>
                <a:cubicBezTo>
                  <a:pt x="76" y="243"/>
                  <a:pt x="82" y="246"/>
                  <a:pt x="80" y="250"/>
                </a:cubicBezTo>
                <a:cubicBezTo>
                  <a:pt x="79" y="251"/>
                  <a:pt x="78" y="252"/>
                  <a:pt x="76" y="253"/>
                </a:cubicBezTo>
                <a:cubicBezTo>
                  <a:pt x="75" y="253"/>
                  <a:pt x="74" y="254"/>
                  <a:pt x="74" y="254"/>
                </a:cubicBezTo>
                <a:cubicBezTo>
                  <a:pt x="73" y="255"/>
                  <a:pt x="70" y="255"/>
                  <a:pt x="68" y="255"/>
                </a:cubicBezTo>
                <a:cubicBezTo>
                  <a:pt x="67" y="255"/>
                  <a:pt x="65" y="255"/>
                  <a:pt x="64" y="255"/>
                </a:cubicBezTo>
                <a:cubicBezTo>
                  <a:pt x="64" y="255"/>
                  <a:pt x="58" y="254"/>
                  <a:pt x="58" y="253"/>
                </a:cubicBezTo>
                <a:cubicBezTo>
                  <a:pt x="54" y="251"/>
                  <a:pt x="55" y="243"/>
                  <a:pt x="61" y="242"/>
                </a:cubicBezTo>
                <a:close/>
                <a:moveTo>
                  <a:pt x="263" y="49"/>
                </a:moveTo>
                <a:cubicBezTo>
                  <a:pt x="265" y="50"/>
                  <a:pt x="269" y="53"/>
                  <a:pt x="272" y="52"/>
                </a:cubicBezTo>
                <a:cubicBezTo>
                  <a:pt x="272" y="52"/>
                  <a:pt x="274" y="49"/>
                  <a:pt x="275" y="48"/>
                </a:cubicBezTo>
                <a:cubicBezTo>
                  <a:pt x="276" y="45"/>
                  <a:pt x="277" y="41"/>
                  <a:pt x="279" y="37"/>
                </a:cubicBezTo>
                <a:cubicBezTo>
                  <a:pt x="282" y="32"/>
                  <a:pt x="285" y="28"/>
                  <a:pt x="287" y="24"/>
                </a:cubicBezTo>
                <a:cubicBezTo>
                  <a:pt x="287" y="23"/>
                  <a:pt x="287" y="23"/>
                  <a:pt x="286" y="23"/>
                </a:cubicBezTo>
                <a:cubicBezTo>
                  <a:pt x="285" y="23"/>
                  <a:pt x="284" y="21"/>
                  <a:pt x="283" y="19"/>
                </a:cubicBezTo>
                <a:cubicBezTo>
                  <a:pt x="281" y="19"/>
                  <a:pt x="279" y="16"/>
                  <a:pt x="276" y="15"/>
                </a:cubicBezTo>
                <a:cubicBezTo>
                  <a:pt x="275" y="15"/>
                  <a:pt x="274" y="15"/>
                  <a:pt x="272" y="15"/>
                </a:cubicBezTo>
                <a:cubicBezTo>
                  <a:pt x="270" y="14"/>
                  <a:pt x="267" y="13"/>
                  <a:pt x="264" y="13"/>
                </a:cubicBezTo>
                <a:cubicBezTo>
                  <a:pt x="260" y="12"/>
                  <a:pt x="258" y="11"/>
                  <a:pt x="254" y="11"/>
                </a:cubicBezTo>
                <a:cubicBezTo>
                  <a:pt x="242" y="8"/>
                  <a:pt x="230" y="5"/>
                  <a:pt x="220" y="3"/>
                </a:cubicBezTo>
                <a:cubicBezTo>
                  <a:pt x="217" y="3"/>
                  <a:pt x="214" y="3"/>
                  <a:pt x="212" y="4"/>
                </a:cubicBezTo>
                <a:cubicBezTo>
                  <a:pt x="210" y="12"/>
                  <a:pt x="208" y="21"/>
                  <a:pt x="206" y="30"/>
                </a:cubicBezTo>
                <a:cubicBezTo>
                  <a:pt x="207" y="31"/>
                  <a:pt x="207" y="33"/>
                  <a:pt x="209" y="34"/>
                </a:cubicBezTo>
                <a:cubicBezTo>
                  <a:pt x="210" y="35"/>
                  <a:pt x="211" y="34"/>
                  <a:pt x="213" y="34"/>
                </a:cubicBezTo>
                <a:cubicBezTo>
                  <a:pt x="214" y="34"/>
                  <a:pt x="216" y="35"/>
                  <a:pt x="217" y="35"/>
                </a:cubicBezTo>
                <a:cubicBezTo>
                  <a:pt x="223" y="36"/>
                  <a:pt x="231" y="37"/>
                  <a:pt x="236" y="38"/>
                </a:cubicBezTo>
                <a:cubicBezTo>
                  <a:pt x="240" y="39"/>
                  <a:pt x="243" y="41"/>
                  <a:pt x="245" y="42"/>
                </a:cubicBezTo>
                <a:cubicBezTo>
                  <a:pt x="249" y="43"/>
                  <a:pt x="251" y="44"/>
                  <a:pt x="254" y="46"/>
                </a:cubicBezTo>
                <a:cubicBezTo>
                  <a:pt x="257" y="46"/>
                  <a:pt x="259" y="48"/>
                  <a:pt x="263" y="49"/>
                </a:cubicBezTo>
                <a:close/>
                <a:moveTo>
                  <a:pt x="267" y="166"/>
                </a:moveTo>
                <a:cubicBezTo>
                  <a:pt x="266" y="152"/>
                  <a:pt x="267" y="140"/>
                  <a:pt x="267" y="130"/>
                </a:cubicBezTo>
                <a:cubicBezTo>
                  <a:pt x="266" y="120"/>
                  <a:pt x="268" y="108"/>
                  <a:pt x="268" y="97"/>
                </a:cubicBezTo>
                <a:cubicBezTo>
                  <a:pt x="268" y="88"/>
                  <a:pt x="270" y="79"/>
                  <a:pt x="272" y="69"/>
                </a:cubicBezTo>
                <a:cubicBezTo>
                  <a:pt x="274" y="61"/>
                  <a:pt x="278" y="52"/>
                  <a:pt x="283" y="45"/>
                </a:cubicBezTo>
                <a:cubicBezTo>
                  <a:pt x="284" y="43"/>
                  <a:pt x="288" y="38"/>
                  <a:pt x="287" y="37"/>
                </a:cubicBezTo>
                <a:cubicBezTo>
                  <a:pt x="286" y="37"/>
                  <a:pt x="286" y="35"/>
                  <a:pt x="285" y="34"/>
                </a:cubicBezTo>
                <a:cubicBezTo>
                  <a:pt x="279" y="46"/>
                  <a:pt x="271" y="58"/>
                  <a:pt x="271" y="73"/>
                </a:cubicBezTo>
                <a:cubicBezTo>
                  <a:pt x="270" y="75"/>
                  <a:pt x="270" y="76"/>
                  <a:pt x="270" y="79"/>
                </a:cubicBezTo>
                <a:cubicBezTo>
                  <a:pt x="267" y="82"/>
                  <a:pt x="268" y="85"/>
                  <a:pt x="267" y="89"/>
                </a:cubicBezTo>
                <a:cubicBezTo>
                  <a:pt x="267" y="94"/>
                  <a:pt x="265" y="99"/>
                  <a:pt x="265" y="103"/>
                </a:cubicBezTo>
                <a:cubicBezTo>
                  <a:pt x="264" y="106"/>
                  <a:pt x="265" y="111"/>
                  <a:pt x="263" y="113"/>
                </a:cubicBezTo>
                <a:cubicBezTo>
                  <a:pt x="261" y="114"/>
                  <a:pt x="257" y="116"/>
                  <a:pt x="254" y="117"/>
                </a:cubicBezTo>
                <a:cubicBezTo>
                  <a:pt x="246" y="120"/>
                  <a:pt x="242" y="123"/>
                  <a:pt x="234" y="126"/>
                </a:cubicBezTo>
                <a:cubicBezTo>
                  <a:pt x="231" y="127"/>
                  <a:pt x="227" y="128"/>
                  <a:pt x="224" y="129"/>
                </a:cubicBezTo>
                <a:cubicBezTo>
                  <a:pt x="222" y="130"/>
                  <a:pt x="221" y="129"/>
                  <a:pt x="219" y="130"/>
                </a:cubicBezTo>
                <a:cubicBezTo>
                  <a:pt x="215" y="132"/>
                  <a:pt x="210" y="134"/>
                  <a:pt x="205" y="135"/>
                </a:cubicBezTo>
                <a:cubicBezTo>
                  <a:pt x="200" y="137"/>
                  <a:pt x="194" y="136"/>
                  <a:pt x="192" y="142"/>
                </a:cubicBezTo>
                <a:cubicBezTo>
                  <a:pt x="193" y="159"/>
                  <a:pt x="190" y="182"/>
                  <a:pt x="189" y="204"/>
                </a:cubicBezTo>
                <a:cubicBezTo>
                  <a:pt x="191" y="203"/>
                  <a:pt x="192" y="202"/>
                  <a:pt x="193" y="201"/>
                </a:cubicBezTo>
                <a:cubicBezTo>
                  <a:pt x="194" y="182"/>
                  <a:pt x="196" y="161"/>
                  <a:pt x="197" y="143"/>
                </a:cubicBezTo>
                <a:cubicBezTo>
                  <a:pt x="200" y="141"/>
                  <a:pt x="204" y="140"/>
                  <a:pt x="208" y="139"/>
                </a:cubicBezTo>
                <a:cubicBezTo>
                  <a:pt x="215" y="135"/>
                  <a:pt x="222" y="132"/>
                  <a:pt x="229" y="130"/>
                </a:cubicBezTo>
                <a:cubicBezTo>
                  <a:pt x="233" y="129"/>
                  <a:pt x="237" y="128"/>
                  <a:pt x="241" y="127"/>
                </a:cubicBezTo>
                <a:cubicBezTo>
                  <a:pt x="243" y="126"/>
                  <a:pt x="244" y="125"/>
                  <a:pt x="246" y="124"/>
                </a:cubicBezTo>
                <a:cubicBezTo>
                  <a:pt x="251" y="122"/>
                  <a:pt x="257" y="121"/>
                  <a:pt x="263" y="118"/>
                </a:cubicBezTo>
                <a:cubicBezTo>
                  <a:pt x="265" y="130"/>
                  <a:pt x="263" y="142"/>
                  <a:pt x="263" y="152"/>
                </a:cubicBezTo>
                <a:cubicBezTo>
                  <a:pt x="263" y="160"/>
                  <a:pt x="262" y="169"/>
                  <a:pt x="263" y="178"/>
                </a:cubicBezTo>
                <a:cubicBezTo>
                  <a:pt x="268" y="176"/>
                  <a:pt x="267" y="171"/>
                  <a:pt x="267" y="166"/>
                </a:cubicBezTo>
                <a:close/>
                <a:moveTo>
                  <a:pt x="270" y="55"/>
                </a:moveTo>
                <a:cubicBezTo>
                  <a:pt x="266" y="69"/>
                  <a:pt x="261" y="80"/>
                  <a:pt x="260" y="96"/>
                </a:cubicBezTo>
                <a:cubicBezTo>
                  <a:pt x="260" y="97"/>
                  <a:pt x="260" y="97"/>
                  <a:pt x="260" y="98"/>
                </a:cubicBezTo>
                <a:cubicBezTo>
                  <a:pt x="261" y="98"/>
                  <a:pt x="261" y="100"/>
                  <a:pt x="263" y="100"/>
                </a:cubicBezTo>
                <a:cubicBezTo>
                  <a:pt x="264" y="95"/>
                  <a:pt x="264" y="89"/>
                  <a:pt x="265" y="84"/>
                </a:cubicBezTo>
                <a:cubicBezTo>
                  <a:pt x="266" y="80"/>
                  <a:pt x="267" y="77"/>
                  <a:pt x="267" y="75"/>
                </a:cubicBezTo>
                <a:cubicBezTo>
                  <a:pt x="269" y="68"/>
                  <a:pt x="271" y="62"/>
                  <a:pt x="272" y="55"/>
                </a:cubicBezTo>
                <a:cubicBezTo>
                  <a:pt x="272" y="57"/>
                  <a:pt x="271" y="55"/>
                  <a:pt x="270" y="55"/>
                </a:cubicBezTo>
                <a:close/>
                <a:moveTo>
                  <a:pt x="223" y="80"/>
                </a:moveTo>
                <a:cubicBezTo>
                  <a:pt x="224" y="81"/>
                  <a:pt x="225" y="81"/>
                  <a:pt x="226" y="81"/>
                </a:cubicBezTo>
                <a:cubicBezTo>
                  <a:pt x="229" y="82"/>
                  <a:pt x="233" y="84"/>
                  <a:pt x="236" y="85"/>
                </a:cubicBezTo>
                <a:cubicBezTo>
                  <a:pt x="239" y="86"/>
                  <a:pt x="241" y="86"/>
                  <a:pt x="243" y="87"/>
                </a:cubicBezTo>
                <a:cubicBezTo>
                  <a:pt x="245" y="87"/>
                  <a:pt x="246" y="89"/>
                  <a:pt x="248" y="88"/>
                </a:cubicBezTo>
                <a:cubicBezTo>
                  <a:pt x="248" y="89"/>
                  <a:pt x="249" y="89"/>
                  <a:pt x="249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52" y="91"/>
                  <a:pt x="255" y="94"/>
                  <a:pt x="258" y="96"/>
                </a:cubicBezTo>
                <a:cubicBezTo>
                  <a:pt x="259" y="79"/>
                  <a:pt x="265" y="69"/>
                  <a:pt x="267" y="55"/>
                </a:cubicBezTo>
                <a:cubicBezTo>
                  <a:pt x="260" y="53"/>
                  <a:pt x="256" y="49"/>
                  <a:pt x="250" y="47"/>
                </a:cubicBezTo>
                <a:cubicBezTo>
                  <a:pt x="249" y="46"/>
                  <a:pt x="247" y="46"/>
                  <a:pt x="245" y="45"/>
                </a:cubicBezTo>
                <a:cubicBezTo>
                  <a:pt x="241" y="43"/>
                  <a:pt x="235" y="41"/>
                  <a:pt x="231" y="40"/>
                </a:cubicBezTo>
                <a:cubicBezTo>
                  <a:pt x="230" y="40"/>
                  <a:pt x="230" y="39"/>
                  <a:pt x="229" y="39"/>
                </a:cubicBezTo>
                <a:cubicBezTo>
                  <a:pt x="225" y="39"/>
                  <a:pt x="222" y="38"/>
                  <a:pt x="217" y="37"/>
                </a:cubicBezTo>
                <a:cubicBezTo>
                  <a:pt x="210" y="48"/>
                  <a:pt x="209" y="61"/>
                  <a:pt x="208" y="77"/>
                </a:cubicBezTo>
                <a:cubicBezTo>
                  <a:pt x="215" y="77"/>
                  <a:pt x="220" y="79"/>
                  <a:pt x="223" y="80"/>
                </a:cubicBezTo>
                <a:close/>
                <a:moveTo>
                  <a:pt x="260" y="122"/>
                </a:moveTo>
                <a:cubicBezTo>
                  <a:pt x="260" y="126"/>
                  <a:pt x="261" y="134"/>
                  <a:pt x="260" y="141"/>
                </a:cubicBezTo>
                <a:cubicBezTo>
                  <a:pt x="260" y="145"/>
                  <a:pt x="260" y="150"/>
                  <a:pt x="259" y="154"/>
                </a:cubicBezTo>
                <a:cubicBezTo>
                  <a:pt x="259" y="161"/>
                  <a:pt x="258" y="168"/>
                  <a:pt x="258" y="173"/>
                </a:cubicBezTo>
                <a:cubicBezTo>
                  <a:pt x="258" y="174"/>
                  <a:pt x="257" y="177"/>
                  <a:pt x="260" y="177"/>
                </a:cubicBezTo>
                <a:cubicBezTo>
                  <a:pt x="260" y="172"/>
                  <a:pt x="260" y="166"/>
                  <a:pt x="261" y="162"/>
                </a:cubicBezTo>
                <a:cubicBezTo>
                  <a:pt x="261" y="162"/>
                  <a:pt x="260" y="161"/>
                  <a:pt x="260" y="161"/>
                </a:cubicBezTo>
                <a:cubicBezTo>
                  <a:pt x="260" y="158"/>
                  <a:pt x="260" y="154"/>
                  <a:pt x="261" y="151"/>
                </a:cubicBezTo>
                <a:cubicBezTo>
                  <a:pt x="261" y="142"/>
                  <a:pt x="262" y="137"/>
                  <a:pt x="262" y="128"/>
                </a:cubicBezTo>
                <a:cubicBezTo>
                  <a:pt x="262" y="125"/>
                  <a:pt x="262" y="122"/>
                  <a:pt x="261" y="122"/>
                </a:cubicBezTo>
                <a:cubicBezTo>
                  <a:pt x="261" y="122"/>
                  <a:pt x="261" y="122"/>
                  <a:pt x="260" y="122"/>
                </a:cubicBezTo>
                <a:close/>
                <a:moveTo>
                  <a:pt x="256" y="99"/>
                </a:moveTo>
                <a:cubicBezTo>
                  <a:pt x="255" y="96"/>
                  <a:pt x="252" y="95"/>
                  <a:pt x="250" y="93"/>
                </a:cubicBezTo>
                <a:cubicBezTo>
                  <a:pt x="236" y="87"/>
                  <a:pt x="221" y="82"/>
                  <a:pt x="206" y="79"/>
                </a:cubicBezTo>
                <a:cubicBezTo>
                  <a:pt x="205" y="78"/>
                  <a:pt x="205" y="79"/>
                  <a:pt x="205" y="79"/>
                </a:cubicBezTo>
                <a:cubicBezTo>
                  <a:pt x="200" y="77"/>
                  <a:pt x="194" y="78"/>
                  <a:pt x="188" y="78"/>
                </a:cubicBezTo>
                <a:cubicBezTo>
                  <a:pt x="183" y="78"/>
                  <a:pt x="178" y="80"/>
                  <a:pt x="173" y="80"/>
                </a:cubicBezTo>
                <a:cubicBezTo>
                  <a:pt x="169" y="80"/>
                  <a:pt x="166" y="82"/>
                  <a:pt x="162" y="83"/>
                </a:cubicBezTo>
                <a:cubicBezTo>
                  <a:pt x="159" y="84"/>
                  <a:pt x="157" y="85"/>
                  <a:pt x="155" y="86"/>
                </a:cubicBezTo>
                <a:cubicBezTo>
                  <a:pt x="155" y="88"/>
                  <a:pt x="153" y="88"/>
                  <a:pt x="152" y="89"/>
                </a:cubicBezTo>
                <a:cubicBezTo>
                  <a:pt x="151" y="93"/>
                  <a:pt x="151" y="94"/>
                  <a:pt x="152" y="97"/>
                </a:cubicBezTo>
                <a:cubicBezTo>
                  <a:pt x="152" y="98"/>
                  <a:pt x="153" y="98"/>
                  <a:pt x="153" y="99"/>
                </a:cubicBezTo>
                <a:cubicBezTo>
                  <a:pt x="153" y="99"/>
                  <a:pt x="154" y="100"/>
                  <a:pt x="154" y="100"/>
                </a:cubicBezTo>
                <a:cubicBezTo>
                  <a:pt x="156" y="103"/>
                  <a:pt x="159" y="105"/>
                  <a:pt x="162" y="107"/>
                </a:cubicBezTo>
                <a:cubicBezTo>
                  <a:pt x="163" y="107"/>
                  <a:pt x="163" y="108"/>
                  <a:pt x="164" y="108"/>
                </a:cubicBezTo>
                <a:cubicBezTo>
                  <a:pt x="171" y="113"/>
                  <a:pt x="178" y="119"/>
                  <a:pt x="187" y="121"/>
                </a:cubicBezTo>
                <a:cubicBezTo>
                  <a:pt x="188" y="122"/>
                  <a:pt x="190" y="121"/>
                  <a:pt x="191" y="123"/>
                </a:cubicBezTo>
                <a:cubicBezTo>
                  <a:pt x="190" y="124"/>
                  <a:pt x="187" y="123"/>
                  <a:pt x="186" y="123"/>
                </a:cubicBezTo>
                <a:cubicBezTo>
                  <a:pt x="184" y="122"/>
                  <a:pt x="181" y="121"/>
                  <a:pt x="180" y="120"/>
                </a:cubicBezTo>
                <a:cubicBezTo>
                  <a:pt x="171" y="116"/>
                  <a:pt x="162" y="108"/>
                  <a:pt x="154" y="102"/>
                </a:cubicBezTo>
                <a:cubicBezTo>
                  <a:pt x="153" y="102"/>
                  <a:pt x="152" y="100"/>
                  <a:pt x="152" y="102"/>
                </a:cubicBezTo>
                <a:cubicBezTo>
                  <a:pt x="152" y="104"/>
                  <a:pt x="152" y="105"/>
                  <a:pt x="152" y="109"/>
                </a:cubicBezTo>
                <a:cubicBezTo>
                  <a:pt x="154" y="109"/>
                  <a:pt x="154" y="111"/>
                  <a:pt x="156" y="111"/>
                </a:cubicBezTo>
                <a:cubicBezTo>
                  <a:pt x="160" y="116"/>
                  <a:pt x="167" y="117"/>
                  <a:pt x="171" y="121"/>
                </a:cubicBezTo>
                <a:cubicBezTo>
                  <a:pt x="178" y="125"/>
                  <a:pt x="184" y="129"/>
                  <a:pt x="191" y="133"/>
                </a:cubicBezTo>
                <a:cubicBezTo>
                  <a:pt x="191" y="130"/>
                  <a:pt x="192" y="128"/>
                  <a:pt x="193" y="127"/>
                </a:cubicBezTo>
                <a:cubicBezTo>
                  <a:pt x="202" y="122"/>
                  <a:pt x="212" y="121"/>
                  <a:pt x="220" y="118"/>
                </a:cubicBezTo>
                <a:cubicBezTo>
                  <a:pt x="221" y="118"/>
                  <a:pt x="221" y="118"/>
                  <a:pt x="222" y="118"/>
                </a:cubicBezTo>
                <a:cubicBezTo>
                  <a:pt x="223" y="118"/>
                  <a:pt x="223" y="117"/>
                  <a:pt x="224" y="117"/>
                </a:cubicBezTo>
                <a:cubicBezTo>
                  <a:pt x="234" y="113"/>
                  <a:pt x="243" y="111"/>
                  <a:pt x="253" y="107"/>
                </a:cubicBezTo>
                <a:cubicBezTo>
                  <a:pt x="255" y="107"/>
                  <a:pt x="257" y="106"/>
                  <a:pt x="260" y="105"/>
                </a:cubicBezTo>
                <a:cubicBezTo>
                  <a:pt x="261" y="105"/>
                  <a:pt x="261" y="106"/>
                  <a:pt x="262" y="106"/>
                </a:cubicBezTo>
                <a:cubicBezTo>
                  <a:pt x="262" y="102"/>
                  <a:pt x="259" y="100"/>
                  <a:pt x="256" y="99"/>
                </a:cubicBezTo>
                <a:close/>
                <a:moveTo>
                  <a:pt x="201" y="134"/>
                </a:moveTo>
                <a:cubicBezTo>
                  <a:pt x="204" y="133"/>
                  <a:pt x="206" y="132"/>
                  <a:pt x="209" y="131"/>
                </a:cubicBezTo>
                <a:cubicBezTo>
                  <a:pt x="211" y="130"/>
                  <a:pt x="213" y="130"/>
                  <a:pt x="215" y="129"/>
                </a:cubicBezTo>
                <a:cubicBezTo>
                  <a:pt x="218" y="128"/>
                  <a:pt x="221" y="126"/>
                  <a:pt x="224" y="127"/>
                </a:cubicBezTo>
                <a:cubicBezTo>
                  <a:pt x="227" y="126"/>
                  <a:pt x="229" y="124"/>
                  <a:pt x="232" y="123"/>
                </a:cubicBezTo>
                <a:cubicBezTo>
                  <a:pt x="233" y="123"/>
                  <a:pt x="235" y="123"/>
                  <a:pt x="236" y="123"/>
                </a:cubicBezTo>
                <a:cubicBezTo>
                  <a:pt x="241" y="121"/>
                  <a:pt x="245" y="118"/>
                  <a:pt x="250" y="116"/>
                </a:cubicBezTo>
                <a:cubicBezTo>
                  <a:pt x="254" y="114"/>
                  <a:pt x="258" y="113"/>
                  <a:pt x="261" y="110"/>
                </a:cubicBezTo>
                <a:cubicBezTo>
                  <a:pt x="261" y="110"/>
                  <a:pt x="260" y="109"/>
                  <a:pt x="260" y="108"/>
                </a:cubicBezTo>
                <a:cubicBezTo>
                  <a:pt x="257" y="107"/>
                  <a:pt x="254" y="109"/>
                  <a:pt x="251" y="110"/>
                </a:cubicBezTo>
                <a:cubicBezTo>
                  <a:pt x="250" y="111"/>
                  <a:pt x="248" y="111"/>
                  <a:pt x="246" y="112"/>
                </a:cubicBezTo>
                <a:cubicBezTo>
                  <a:pt x="244" y="112"/>
                  <a:pt x="242" y="113"/>
                  <a:pt x="241" y="114"/>
                </a:cubicBezTo>
                <a:cubicBezTo>
                  <a:pt x="230" y="117"/>
                  <a:pt x="218" y="120"/>
                  <a:pt x="207" y="124"/>
                </a:cubicBezTo>
                <a:cubicBezTo>
                  <a:pt x="206" y="124"/>
                  <a:pt x="204" y="125"/>
                  <a:pt x="203" y="126"/>
                </a:cubicBezTo>
                <a:cubicBezTo>
                  <a:pt x="198" y="127"/>
                  <a:pt x="191" y="129"/>
                  <a:pt x="194" y="135"/>
                </a:cubicBezTo>
                <a:cubicBezTo>
                  <a:pt x="196" y="135"/>
                  <a:pt x="199" y="134"/>
                  <a:pt x="201" y="134"/>
                </a:cubicBezTo>
                <a:close/>
                <a:moveTo>
                  <a:pt x="213" y="37"/>
                </a:moveTo>
                <a:cubicBezTo>
                  <a:pt x="210" y="41"/>
                  <a:pt x="208" y="47"/>
                  <a:pt x="207" y="53"/>
                </a:cubicBezTo>
                <a:cubicBezTo>
                  <a:pt x="206" y="61"/>
                  <a:pt x="205" y="67"/>
                  <a:pt x="205" y="75"/>
                </a:cubicBezTo>
                <a:cubicBezTo>
                  <a:pt x="205" y="75"/>
                  <a:pt x="204" y="75"/>
                  <a:pt x="204" y="76"/>
                </a:cubicBezTo>
                <a:cubicBezTo>
                  <a:pt x="205" y="76"/>
                  <a:pt x="205" y="76"/>
                  <a:pt x="206" y="76"/>
                </a:cubicBezTo>
                <a:cubicBezTo>
                  <a:pt x="207" y="64"/>
                  <a:pt x="209" y="47"/>
                  <a:pt x="214" y="37"/>
                </a:cubicBezTo>
                <a:cubicBezTo>
                  <a:pt x="214" y="37"/>
                  <a:pt x="214" y="37"/>
                  <a:pt x="213" y="37"/>
                </a:cubicBezTo>
                <a:close/>
                <a:moveTo>
                  <a:pt x="208" y="36"/>
                </a:moveTo>
                <a:cubicBezTo>
                  <a:pt x="202" y="46"/>
                  <a:pt x="201" y="61"/>
                  <a:pt x="199" y="75"/>
                </a:cubicBezTo>
                <a:cubicBezTo>
                  <a:pt x="201" y="75"/>
                  <a:pt x="201" y="76"/>
                  <a:pt x="203" y="76"/>
                </a:cubicBezTo>
                <a:cubicBezTo>
                  <a:pt x="202" y="69"/>
                  <a:pt x="204" y="62"/>
                  <a:pt x="205" y="57"/>
                </a:cubicBezTo>
                <a:cubicBezTo>
                  <a:pt x="207" y="49"/>
                  <a:pt x="207" y="43"/>
                  <a:pt x="211" y="37"/>
                </a:cubicBezTo>
                <a:cubicBezTo>
                  <a:pt x="211" y="37"/>
                  <a:pt x="211" y="37"/>
                  <a:pt x="211" y="37"/>
                </a:cubicBezTo>
                <a:cubicBezTo>
                  <a:pt x="210" y="37"/>
                  <a:pt x="209" y="36"/>
                  <a:pt x="208" y="36"/>
                </a:cubicBezTo>
                <a:close/>
                <a:moveTo>
                  <a:pt x="187" y="43"/>
                </a:moveTo>
                <a:cubicBezTo>
                  <a:pt x="186" y="42"/>
                  <a:pt x="186" y="42"/>
                  <a:pt x="185" y="42"/>
                </a:cubicBezTo>
                <a:cubicBezTo>
                  <a:pt x="179" y="42"/>
                  <a:pt x="173" y="43"/>
                  <a:pt x="166" y="44"/>
                </a:cubicBezTo>
                <a:cubicBezTo>
                  <a:pt x="163" y="44"/>
                  <a:pt x="160" y="45"/>
                  <a:pt x="156" y="46"/>
                </a:cubicBezTo>
                <a:cubicBezTo>
                  <a:pt x="153" y="46"/>
                  <a:pt x="152" y="47"/>
                  <a:pt x="149" y="47"/>
                </a:cubicBezTo>
                <a:cubicBezTo>
                  <a:pt x="147" y="47"/>
                  <a:pt x="143" y="48"/>
                  <a:pt x="141" y="48"/>
                </a:cubicBezTo>
                <a:cubicBezTo>
                  <a:pt x="135" y="48"/>
                  <a:pt x="129" y="51"/>
                  <a:pt x="124" y="52"/>
                </a:cubicBezTo>
                <a:cubicBezTo>
                  <a:pt x="120" y="53"/>
                  <a:pt x="117" y="53"/>
                  <a:pt x="114" y="53"/>
                </a:cubicBezTo>
                <a:cubicBezTo>
                  <a:pt x="110" y="54"/>
                  <a:pt x="107" y="55"/>
                  <a:pt x="104" y="55"/>
                </a:cubicBezTo>
                <a:cubicBezTo>
                  <a:pt x="100" y="56"/>
                  <a:pt x="95" y="57"/>
                  <a:pt x="91" y="57"/>
                </a:cubicBezTo>
                <a:cubicBezTo>
                  <a:pt x="83" y="59"/>
                  <a:pt x="75" y="58"/>
                  <a:pt x="69" y="60"/>
                </a:cubicBezTo>
                <a:cubicBezTo>
                  <a:pt x="68" y="61"/>
                  <a:pt x="68" y="62"/>
                  <a:pt x="68" y="63"/>
                </a:cubicBezTo>
                <a:cubicBezTo>
                  <a:pt x="69" y="64"/>
                  <a:pt x="70" y="63"/>
                  <a:pt x="71" y="64"/>
                </a:cubicBezTo>
                <a:cubicBezTo>
                  <a:pt x="79" y="63"/>
                  <a:pt x="85" y="62"/>
                  <a:pt x="94" y="62"/>
                </a:cubicBezTo>
                <a:cubicBezTo>
                  <a:pt x="103" y="62"/>
                  <a:pt x="108" y="59"/>
                  <a:pt x="115" y="58"/>
                </a:cubicBezTo>
                <a:cubicBezTo>
                  <a:pt x="119" y="57"/>
                  <a:pt x="123" y="57"/>
                  <a:pt x="127" y="56"/>
                </a:cubicBezTo>
                <a:cubicBezTo>
                  <a:pt x="145" y="52"/>
                  <a:pt x="165" y="48"/>
                  <a:pt x="184" y="48"/>
                </a:cubicBezTo>
                <a:cubicBezTo>
                  <a:pt x="188" y="47"/>
                  <a:pt x="191" y="48"/>
                  <a:pt x="195" y="46"/>
                </a:cubicBezTo>
                <a:cubicBezTo>
                  <a:pt x="195" y="41"/>
                  <a:pt x="190" y="42"/>
                  <a:pt x="187" y="43"/>
                </a:cubicBezTo>
                <a:close/>
                <a:moveTo>
                  <a:pt x="191" y="135"/>
                </a:moveTo>
                <a:cubicBezTo>
                  <a:pt x="186" y="132"/>
                  <a:pt x="181" y="129"/>
                  <a:pt x="176" y="127"/>
                </a:cubicBezTo>
                <a:cubicBezTo>
                  <a:pt x="171" y="124"/>
                  <a:pt x="166" y="120"/>
                  <a:pt x="161" y="117"/>
                </a:cubicBezTo>
                <a:cubicBezTo>
                  <a:pt x="158" y="115"/>
                  <a:pt x="155" y="113"/>
                  <a:pt x="151" y="112"/>
                </a:cubicBezTo>
                <a:cubicBezTo>
                  <a:pt x="151" y="113"/>
                  <a:pt x="152" y="114"/>
                  <a:pt x="152" y="115"/>
                </a:cubicBezTo>
                <a:cubicBezTo>
                  <a:pt x="155" y="116"/>
                  <a:pt x="156" y="118"/>
                  <a:pt x="159" y="119"/>
                </a:cubicBezTo>
                <a:cubicBezTo>
                  <a:pt x="160" y="121"/>
                  <a:pt x="164" y="122"/>
                  <a:pt x="166" y="123"/>
                </a:cubicBezTo>
                <a:cubicBezTo>
                  <a:pt x="171" y="128"/>
                  <a:pt x="181" y="131"/>
                  <a:pt x="186" y="137"/>
                </a:cubicBezTo>
                <a:cubicBezTo>
                  <a:pt x="188" y="139"/>
                  <a:pt x="187" y="143"/>
                  <a:pt x="187" y="147"/>
                </a:cubicBezTo>
                <a:cubicBezTo>
                  <a:pt x="187" y="153"/>
                  <a:pt x="186" y="159"/>
                  <a:pt x="186" y="166"/>
                </a:cubicBezTo>
                <a:cubicBezTo>
                  <a:pt x="187" y="168"/>
                  <a:pt x="186" y="171"/>
                  <a:pt x="186" y="174"/>
                </a:cubicBezTo>
                <a:cubicBezTo>
                  <a:pt x="186" y="180"/>
                  <a:pt x="186" y="187"/>
                  <a:pt x="185" y="194"/>
                </a:cubicBezTo>
                <a:cubicBezTo>
                  <a:pt x="185" y="197"/>
                  <a:pt x="184" y="200"/>
                  <a:pt x="187" y="202"/>
                </a:cubicBezTo>
                <a:cubicBezTo>
                  <a:pt x="188" y="182"/>
                  <a:pt x="190" y="160"/>
                  <a:pt x="190" y="140"/>
                </a:cubicBezTo>
                <a:cubicBezTo>
                  <a:pt x="191" y="139"/>
                  <a:pt x="190" y="137"/>
                  <a:pt x="192" y="136"/>
                </a:cubicBezTo>
                <a:cubicBezTo>
                  <a:pt x="192" y="136"/>
                  <a:pt x="192" y="136"/>
                  <a:pt x="192" y="136"/>
                </a:cubicBezTo>
                <a:cubicBezTo>
                  <a:pt x="192" y="136"/>
                  <a:pt x="191" y="136"/>
                  <a:pt x="191" y="135"/>
                </a:cubicBezTo>
                <a:close/>
                <a:moveTo>
                  <a:pt x="172" y="38"/>
                </a:moveTo>
                <a:cubicBezTo>
                  <a:pt x="167" y="35"/>
                  <a:pt x="160" y="34"/>
                  <a:pt x="155" y="31"/>
                </a:cubicBezTo>
                <a:cubicBezTo>
                  <a:pt x="149" y="29"/>
                  <a:pt x="143" y="27"/>
                  <a:pt x="137" y="25"/>
                </a:cubicBezTo>
                <a:cubicBezTo>
                  <a:pt x="135" y="23"/>
                  <a:pt x="131" y="23"/>
                  <a:pt x="128" y="22"/>
                </a:cubicBezTo>
                <a:cubicBezTo>
                  <a:pt x="127" y="22"/>
                  <a:pt x="126" y="20"/>
                  <a:pt x="125" y="19"/>
                </a:cubicBezTo>
                <a:cubicBezTo>
                  <a:pt x="121" y="18"/>
                  <a:pt x="117" y="17"/>
                  <a:pt x="113" y="16"/>
                </a:cubicBezTo>
                <a:cubicBezTo>
                  <a:pt x="112" y="15"/>
                  <a:pt x="112" y="15"/>
                  <a:pt x="111" y="14"/>
                </a:cubicBezTo>
                <a:cubicBezTo>
                  <a:pt x="109" y="14"/>
                  <a:pt x="108" y="14"/>
                  <a:pt x="107" y="13"/>
                </a:cubicBezTo>
                <a:cubicBezTo>
                  <a:pt x="104" y="13"/>
                  <a:pt x="103" y="11"/>
                  <a:pt x="101" y="10"/>
                </a:cubicBezTo>
                <a:cubicBezTo>
                  <a:pt x="97" y="9"/>
                  <a:pt x="93" y="11"/>
                  <a:pt x="89" y="12"/>
                </a:cubicBezTo>
                <a:cubicBezTo>
                  <a:pt x="86" y="12"/>
                  <a:pt x="83" y="11"/>
                  <a:pt x="80" y="12"/>
                </a:cubicBezTo>
                <a:cubicBezTo>
                  <a:pt x="76" y="12"/>
                  <a:pt x="73" y="13"/>
                  <a:pt x="70" y="13"/>
                </a:cubicBezTo>
                <a:cubicBezTo>
                  <a:pt x="61" y="14"/>
                  <a:pt x="51" y="14"/>
                  <a:pt x="42" y="15"/>
                </a:cubicBezTo>
                <a:cubicBezTo>
                  <a:pt x="31" y="15"/>
                  <a:pt x="21" y="16"/>
                  <a:pt x="11" y="17"/>
                </a:cubicBezTo>
                <a:cubicBezTo>
                  <a:pt x="19" y="21"/>
                  <a:pt x="24" y="27"/>
                  <a:pt x="32" y="31"/>
                </a:cubicBezTo>
                <a:cubicBezTo>
                  <a:pt x="32" y="32"/>
                  <a:pt x="34" y="32"/>
                  <a:pt x="34" y="33"/>
                </a:cubicBezTo>
                <a:cubicBezTo>
                  <a:pt x="40" y="36"/>
                  <a:pt x="43" y="41"/>
                  <a:pt x="49" y="42"/>
                </a:cubicBezTo>
                <a:cubicBezTo>
                  <a:pt x="55" y="47"/>
                  <a:pt x="62" y="52"/>
                  <a:pt x="69" y="55"/>
                </a:cubicBezTo>
                <a:cubicBezTo>
                  <a:pt x="70" y="56"/>
                  <a:pt x="71" y="56"/>
                  <a:pt x="71" y="57"/>
                </a:cubicBezTo>
                <a:cubicBezTo>
                  <a:pt x="79" y="55"/>
                  <a:pt x="89" y="56"/>
                  <a:pt x="98" y="54"/>
                </a:cubicBezTo>
                <a:cubicBezTo>
                  <a:pt x="102" y="52"/>
                  <a:pt x="105" y="52"/>
                  <a:pt x="109" y="51"/>
                </a:cubicBezTo>
                <a:cubicBezTo>
                  <a:pt x="112" y="51"/>
                  <a:pt x="115" y="51"/>
                  <a:pt x="118" y="51"/>
                </a:cubicBezTo>
                <a:cubicBezTo>
                  <a:pt x="119" y="51"/>
                  <a:pt x="119" y="50"/>
                  <a:pt x="120" y="50"/>
                </a:cubicBezTo>
                <a:cubicBezTo>
                  <a:pt x="125" y="49"/>
                  <a:pt x="132" y="47"/>
                  <a:pt x="137" y="46"/>
                </a:cubicBezTo>
                <a:cubicBezTo>
                  <a:pt x="142" y="45"/>
                  <a:pt x="147" y="44"/>
                  <a:pt x="151" y="44"/>
                </a:cubicBezTo>
                <a:cubicBezTo>
                  <a:pt x="158" y="43"/>
                  <a:pt x="166" y="42"/>
                  <a:pt x="173" y="39"/>
                </a:cubicBezTo>
                <a:cubicBezTo>
                  <a:pt x="174" y="40"/>
                  <a:pt x="177" y="40"/>
                  <a:pt x="178" y="39"/>
                </a:cubicBezTo>
                <a:cubicBezTo>
                  <a:pt x="176" y="39"/>
                  <a:pt x="175" y="38"/>
                  <a:pt x="172" y="38"/>
                </a:cubicBezTo>
                <a:close/>
                <a:moveTo>
                  <a:pt x="68" y="72"/>
                </a:moveTo>
                <a:cubicBezTo>
                  <a:pt x="69" y="79"/>
                  <a:pt x="65" y="89"/>
                  <a:pt x="69" y="98"/>
                </a:cubicBezTo>
                <a:cubicBezTo>
                  <a:pt x="74" y="99"/>
                  <a:pt x="81" y="98"/>
                  <a:pt x="87" y="96"/>
                </a:cubicBezTo>
                <a:cubicBezTo>
                  <a:pt x="89" y="97"/>
                  <a:pt x="91" y="96"/>
                  <a:pt x="93" y="95"/>
                </a:cubicBezTo>
                <a:cubicBezTo>
                  <a:pt x="98" y="95"/>
                  <a:pt x="105" y="95"/>
                  <a:pt x="111" y="94"/>
                </a:cubicBezTo>
                <a:cubicBezTo>
                  <a:pt x="112" y="94"/>
                  <a:pt x="113" y="93"/>
                  <a:pt x="114" y="93"/>
                </a:cubicBezTo>
                <a:cubicBezTo>
                  <a:pt x="119" y="93"/>
                  <a:pt x="124" y="92"/>
                  <a:pt x="129" y="91"/>
                </a:cubicBezTo>
                <a:cubicBezTo>
                  <a:pt x="132" y="90"/>
                  <a:pt x="139" y="90"/>
                  <a:pt x="144" y="89"/>
                </a:cubicBezTo>
                <a:cubicBezTo>
                  <a:pt x="147" y="88"/>
                  <a:pt x="149" y="88"/>
                  <a:pt x="151" y="87"/>
                </a:cubicBezTo>
                <a:cubicBezTo>
                  <a:pt x="154" y="84"/>
                  <a:pt x="157" y="81"/>
                  <a:pt x="159" y="78"/>
                </a:cubicBezTo>
                <a:cubicBezTo>
                  <a:pt x="163" y="68"/>
                  <a:pt x="169" y="60"/>
                  <a:pt x="174" y="51"/>
                </a:cubicBezTo>
                <a:cubicBezTo>
                  <a:pt x="161" y="52"/>
                  <a:pt x="148" y="55"/>
                  <a:pt x="136" y="57"/>
                </a:cubicBezTo>
                <a:cubicBezTo>
                  <a:pt x="127" y="59"/>
                  <a:pt x="118" y="60"/>
                  <a:pt x="109" y="62"/>
                </a:cubicBezTo>
                <a:cubicBezTo>
                  <a:pt x="96" y="65"/>
                  <a:pt x="83" y="64"/>
                  <a:pt x="69" y="66"/>
                </a:cubicBezTo>
                <a:cubicBezTo>
                  <a:pt x="70" y="68"/>
                  <a:pt x="68" y="71"/>
                  <a:pt x="68" y="72"/>
                </a:cubicBezTo>
                <a:close/>
                <a:moveTo>
                  <a:pt x="136" y="234"/>
                </a:moveTo>
                <a:cubicBezTo>
                  <a:pt x="137" y="239"/>
                  <a:pt x="155" y="235"/>
                  <a:pt x="155" y="231"/>
                </a:cubicBezTo>
                <a:cubicBezTo>
                  <a:pt x="156" y="229"/>
                  <a:pt x="153" y="228"/>
                  <a:pt x="151" y="227"/>
                </a:cubicBezTo>
                <a:cubicBezTo>
                  <a:pt x="153" y="233"/>
                  <a:pt x="144" y="233"/>
                  <a:pt x="140" y="231"/>
                </a:cubicBezTo>
                <a:cubicBezTo>
                  <a:pt x="139" y="230"/>
                  <a:pt x="141" y="228"/>
                  <a:pt x="141" y="227"/>
                </a:cubicBezTo>
                <a:cubicBezTo>
                  <a:pt x="139" y="228"/>
                  <a:pt x="139" y="228"/>
                  <a:pt x="137" y="228"/>
                </a:cubicBezTo>
                <a:cubicBezTo>
                  <a:pt x="136" y="231"/>
                  <a:pt x="135" y="232"/>
                  <a:pt x="136" y="234"/>
                </a:cubicBezTo>
                <a:close/>
                <a:moveTo>
                  <a:pt x="149" y="154"/>
                </a:moveTo>
                <a:cubicBezTo>
                  <a:pt x="149" y="148"/>
                  <a:pt x="149" y="143"/>
                  <a:pt x="149" y="138"/>
                </a:cubicBezTo>
                <a:cubicBezTo>
                  <a:pt x="150" y="128"/>
                  <a:pt x="149" y="118"/>
                  <a:pt x="149" y="108"/>
                </a:cubicBezTo>
                <a:cubicBezTo>
                  <a:pt x="150" y="102"/>
                  <a:pt x="150" y="97"/>
                  <a:pt x="149" y="91"/>
                </a:cubicBezTo>
                <a:cubicBezTo>
                  <a:pt x="147" y="92"/>
                  <a:pt x="145" y="92"/>
                  <a:pt x="143" y="93"/>
                </a:cubicBezTo>
                <a:cubicBezTo>
                  <a:pt x="144" y="109"/>
                  <a:pt x="144" y="131"/>
                  <a:pt x="143" y="149"/>
                </a:cubicBezTo>
                <a:cubicBezTo>
                  <a:pt x="143" y="154"/>
                  <a:pt x="143" y="159"/>
                  <a:pt x="143" y="164"/>
                </a:cubicBezTo>
                <a:cubicBezTo>
                  <a:pt x="143" y="169"/>
                  <a:pt x="142" y="174"/>
                  <a:pt x="142" y="179"/>
                </a:cubicBezTo>
                <a:cubicBezTo>
                  <a:pt x="142" y="183"/>
                  <a:pt x="143" y="186"/>
                  <a:pt x="143" y="190"/>
                </a:cubicBezTo>
                <a:cubicBezTo>
                  <a:pt x="143" y="201"/>
                  <a:pt x="144" y="212"/>
                  <a:pt x="143" y="223"/>
                </a:cubicBezTo>
                <a:cubicBezTo>
                  <a:pt x="146" y="223"/>
                  <a:pt x="148" y="222"/>
                  <a:pt x="149" y="221"/>
                </a:cubicBezTo>
                <a:cubicBezTo>
                  <a:pt x="148" y="199"/>
                  <a:pt x="150" y="176"/>
                  <a:pt x="149" y="154"/>
                </a:cubicBezTo>
                <a:close/>
                <a:moveTo>
                  <a:pt x="143" y="225"/>
                </a:moveTo>
                <a:cubicBezTo>
                  <a:pt x="143" y="226"/>
                  <a:pt x="145" y="225"/>
                  <a:pt x="145" y="227"/>
                </a:cubicBezTo>
                <a:cubicBezTo>
                  <a:pt x="144" y="227"/>
                  <a:pt x="143" y="227"/>
                  <a:pt x="143" y="227"/>
                </a:cubicBezTo>
                <a:cubicBezTo>
                  <a:pt x="143" y="228"/>
                  <a:pt x="142" y="229"/>
                  <a:pt x="143" y="230"/>
                </a:cubicBezTo>
                <a:cubicBezTo>
                  <a:pt x="145" y="230"/>
                  <a:pt x="147" y="231"/>
                  <a:pt x="149" y="229"/>
                </a:cubicBezTo>
                <a:cubicBezTo>
                  <a:pt x="149" y="227"/>
                  <a:pt x="149" y="226"/>
                  <a:pt x="149" y="224"/>
                </a:cubicBezTo>
                <a:cubicBezTo>
                  <a:pt x="147" y="224"/>
                  <a:pt x="144" y="224"/>
                  <a:pt x="143" y="225"/>
                </a:cubicBezTo>
                <a:close/>
                <a:moveTo>
                  <a:pt x="136" y="166"/>
                </a:moveTo>
                <a:cubicBezTo>
                  <a:pt x="137" y="167"/>
                  <a:pt x="138" y="167"/>
                  <a:pt x="140" y="167"/>
                </a:cubicBezTo>
                <a:cubicBezTo>
                  <a:pt x="140" y="148"/>
                  <a:pt x="143" y="126"/>
                  <a:pt x="141" y="109"/>
                </a:cubicBezTo>
                <a:cubicBezTo>
                  <a:pt x="140" y="129"/>
                  <a:pt x="137" y="147"/>
                  <a:pt x="136" y="166"/>
                </a:cubicBezTo>
                <a:close/>
                <a:moveTo>
                  <a:pt x="106" y="160"/>
                </a:moveTo>
                <a:cubicBezTo>
                  <a:pt x="106" y="157"/>
                  <a:pt x="104" y="155"/>
                  <a:pt x="102" y="155"/>
                </a:cubicBezTo>
                <a:cubicBezTo>
                  <a:pt x="101" y="160"/>
                  <a:pt x="94" y="158"/>
                  <a:pt x="92" y="155"/>
                </a:cubicBezTo>
                <a:cubicBezTo>
                  <a:pt x="91" y="156"/>
                  <a:pt x="90" y="158"/>
                  <a:pt x="91" y="160"/>
                </a:cubicBezTo>
                <a:cubicBezTo>
                  <a:pt x="94" y="161"/>
                  <a:pt x="102" y="164"/>
                  <a:pt x="106" y="160"/>
                </a:cubicBezTo>
                <a:close/>
                <a:moveTo>
                  <a:pt x="100" y="99"/>
                </a:moveTo>
                <a:cubicBezTo>
                  <a:pt x="98" y="98"/>
                  <a:pt x="97" y="98"/>
                  <a:pt x="95" y="99"/>
                </a:cubicBezTo>
                <a:cubicBezTo>
                  <a:pt x="93" y="115"/>
                  <a:pt x="96" y="135"/>
                  <a:pt x="95" y="152"/>
                </a:cubicBezTo>
                <a:cubicBezTo>
                  <a:pt x="97" y="152"/>
                  <a:pt x="99" y="151"/>
                  <a:pt x="100" y="151"/>
                </a:cubicBezTo>
                <a:cubicBezTo>
                  <a:pt x="101" y="132"/>
                  <a:pt x="101" y="119"/>
                  <a:pt x="100" y="99"/>
                </a:cubicBezTo>
                <a:close/>
                <a:moveTo>
                  <a:pt x="95" y="155"/>
                </a:moveTo>
                <a:cubicBezTo>
                  <a:pt x="96" y="155"/>
                  <a:pt x="98" y="156"/>
                  <a:pt x="99" y="155"/>
                </a:cubicBezTo>
                <a:cubicBezTo>
                  <a:pt x="99" y="155"/>
                  <a:pt x="100" y="155"/>
                  <a:pt x="100" y="154"/>
                </a:cubicBezTo>
                <a:cubicBezTo>
                  <a:pt x="98" y="153"/>
                  <a:pt x="96" y="153"/>
                  <a:pt x="95" y="155"/>
                </a:cubicBezTo>
                <a:close/>
                <a:moveTo>
                  <a:pt x="60" y="247"/>
                </a:moveTo>
                <a:cubicBezTo>
                  <a:pt x="60" y="246"/>
                  <a:pt x="59" y="246"/>
                  <a:pt x="58" y="246"/>
                </a:cubicBezTo>
                <a:cubicBezTo>
                  <a:pt x="57" y="248"/>
                  <a:pt x="57" y="249"/>
                  <a:pt x="58" y="250"/>
                </a:cubicBezTo>
                <a:cubicBezTo>
                  <a:pt x="60" y="250"/>
                  <a:pt x="62" y="252"/>
                  <a:pt x="64" y="253"/>
                </a:cubicBezTo>
                <a:cubicBezTo>
                  <a:pt x="68" y="254"/>
                  <a:pt x="73" y="251"/>
                  <a:pt x="77" y="250"/>
                </a:cubicBezTo>
                <a:cubicBezTo>
                  <a:pt x="78" y="248"/>
                  <a:pt x="76" y="247"/>
                  <a:pt x="75" y="247"/>
                </a:cubicBezTo>
                <a:cubicBezTo>
                  <a:pt x="75" y="247"/>
                  <a:pt x="75" y="249"/>
                  <a:pt x="74" y="249"/>
                </a:cubicBezTo>
                <a:cubicBezTo>
                  <a:pt x="73" y="249"/>
                  <a:pt x="73" y="248"/>
                  <a:pt x="73" y="248"/>
                </a:cubicBezTo>
                <a:cubicBezTo>
                  <a:pt x="68" y="250"/>
                  <a:pt x="65" y="249"/>
                  <a:pt x="60" y="247"/>
                </a:cubicBezTo>
                <a:close/>
                <a:moveTo>
                  <a:pt x="71" y="187"/>
                </a:moveTo>
                <a:cubicBezTo>
                  <a:pt x="72" y="180"/>
                  <a:pt x="72" y="173"/>
                  <a:pt x="73" y="166"/>
                </a:cubicBezTo>
                <a:cubicBezTo>
                  <a:pt x="73" y="156"/>
                  <a:pt x="74" y="149"/>
                  <a:pt x="74" y="138"/>
                </a:cubicBezTo>
                <a:cubicBezTo>
                  <a:pt x="74" y="124"/>
                  <a:pt x="74" y="112"/>
                  <a:pt x="74" y="102"/>
                </a:cubicBezTo>
                <a:cubicBezTo>
                  <a:pt x="73" y="101"/>
                  <a:pt x="68" y="103"/>
                  <a:pt x="66" y="101"/>
                </a:cubicBezTo>
                <a:cubicBezTo>
                  <a:pt x="66" y="108"/>
                  <a:pt x="66" y="113"/>
                  <a:pt x="66" y="118"/>
                </a:cubicBezTo>
                <a:cubicBezTo>
                  <a:pt x="67" y="128"/>
                  <a:pt x="67" y="138"/>
                  <a:pt x="67" y="147"/>
                </a:cubicBezTo>
                <a:cubicBezTo>
                  <a:pt x="67" y="153"/>
                  <a:pt x="67" y="163"/>
                  <a:pt x="66" y="171"/>
                </a:cubicBezTo>
                <a:cubicBezTo>
                  <a:pt x="66" y="176"/>
                  <a:pt x="65" y="182"/>
                  <a:pt x="65" y="187"/>
                </a:cubicBezTo>
                <a:cubicBezTo>
                  <a:pt x="65" y="194"/>
                  <a:pt x="65" y="201"/>
                  <a:pt x="65" y="208"/>
                </a:cubicBezTo>
                <a:cubicBezTo>
                  <a:pt x="65" y="218"/>
                  <a:pt x="63" y="228"/>
                  <a:pt x="64" y="238"/>
                </a:cubicBezTo>
                <a:cubicBezTo>
                  <a:pt x="67" y="238"/>
                  <a:pt x="69" y="239"/>
                  <a:pt x="72" y="236"/>
                </a:cubicBezTo>
                <a:cubicBezTo>
                  <a:pt x="72" y="219"/>
                  <a:pt x="71" y="202"/>
                  <a:pt x="71" y="187"/>
                </a:cubicBezTo>
                <a:close/>
                <a:moveTo>
                  <a:pt x="72" y="240"/>
                </a:moveTo>
                <a:cubicBezTo>
                  <a:pt x="69" y="240"/>
                  <a:pt x="67" y="242"/>
                  <a:pt x="64" y="240"/>
                </a:cubicBezTo>
                <a:cubicBezTo>
                  <a:pt x="63" y="241"/>
                  <a:pt x="63" y="243"/>
                  <a:pt x="63" y="245"/>
                </a:cubicBezTo>
                <a:cubicBezTo>
                  <a:pt x="66" y="247"/>
                  <a:pt x="70" y="247"/>
                  <a:pt x="72" y="245"/>
                </a:cubicBezTo>
                <a:cubicBezTo>
                  <a:pt x="72" y="244"/>
                  <a:pt x="73" y="242"/>
                  <a:pt x="72" y="240"/>
                </a:cubicBezTo>
                <a:close/>
                <a:moveTo>
                  <a:pt x="64" y="55"/>
                </a:moveTo>
                <a:cubicBezTo>
                  <a:pt x="63" y="55"/>
                  <a:pt x="63" y="55"/>
                  <a:pt x="62" y="55"/>
                </a:cubicBezTo>
                <a:cubicBezTo>
                  <a:pt x="61" y="54"/>
                  <a:pt x="59" y="53"/>
                  <a:pt x="58" y="51"/>
                </a:cubicBezTo>
                <a:cubicBezTo>
                  <a:pt x="54" y="50"/>
                  <a:pt x="52" y="47"/>
                  <a:pt x="49" y="46"/>
                </a:cubicBezTo>
                <a:cubicBezTo>
                  <a:pt x="47" y="43"/>
                  <a:pt x="44" y="43"/>
                  <a:pt x="41" y="41"/>
                </a:cubicBezTo>
                <a:cubicBezTo>
                  <a:pt x="38" y="39"/>
                  <a:pt x="37" y="36"/>
                  <a:pt x="33" y="36"/>
                </a:cubicBezTo>
                <a:cubicBezTo>
                  <a:pt x="31" y="32"/>
                  <a:pt x="26" y="31"/>
                  <a:pt x="22" y="28"/>
                </a:cubicBezTo>
                <a:cubicBezTo>
                  <a:pt x="21" y="27"/>
                  <a:pt x="19" y="25"/>
                  <a:pt x="17" y="24"/>
                </a:cubicBezTo>
                <a:cubicBezTo>
                  <a:pt x="14" y="22"/>
                  <a:pt x="9" y="18"/>
                  <a:pt x="6" y="17"/>
                </a:cubicBezTo>
                <a:cubicBezTo>
                  <a:pt x="5" y="18"/>
                  <a:pt x="4" y="20"/>
                  <a:pt x="4" y="22"/>
                </a:cubicBezTo>
                <a:cubicBezTo>
                  <a:pt x="5" y="23"/>
                  <a:pt x="7" y="23"/>
                  <a:pt x="7" y="25"/>
                </a:cubicBezTo>
                <a:cubicBezTo>
                  <a:pt x="21" y="31"/>
                  <a:pt x="32" y="41"/>
                  <a:pt x="46" y="48"/>
                </a:cubicBezTo>
                <a:cubicBezTo>
                  <a:pt x="49" y="52"/>
                  <a:pt x="54" y="53"/>
                  <a:pt x="57" y="56"/>
                </a:cubicBezTo>
                <a:cubicBezTo>
                  <a:pt x="60" y="57"/>
                  <a:pt x="61" y="60"/>
                  <a:pt x="64" y="60"/>
                </a:cubicBezTo>
                <a:cubicBezTo>
                  <a:pt x="64" y="61"/>
                  <a:pt x="65" y="62"/>
                  <a:pt x="66" y="61"/>
                </a:cubicBezTo>
                <a:cubicBezTo>
                  <a:pt x="65" y="60"/>
                  <a:pt x="67" y="59"/>
                  <a:pt x="68" y="58"/>
                </a:cubicBezTo>
                <a:cubicBezTo>
                  <a:pt x="66" y="57"/>
                  <a:pt x="65" y="56"/>
                  <a:pt x="64" y="55"/>
                </a:cubicBezTo>
                <a:close/>
                <a:moveTo>
                  <a:pt x="62" y="63"/>
                </a:moveTo>
                <a:cubicBezTo>
                  <a:pt x="55" y="58"/>
                  <a:pt x="50" y="54"/>
                  <a:pt x="42" y="50"/>
                </a:cubicBezTo>
                <a:cubicBezTo>
                  <a:pt x="35" y="43"/>
                  <a:pt x="26" y="38"/>
                  <a:pt x="17" y="33"/>
                </a:cubicBezTo>
                <a:cubicBezTo>
                  <a:pt x="16" y="32"/>
                  <a:pt x="15" y="30"/>
                  <a:pt x="13" y="31"/>
                </a:cubicBezTo>
                <a:cubicBezTo>
                  <a:pt x="14" y="35"/>
                  <a:pt x="14" y="39"/>
                  <a:pt x="14" y="44"/>
                </a:cubicBezTo>
                <a:cubicBezTo>
                  <a:pt x="14" y="46"/>
                  <a:pt x="15" y="48"/>
                  <a:pt x="15" y="50"/>
                </a:cubicBezTo>
                <a:cubicBezTo>
                  <a:pt x="15" y="53"/>
                  <a:pt x="14" y="55"/>
                  <a:pt x="15" y="57"/>
                </a:cubicBezTo>
                <a:cubicBezTo>
                  <a:pt x="15" y="59"/>
                  <a:pt x="18" y="60"/>
                  <a:pt x="19" y="62"/>
                </a:cubicBezTo>
                <a:cubicBezTo>
                  <a:pt x="19" y="62"/>
                  <a:pt x="19" y="63"/>
                  <a:pt x="20" y="64"/>
                </a:cubicBezTo>
                <a:cubicBezTo>
                  <a:pt x="22" y="66"/>
                  <a:pt x="25" y="67"/>
                  <a:pt x="27" y="69"/>
                </a:cubicBezTo>
                <a:cubicBezTo>
                  <a:pt x="28" y="70"/>
                  <a:pt x="30" y="72"/>
                  <a:pt x="31" y="72"/>
                </a:cubicBezTo>
                <a:cubicBezTo>
                  <a:pt x="31" y="73"/>
                  <a:pt x="32" y="72"/>
                  <a:pt x="33" y="73"/>
                </a:cubicBezTo>
                <a:cubicBezTo>
                  <a:pt x="34" y="73"/>
                  <a:pt x="35" y="75"/>
                  <a:pt x="36" y="76"/>
                </a:cubicBezTo>
                <a:cubicBezTo>
                  <a:pt x="45" y="84"/>
                  <a:pt x="56" y="92"/>
                  <a:pt x="66" y="97"/>
                </a:cubicBezTo>
                <a:cubicBezTo>
                  <a:pt x="63" y="87"/>
                  <a:pt x="65" y="78"/>
                  <a:pt x="64" y="68"/>
                </a:cubicBezTo>
                <a:cubicBezTo>
                  <a:pt x="65" y="67"/>
                  <a:pt x="66" y="66"/>
                  <a:pt x="66" y="64"/>
                </a:cubicBezTo>
                <a:cubicBezTo>
                  <a:pt x="64" y="64"/>
                  <a:pt x="64" y="63"/>
                  <a:pt x="62" y="63"/>
                </a:cubicBezTo>
                <a:close/>
                <a:moveTo>
                  <a:pt x="42" y="84"/>
                </a:moveTo>
                <a:cubicBezTo>
                  <a:pt x="36" y="81"/>
                  <a:pt x="28" y="74"/>
                  <a:pt x="22" y="70"/>
                </a:cubicBezTo>
                <a:cubicBezTo>
                  <a:pt x="22" y="75"/>
                  <a:pt x="22" y="83"/>
                  <a:pt x="22" y="89"/>
                </a:cubicBezTo>
                <a:cubicBezTo>
                  <a:pt x="22" y="97"/>
                  <a:pt x="23" y="105"/>
                  <a:pt x="23" y="115"/>
                </a:cubicBezTo>
                <a:cubicBezTo>
                  <a:pt x="24" y="128"/>
                  <a:pt x="24" y="145"/>
                  <a:pt x="25" y="160"/>
                </a:cubicBezTo>
                <a:cubicBezTo>
                  <a:pt x="25" y="163"/>
                  <a:pt x="25" y="167"/>
                  <a:pt x="25" y="169"/>
                </a:cubicBezTo>
                <a:cubicBezTo>
                  <a:pt x="25" y="171"/>
                  <a:pt x="27" y="172"/>
                  <a:pt x="27" y="174"/>
                </a:cubicBezTo>
                <a:cubicBezTo>
                  <a:pt x="39" y="188"/>
                  <a:pt x="51" y="202"/>
                  <a:pt x="62" y="217"/>
                </a:cubicBezTo>
                <a:cubicBezTo>
                  <a:pt x="63" y="212"/>
                  <a:pt x="63" y="208"/>
                  <a:pt x="63" y="204"/>
                </a:cubicBezTo>
                <a:cubicBezTo>
                  <a:pt x="62" y="196"/>
                  <a:pt x="63" y="189"/>
                  <a:pt x="63" y="182"/>
                </a:cubicBezTo>
                <a:cubicBezTo>
                  <a:pt x="63" y="178"/>
                  <a:pt x="62" y="175"/>
                  <a:pt x="64" y="172"/>
                </a:cubicBezTo>
                <a:cubicBezTo>
                  <a:pt x="63" y="166"/>
                  <a:pt x="64" y="159"/>
                  <a:pt x="64" y="154"/>
                </a:cubicBezTo>
                <a:cubicBezTo>
                  <a:pt x="65" y="147"/>
                  <a:pt x="64" y="139"/>
                  <a:pt x="63" y="132"/>
                </a:cubicBezTo>
                <a:cubicBezTo>
                  <a:pt x="63" y="120"/>
                  <a:pt x="64" y="109"/>
                  <a:pt x="63" y="100"/>
                </a:cubicBezTo>
                <a:cubicBezTo>
                  <a:pt x="57" y="95"/>
                  <a:pt x="49" y="90"/>
                  <a:pt x="42" y="84"/>
                </a:cubicBezTo>
                <a:close/>
                <a:moveTo>
                  <a:pt x="62" y="220"/>
                </a:moveTo>
                <a:cubicBezTo>
                  <a:pt x="62" y="219"/>
                  <a:pt x="62" y="220"/>
                  <a:pt x="61" y="220"/>
                </a:cubicBezTo>
                <a:cubicBezTo>
                  <a:pt x="60" y="218"/>
                  <a:pt x="58" y="215"/>
                  <a:pt x="56" y="213"/>
                </a:cubicBezTo>
                <a:cubicBezTo>
                  <a:pt x="54" y="211"/>
                  <a:pt x="53" y="208"/>
                  <a:pt x="51" y="207"/>
                </a:cubicBezTo>
                <a:cubicBezTo>
                  <a:pt x="49" y="201"/>
                  <a:pt x="43" y="197"/>
                  <a:pt x="39" y="192"/>
                </a:cubicBezTo>
                <a:cubicBezTo>
                  <a:pt x="36" y="188"/>
                  <a:pt x="33" y="183"/>
                  <a:pt x="29" y="179"/>
                </a:cubicBezTo>
                <a:cubicBezTo>
                  <a:pt x="26" y="176"/>
                  <a:pt x="24" y="171"/>
                  <a:pt x="22" y="168"/>
                </a:cubicBezTo>
                <a:cubicBezTo>
                  <a:pt x="22" y="171"/>
                  <a:pt x="24" y="174"/>
                  <a:pt x="26" y="176"/>
                </a:cubicBezTo>
                <a:cubicBezTo>
                  <a:pt x="26" y="177"/>
                  <a:pt x="27" y="178"/>
                  <a:pt x="27" y="178"/>
                </a:cubicBezTo>
                <a:cubicBezTo>
                  <a:pt x="39" y="193"/>
                  <a:pt x="50" y="210"/>
                  <a:pt x="62" y="225"/>
                </a:cubicBezTo>
                <a:cubicBezTo>
                  <a:pt x="62" y="223"/>
                  <a:pt x="62" y="222"/>
                  <a:pt x="62" y="220"/>
                </a:cubicBezTo>
                <a:close/>
                <a:moveTo>
                  <a:pt x="16" y="184"/>
                </a:moveTo>
                <a:cubicBezTo>
                  <a:pt x="14" y="184"/>
                  <a:pt x="14" y="186"/>
                  <a:pt x="13" y="186"/>
                </a:cubicBezTo>
                <a:cubicBezTo>
                  <a:pt x="14" y="191"/>
                  <a:pt x="18" y="190"/>
                  <a:pt x="23" y="191"/>
                </a:cubicBezTo>
                <a:cubicBezTo>
                  <a:pt x="25" y="189"/>
                  <a:pt x="26" y="189"/>
                  <a:pt x="28" y="187"/>
                </a:cubicBezTo>
                <a:cubicBezTo>
                  <a:pt x="28" y="186"/>
                  <a:pt x="29" y="186"/>
                  <a:pt x="28" y="185"/>
                </a:cubicBezTo>
                <a:cubicBezTo>
                  <a:pt x="26" y="188"/>
                  <a:pt x="17" y="188"/>
                  <a:pt x="16" y="184"/>
                </a:cubicBezTo>
                <a:close/>
                <a:moveTo>
                  <a:pt x="25" y="180"/>
                </a:moveTo>
                <a:cubicBezTo>
                  <a:pt x="23" y="181"/>
                  <a:pt x="20" y="181"/>
                  <a:pt x="18" y="181"/>
                </a:cubicBezTo>
                <a:cubicBezTo>
                  <a:pt x="18" y="182"/>
                  <a:pt x="17" y="183"/>
                  <a:pt x="18" y="185"/>
                </a:cubicBezTo>
                <a:cubicBezTo>
                  <a:pt x="21" y="185"/>
                  <a:pt x="29" y="185"/>
                  <a:pt x="25" y="180"/>
                </a:cubicBezTo>
                <a:close/>
                <a:moveTo>
                  <a:pt x="22" y="151"/>
                </a:moveTo>
                <a:cubicBezTo>
                  <a:pt x="22" y="139"/>
                  <a:pt x="22" y="128"/>
                  <a:pt x="22" y="116"/>
                </a:cubicBezTo>
                <a:cubicBezTo>
                  <a:pt x="22" y="111"/>
                  <a:pt x="21" y="105"/>
                  <a:pt x="20" y="100"/>
                </a:cubicBezTo>
                <a:cubicBezTo>
                  <a:pt x="20" y="95"/>
                  <a:pt x="21" y="91"/>
                  <a:pt x="20" y="86"/>
                </a:cubicBezTo>
                <a:cubicBezTo>
                  <a:pt x="20" y="84"/>
                  <a:pt x="19" y="82"/>
                  <a:pt x="19" y="80"/>
                </a:cubicBezTo>
                <a:cubicBezTo>
                  <a:pt x="19" y="79"/>
                  <a:pt x="20" y="77"/>
                  <a:pt x="19" y="75"/>
                </a:cubicBezTo>
                <a:cubicBezTo>
                  <a:pt x="19" y="72"/>
                  <a:pt x="19" y="70"/>
                  <a:pt x="19" y="67"/>
                </a:cubicBezTo>
                <a:cubicBezTo>
                  <a:pt x="17" y="67"/>
                  <a:pt x="16" y="64"/>
                  <a:pt x="15" y="64"/>
                </a:cubicBezTo>
                <a:cubicBezTo>
                  <a:pt x="14" y="79"/>
                  <a:pt x="18" y="93"/>
                  <a:pt x="17" y="107"/>
                </a:cubicBezTo>
                <a:cubicBezTo>
                  <a:pt x="16" y="118"/>
                  <a:pt x="16" y="131"/>
                  <a:pt x="17" y="142"/>
                </a:cubicBezTo>
                <a:cubicBezTo>
                  <a:pt x="21" y="152"/>
                  <a:pt x="16" y="166"/>
                  <a:pt x="18" y="177"/>
                </a:cubicBezTo>
                <a:cubicBezTo>
                  <a:pt x="20" y="178"/>
                  <a:pt x="22" y="178"/>
                  <a:pt x="23" y="176"/>
                </a:cubicBezTo>
                <a:cubicBezTo>
                  <a:pt x="23" y="175"/>
                  <a:pt x="20" y="173"/>
                  <a:pt x="19" y="171"/>
                </a:cubicBezTo>
                <a:cubicBezTo>
                  <a:pt x="19" y="170"/>
                  <a:pt x="20" y="166"/>
                  <a:pt x="20" y="165"/>
                </a:cubicBezTo>
                <a:cubicBezTo>
                  <a:pt x="21" y="164"/>
                  <a:pt x="23" y="165"/>
                  <a:pt x="23" y="166"/>
                </a:cubicBezTo>
                <a:cubicBezTo>
                  <a:pt x="23" y="161"/>
                  <a:pt x="23" y="156"/>
                  <a:pt x="22" y="1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4" name="组合 23"/>
          <p:cNvGrpSpPr/>
          <p:nvPr/>
        </p:nvGrpSpPr>
        <p:grpSpPr>
          <a:xfrm>
            <a:off x="7561263" y="4100513"/>
            <a:ext cx="1444625" cy="760412"/>
            <a:chOff x="7394576" y="3627438"/>
            <a:chExt cx="1077913" cy="566738"/>
          </a:xfrm>
        </p:grpSpPr>
        <p:sp>
          <p:nvSpPr>
            <p:cNvPr id="25" name="Freeform 100"/>
            <p:cNvSpPr/>
            <p:nvPr/>
          </p:nvSpPr>
          <p:spPr bwMode="auto">
            <a:xfrm>
              <a:off x="8123238" y="3681413"/>
              <a:ext cx="96838" cy="15875"/>
            </a:xfrm>
            <a:custGeom>
              <a:avLst/>
              <a:gdLst>
                <a:gd name="T0" fmla="*/ 31 w 31"/>
                <a:gd name="T1" fmla="*/ 2 h 5"/>
                <a:gd name="T2" fmla="*/ 30 w 31"/>
                <a:gd name="T3" fmla="*/ 5 h 5"/>
                <a:gd name="T4" fmla="*/ 0 w 31"/>
                <a:gd name="T5" fmla="*/ 4 h 5"/>
                <a:gd name="T6" fmla="*/ 12 w 31"/>
                <a:gd name="T7" fmla="*/ 1 h 5"/>
                <a:gd name="T8" fmla="*/ 18 w 31"/>
                <a:gd name="T9" fmla="*/ 0 h 5"/>
                <a:gd name="T10" fmla="*/ 26 w 31"/>
                <a:gd name="T11" fmla="*/ 2 h 5"/>
                <a:gd name="T12" fmla="*/ 31 w 31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31" y="2"/>
                  </a:moveTo>
                  <a:cubicBezTo>
                    <a:pt x="31" y="3"/>
                    <a:pt x="31" y="4"/>
                    <a:pt x="30" y="5"/>
                  </a:cubicBezTo>
                  <a:cubicBezTo>
                    <a:pt x="21" y="2"/>
                    <a:pt x="11" y="3"/>
                    <a:pt x="0" y="4"/>
                  </a:cubicBezTo>
                  <a:cubicBezTo>
                    <a:pt x="1" y="0"/>
                    <a:pt x="8" y="1"/>
                    <a:pt x="12" y="1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0" y="0"/>
                    <a:pt x="23" y="1"/>
                    <a:pt x="26" y="2"/>
                  </a:cubicBezTo>
                  <a:cubicBezTo>
                    <a:pt x="28" y="2"/>
                    <a:pt x="30" y="0"/>
                    <a:pt x="3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01"/>
            <p:cNvSpPr/>
            <p:nvPr/>
          </p:nvSpPr>
          <p:spPr bwMode="auto">
            <a:xfrm>
              <a:off x="8129588" y="3706813"/>
              <a:ext cx="90488" cy="15875"/>
            </a:xfrm>
            <a:custGeom>
              <a:avLst/>
              <a:gdLst>
                <a:gd name="T0" fmla="*/ 28 w 29"/>
                <a:gd name="T1" fmla="*/ 2 h 5"/>
                <a:gd name="T2" fmla="*/ 29 w 29"/>
                <a:gd name="T3" fmla="*/ 5 h 5"/>
                <a:gd name="T4" fmla="*/ 21 w 29"/>
                <a:gd name="T5" fmla="*/ 3 h 5"/>
                <a:gd name="T6" fmla="*/ 0 w 29"/>
                <a:gd name="T7" fmla="*/ 5 h 5"/>
                <a:gd name="T8" fmla="*/ 0 w 29"/>
                <a:gd name="T9" fmla="*/ 3 h 5"/>
                <a:gd name="T10" fmla="*/ 18 w 29"/>
                <a:gd name="T11" fmla="*/ 0 h 5"/>
                <a:gd name="T12" fmla="*/ 28 w 2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5">
                  <a:moveTo>
                    <a:pt x="28" y="2"/>
                  </a:moveTo>
                  <a:cubicBezTo>
                    <a:pt x="28" y="2"/>
                    <a:pt x="29" y="3"/>
                    <a:pt x="29" y="5"/>
                  </a:cubicBezTo>
                  <a:cubicBezTo>
                    <a:pt x="26" y="5"/>
                    <a:pt x="23" y="3"/>
                    <a:pt x="21" y="3"/>
                  </a:cubicBezTo>
                  <a:cubicBezTo>
                    <a:pt x="13" y="2"/>
                    <a:pt x="7" y="3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0"/>
                    <a:pt x="13" y="0"/>
                    <a:pt x="18" y="0"/>
                  </a:cubicBezTo>
                  <a:cubicBezTo>
                    <a:pt x="22" y="1"/>
                    <a:pt x="24" y="1"/>
                    <a:pt x="2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Freeform 102"/>
            <p:cNvSpPr/>
            <p:nvPr/>
          </p:nvSpPr>
          <p:spPr bwMode="auto">
            <a:xfrm>
              <a:off x="8145463" y="3884613"/>
              <a:ext cx="69850" cy="15875"/>
            </a:xfrm>
            <a:custGeom>
              <a:avLst/>
              <a:gdLst>
                <a:gd name="T0" fmla="*/ 21 w 22"/>
                <a:gd name="T1" fmla="*/ 1 h 5"/>
                <a:gd name="T2" fmla="*/ 22 w 22"/>
                <a:gd name="T3" fmla="*/ 3 h 5"/>
                <a:gd name="T4" fmla="*/ 20 w 22"/>
                <a:gd name="T5" fmla="*/ 5 h 5"/>
                <a:gd name="T6" fmla="*/ 0 w 22"/>
                <a:gd name="T7" fmla="*/ 3 h 5"/>
                <a:gd name="T8" fmla="*/ 5 w 22"/>
                <a:gd name="T9" fmla="*/ 1 h 5"/>
                <a:gd name="T10" fmla="*/ 21 w 22"/>
                <a:gd name="T11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">
                  <a:moveTo>
                    <a:pt x="21" y="1"/>
                  </a:moveTo>
                  <a:cubicBezTo>
                    <a:pt x="21" y="2"/>
                    <a:pt x="22" y="2"/>
                    <a:pt x="22" y="3"/>
                  </a:cubicBezTo>
                  <a:cubicBezTo>
                    <a:pt x="22" y="4"/>
                    <a:pt x="21" y="4"/>
                    <a:pt x="20" y="5"/>
                  </a:cubicBezTo>
                  <a:cubicBezTo>
                    <a:pt x="15" y="2"/>
                    <a:pt x="5" y="4"/>
                    <a:pt x="0" y="3"/>
                  </a:cubicBezTo>
                  <a:cubicBezTo>
                    <a:pt x="0" y="0"/>
                    <a:pt x="4" y="1"/>
                    <a:pt x="5" y="1"/>
                  </a:cubicBezTo>
                  <a:cubicBezTo>
                    <a:pt x="9" y="0"/>
                    <a:pt x="17" y="2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103"/>
            <p:cNvSpPr/>
            <p:nvPr/>
          </p:nvSpPr>
          <p:spPr bwMode="auto">
            <a:xfrm>
              <a:off x="8145463" y="3900488"/>
              <a:ext cx="71438" cy="20638"/>
            </a:xfrm>
            <a:custGeom>
              <a:avLst/>
              <a:gdLst>
                <a:gd name="T0" fmla="*/ 22 w 23"/>
                <a:gd name="T1" fmla="*/ 3 h 7"/>
                <a:gd name="T2" fmla="*/ 22 w 23"/>
                <a:gd name="T3" fmla="*/ 7 h 7"/>
                <a:gd name="T4" fmla="*/ 8 w 23"/>
                <a:gd name="T5" fmla="*/ 4 h 7"/>
                <a:gd name="T6" fmla="*/ 0 w 23"/>
                <a:gd name="T7" fmla="*/ 3 h 7"/>
                <a:gd name="T8" fmla="*/ 22 w 2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7">
                  <a:moveTo>
                    <a:pt x="22" y="3"/>
                  </a:moveTo>
                  <a:cubicBezTo>
                    <a:pt x="23" y="4"/>
                    <a:pt x="22" y="6"/>
                    <a:pt x="22" y="7"/>
                  </a:cubicBezTo>
                  <a:cubicBezTo>
                    <a:pt x="18" y="6"/>
                    <a:pt x="13" y="5"/>
                    <a:pt x="8" y="4"/>
                  </a:cubicBezTo>
                  <a:cubicBezTo>
                    <a:pt x="5" y="4"/>
                    <a:pt x="0" y="6"/>
                    <a:pt x="0" y="3"/>
                  </a:cubicBezTo>
                  <a:cubicBezTo>
                    <a:pt x="6" y="0"/>
                    <a:pt x="13" y="4"/>
                    <a:pt x="2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104"/>
            <p:cNvSpPr/>
            <p:nvPr/>
          </p:nvSpPr>
          <p:spPr bwMode="auto">
            <a:xfrm>
              <a:off x="8142288" y="4073525"/>
              <a:ext cx="77788" cy="19050"/>
            </a:xfrm>
            <a:custGeom>
              <a:avLst/>
              <a:gdLst>
                <a:gd name="T0" fmla="*/ 23 w 25"/>
                <a:gd name="T1" fmla="*/ 2 h 6"/>
                <a:gd name="T2" fmla="*/ 22 w 25"/>
                <a:gd name="T3" fmla="*/ 6 h 6"/>
                <a:gd name="T4" fmla="*/ 20 w 25"/>
                <a:gd name="T5" fmla="*/ 5 h 6"/>
                <a:gd name="T6" fmla="*/ 0 w 25"/>
                <a:gd name="T7" fmla="*/ 4 h 6"/>
                <a:gd name="T8" fmla="*/ 13 w 25"/>
                <a:gd name="T9" fmla="*/ 2 h 6"/>
                <a:gd name="T10" fmla="*/ 23 w 25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6">
                  <a:moveTo>
                    <a:pt x="23" y="2"/>
                  </a:moveTo>
                  <a:cubicBezTo>
                    <a:pt x="25" y="3"/>
                    <a:pt x="25" y="6"/>
                    <a:pt x="22" y="6"/>
                  </a:cubicBezTo>
                  <a:cubicBezTo>
                    <a:pt x="22" y="6"/>
                    <a:pt x="21" y="6"/>
                    <a:pt x="20" y="5"/>
                  </a:cubicBezTo>
                  <a:cubicBezTo>
                    <a:pt x="15" y="4"/>
                    <a:pt x="5" y="5"/>
                    <a:pt x="0" y="4"/>
                  </a:cubicBezTo>
                  <a:cubicBezTo>
                    <a:pt x="3" y="0"/>
                    <a:pt x="10" y="2"/>
                    <a:pt x="13" y="2"/>
                  </a:cubicBezTo>
                  <a:cubicBezTo>
                    <a:pt x="18" y="2"/>
                    <a:pt x="19" y="3"/>
                    <a:pt x="2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Freeform 105"/>
            <p:cNvSpPr/>
            <p:nvPr/>
          </p:nvSpPr>
          <p:spPr bwMode="auto">
            <a:xfrm>
              <a:off x="8139113" y="4098925"/>
              <a:ext cx="80963" cy="22225"/>
            </a:xfrm>
            <a:custGeom>
              <a:avLst/>
              <a:gdLst>
                <a:gd name="T0" fmla="*/ 25 w 26"/>
                <a:gd name="T1" fmla="*/ 1 h 7"/>
                <a:gd name="T2" fmla="*/ 26 w 26"/>
                <a:gd name="T3" fmla="*/ 4 h 7"/>
                <a:gd name="T4" fmla="*/ 20 w 26"/>
                <a:gd name="T5" fmla="*/ 5 h 7"/>
                <a:gd name="T6" fmla="*/ 5 w 26"/>
                <a:gd name="T7" fmla="*/ 4 h 7"/>
                <a:gd name="T8" fmla="*/ 0 w 26"/>
                <a:gd name="T9" fmla="*/ 3 h 7"/>
                <a:gd name="T10" fmla="*/ 25 w 26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7">
                  <a:moveTo>
                    <a:pt x="25" y="1"/>
                  </a:moveTo>
                  <a:cubicBezTo>
                    <a:pt x="25" y="2"/>
                    <a:pt x="26" y="3"/>
                    <a:pt x="26" y="4"/>
                  </a:cubicBezTo>
                  <a:cubicBezTo>
                    <a:pt x="25" y="7"/>
                    <a:pt x="23" y="6"/>
                    <a:pt x="20" y="5"/>
                  </a:cubicBezTo>
                  <a:cubicBezTo>
                    <a:pt x="16" y="5"/>
                    <a:pt x="10" y="4"/>
                    <a:pt x="5" y="4"/>
                  </a:cubicBezTo>
                  <a:cubicBezTo>
                    <a:pt x="3" y="4"/>
                    <a:pt x="1" y="5"/>
                    <a:pt x="0" y="3"/>
                  </a:cubicBezTo>
                  <a:cubicBezTo>
                    <a:pt x="6" y="0"/>
                    <a:pt x="17" y="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Freeform 106"/>
            <p:cNvSpPr>
              <a:spLocks noEditPoints="1"/>
            </p:cNvSpPr>
            <p:nvPr/>
          </p:nvSpPr>
          <p:spPr bwMode="auto">
            <a:xfrm>
              <a:off x="7394576" y="3627438"/>
              <a:ext cx="1077913" cy="566738"/>
            </a:xfrm>
            <a:custGeom>
              <a:avLst/>
              <a:gdLst>
                <a:gd name="T0" fmla="*/ 114 w 342"/>
                <a:gd name="T1" fmla="*/ 19 h 179"/>
                <a:gd name="T2" fmla="*/ 194 w 342"/>
                <a:gd name="T3" fmla="*/ 30 h 179"/>
                <a:gd name="T4" fmla="*/ 265 w 342"/>
                <a:gd name="T5" fmla="*/ 19 h 179"/>
                <a:gd name="T6" fmla="*/ 335 w 342"/>
                <a:gd name="T7" fmla="*/ 144 h 179"/>
                <a:gd name="T8" fmla="*/ 288 w 342"/>
                <a:gd name="T9" fmla="*/ 167 h 179"/>
                <a:gd name="T10" fmla="*/ 235 w 342"/>
                <a:gd name="T11" fmla="*/ 178 h 179"/>
                <a:gd name="T12" fmla="*/ 173 w 342"/>
                <a:gd name="T13" fmla="*/ 172 h 179"/>
                <a:gd name="T14" fmla="*/ 112 w 342"/>
                <a:gd name="T15" fmla="*/ 168 h 179"/>
                <a:gd name="T16" fmla="*/ 43 w 342"/>
                <a:gd name="T17" fmla="*/ 169 h 179"/>
                <a:gd name="T18" fmla="*/ 52 w 342"/>
                <a:gd name="T19" fmla="*/ 47 h 179"/>
                <a:gd name="T20" fmla="*/ 264 w 342"/>
                <a:gd name="T21" fmla="*/ 132 h 179"/>
                <a:gd name="T22" fmla="*/ 229 w 342"/>
                <a:gd name="T23" fmla="*/ 10 h 179"/>
                <a:gd name="T24" fmla="*/ 246 w 342"/>
                <a:gd name="T25" fmla="*/ 177 h 179"/>
                <a:gd name="T26" fmla="*/ 224 w 342"/>
                <a:gd name="T27" fmla="*/ 168 h 179"/>
                <a:gd name="T28" fmla="*/ 225 w 342"/>
                <a:gd name="T29" fmla="*/ 11 h 179"/>
                <a:gd name="T30" fmla="*/ 134 w 342"/>
                <a:gd name="T31" fmla="*/ 20 h 179"/>
                <a:gd name="T32" fmla="*/ 98 w 342"/>
                <a:gd name="T33" fmla="*/ 49 h 179"/>
                <a:gd name="T34" fmla="*/ 112 w 342"/>
                <a:gd name="T35" fmla="*/ 165 h 179"/>
                <a:gd name="T36" fmla="*/ 111 w 342"/>
                <a:gd name="T37" fmla="*/ 24 h 179"/>
                <a:gd name="T38" fmla="*/ 195 w 342"/>
                <a:gd name="T39" fmla="*/ 57 h 179"/>
                <a:gd name="T40" fmla="*/ 154 w 342"/>
                <a:gd name="T41" fmla="*/ 34 h 179"/>
                <a:gd name="T42" fmla="*/ 156 w 342"/>
                <a:gd name="T43" fmla="*/ 142 h 179"/>
                <a:gd name="T44" fmla="*/ 114 w 342"/>
                <a:gd name="T45" fmla="*/ 39 h 179"/>
                <a:gd name="T46" fmla="*/ 52 w 342"/>
                <a:gd name="T47" fmla="*/ 50 h 179"/>
                <a:gd name="T48" fmla="*/ 15 w 342"/>
                <a:gd name="T49" fmla="*/ 153 h 179"/>
                <a:gd name="T50" fmla="*/ 75 w 342"/>
                <a:gd name="T51" fmla="*/ 45 h 179"/>
                <a:gd name="T52" fmla="*/ 221 w 342"/>
                <a:gd name="T53" fmla="*/ 51 h 179"/>
                <a:gd name="T54" fmla="*/ 221 w 342"/>
                <a:gd name="T55" fmla="*/ 170 h 179"/>
                <a:gd name="T56" fmla="*/ 69 w 342"/>
                <a:gd name="T57" fmla="*/ 85 h 179"/>
                <a:gd name="T58" fmla="*/ 82 w 342"/>
                <a:gd name="T59" fmla="*/ 58 h 179"/>
                <a:gd name="T60" fmla="*/ 72 w 342"/>
                <a:gd name="T61" fmla="*/ 74 h 179"/>
                <a:gd name="T62" fmla="*/ 63 w 342"/>
                <a:gd name="T63" fmla="*/ 93 h 179"/>
                <a:gd name="T64" fmla="*/ 45 w 342"/>
                <a:gd name="T65" fmla="*/ 133 h 179"/>
                <a:gd name="T66" fmla="*/ 50 w 342"/>
                <a:gd name="T67" fmla="*/ 131 h 179"/>
                <a:gd name="T68" fmla="*/ 114 w 342"/>
                <a:gd name="T69" fmla="*/ 51 h 179"/>
                <a:gd name="T70" fmla="*/ 153 w 342"/>
                <a:gd name="T71" fmla="*/ 110 h 179"/>
                <a:gd name="T72" fmla="*/ 198 w 342"/>
                <a:gd name="T73" fmla="*/ 165 h 179"/>
                <a:gd name="T74" fmla="*/ 279 w 342"/>
                <a:gd name="T75" fmla="*/ 76 h 179"/>
                <a:gd name="T76" fmla="*/ 267 w 342"/>
                <a:gd name="T77" fmla="*/ 63 h 179"/>
                <a:gd name="T78" fmla="*/ 76 w 342"/>
                <a:gd name="T79" fmla="*/ 57 h 179"/>
                <a:gd name="T80" fmla="*/ 85 w 342"/>
                <a:gd name="T81" fmla="*/ 61 h 179"/>
                <a:gd name="T82" fmla="*/ 107 w 342"/>
                <a:gd name="T83" fmla="*/ 167 h 179"/>
                <a:gd name="T84" fmla="*/ 93 w 342"/>
                <a:gd name="T85" fmla="*/ 64 h 179"/>
                <a:gd name="T86" fmla="*/ 265 w 342"/>
                <a:gd name="T87" fmla="*/ 103 h 179"/>
                <a:gd name="T88" fmla="*/ 306 w 342"/>
                <a:gd name="T89" fmla="*/ 169 h 179"/>
                <a:gd name="T90" fmla="*/ 265 w 342"/>
                <a:gd name="T91" fmla="*/ 73 h 179"/>
                <a:gd name="T92" fmla="*/ 300 w 342"/>
                <a:gd name="T93" fmla="*/ 78 h 179"/>
                <a:gd name="T94" fmla="*/ 278 w 342"/>
                <a:gd name="T95" fmla="*/ 96 h 179"/>
                <a:gd name="T96" fmla="*/ 64 w 342"/>
                <a:gd name="T97" fmla="*/ 105 h 179"/>
                <a:gd name="T98" fmla="*/ 71 w 342"/>
                <a:gd name="T99" fmla="*/ 123 h 179"/>
                <a:gd name="T100" fmla="*/ 280 w 342"/>
                <a:gd name="T101" fmla="*/ 100 h 179"/>
                <a:gd name="T102" fmla="*/ 52 w 342"/>
                <a:gd name="T103" fmla="*/ 111 h 179"/>
                <a:gd name="T104" fmla="*/ 66 w 342"/>
                <a:gd name="T105" fmla="*/ 118 h 179"/>
                <a:gd name="T106" fmla="*/ 323 w 342"/>
                <a:gd name="T107" fmla="*/ 125 h 179"/>
                <a:gd name="T108" fmla="*/ 37 w 342"/>
                <a:gd name="T109" fmla="*/ 140 h 179"/>
                <a:gd name="T110" fmla="*/ 332 w 342"/>
                <a:gd name="T111" fmla="*/ 153 h 179"/>
                <a:gd name="T112" fmla="*/ 153 w 342"/>
                <a:gd name="T113" fmla="*/ 156 h 179"/>
                <a:gd name="T114" fmla="*/ 34 w 342"/>
                <a:gd name="T115" fmla="*/ 149 h 179"/>
                <a:gd name="T116" fmla="*/ 339 w 342"/>
                <a:gd name="T117" fmla="*/ 162 h 179"/>
                <a:gd name="T118" fmla="*/ 115 w 342"/>
                <a:gd name="T119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2" h="179">
                  <a:moveTo>
                    <a:pt x="79" y="39"/>
                  </a:moveTo>
                  <a:cubicBezTo>
                    <a:pt x="80" y="39"/>
                    <a:pt x="82" y="40"/>
                    <a:pt x="83" y="40"/>
                  </a:cubicBezTo>
                  <a:cubicBezTo>
                    <a:pt x="84" y="37"/>
                    <a:pt x="83" y="32"/>
                    <a:pt x="85" y="30"/>
                  </a:cubicBezTo>
                  <a:cubicBezTo>
                    <a:pt x="92" y="28"/>
                    <a:pt x="99" y="28"/>
                    <a:pt x="106" y="24"/>
                  </a:cubicBezTo>
                  <a:cubicBezTo>
                    <a:pt x="108" y="23"/>
                    <a:pt x="110" y="22"/>
                    <a:pt x="111" y="21"/>
                  </a:cubicBezTo>
                  <a:cubicBezTo>
                    <a:pt x="112" y="21"/>
                    <a:pt x="112" y="20"/>
                    <a:pt x="113" y="21"/>
                  </a:cubicBezTo>
                  <a:cubicBezTo>
                    <a:pt x="113" y="20"/>
                    <a:pt x="114" y="20"/>
                    <a:pt x="114" y="19"/>
                  </a:cubicBezTo>
                  <a:cubicBezTo>
                    <a:pt x="120" y="18"/>
                    <a:pt x="126" y="17"/>
                    <a:pt x="131" y="17"/>
                  </a:cubicBezTo>
                  <a:cubicBezTo>
                    <a:pt x="136" y="17"/>
                    <a:pt x="140" y="18"/>
                    <a:pt x="145" y="19"/>
                  </a:cubicBezTo>
                  <a:cubicBezTo>
                    <a:pt x="147" y="20"/>
                    <a:pt x="150" y="20"/>
                    <a:pt x="152" y="23"/>
                  </a:cubicBezTo>
                  <a:cubicBezTo>
                    <a:pt x="153" y="25"/>
                    <a:pt x="153" y="26"/>
                    <a:pt x="153" y="28"/>
                  </a:cubicBezTo>
                  <a:cubicBezTo>
                    <a:pt x="155" y="28"/>
                    <a:pt x="157" y="27"/>
                    <a:pt x="160" y="26"/>
                  </a:cubicBezTo>
                  <a:cubicBezTo>
                    <a:pt x="164" y="26"/>
                    <a:pt x="170" y="28"/>
                    <a:pt x="176" y="28"/>
                  </a:cubicBezTo>
                  <a:cubicBezTo>
                    <a:pt x="182" y="29"/>
                    <a:pt x="190" y="26"/>
                    <a:pt x="194" y="30"/>
                  </a:cubicBezTo>
                  <a:cubicBezTo>
                    <a:pt x="196" y="32"/>
                    <a:pt x="198" y="37"/>
                    <a:pt x="198" y="41"/>
                  </a:cubicBezTo>
                  <a:cubicBezTo>
                    <a:pt x="199" y="43"/>
                    <a:pt x="198" y="45"/>
                    <a:pt x="198" y="47"/>
                  </a:cubicBezTo>
                  <a:cubicBezTo>
                    <a:pt x="201" y="47"/>
                    <a:pt x="203" y="45"/>
                    <a:pt x="205" y="45"/>
                  </a:cubicBezTo>
                  <a:cubicBezTo>
                    <a:pt x="207" y="34"/>
                    <a:pt x="204" y="22"/>
                    <a:pt x="207" y="15"/>
                  </a:cubicBezTo>
                  <a:cubicBezTo>
                    <a:pt x="214" y="14"/>
                    <a:pt x="221" y="10"/>
                    <a:pt x="228" y="7"/>
                  </a:cubicBezTo>
                  <a:cubicBezTo>
                    <a:pt x="237" y="0"/>
                    <a:pt x="250" y="1"/>
                    <a:pt x="260" y="4"/>
                  </a:cubicBezTo>
                  <a:cubicBezTo>
                    <a:pt x="265" y="6"/>
                    <a:pt x="264" y="12"/>
                    <a:pt x="265" y="19"/>
                  </a:cubicBezTo>
                  <a:cubicBezTo>
                    <a:pt x="266" y="31"/>
                    <a:pt x="266" y="47"/>
                    <a:pt x="265" y="59"/>
                  </a:cubicBezTo>
                  <a:cubicBezTo>
                    <a:pt x="271" y="54"/>
                    <a:pt x="281" y="50"/>
                    <a:pt x="291" y="52"/>
                  </a:cubicBezTo>
                  <a:cubicBezTo>
                    <a:pt x="293" y="56"/>
                    <a:pt x="294" y="60"/>
                    <a:pt x="296" y="64"/>
                  </a:cubicBezTo>
                  <a:cubicBezTo>
                    <a:pt x="297" y="66"/>
                    <a:pt x="298" y="68"/>
                    <a:pt x="299" y="70"/>
                  </a:cubicBezTo>
                  <a:cubicBezTo>
                    <a:pt x="302" y="80"/>
                    <a:pt x="309" y="89"/>
                    <a:pt x="313" y="99"/>
                  </a:cubicBezTo>
                  <a:cubicBezTo>
                    <a:pt x="314" y="101"/>
                    <a:pt x="316" y="103"/>
                    <a:pt x="317" y="106"/>
                  </a:cubicBezTo>
                  <a:cubicBezTo>
                    <a:pt x="323" y="118"/>
                    <a:pt x="329" y="132"/>
                    <a:pt x="335" y="144"/>
                  </a:cubicBezTo>
                  <a:cubicBezTo>
                    <a:pt x="336" y="145"/>
                    <a:pt x="336" y="146"/>
                    <a:pt x="337" y="147"/>
                  </a:cubicBezTo>
                  <a:cubicBezTo>
                    <a:pt x="337" y="148"/>
                    <a:pt x="337" y="148"/>
                    <a:pt x="337" y="148"/>
                  </a:cubicBezTo>
                  <a:cubicBezTo>
                    <a:pt x="339" y="151"/>
                    <a:pt x="340" y="155"/>
                    <a:pt x="342" y="158"/>
                  </a:cubicBezTo>
                  <a:cubicBezTo>
                    <a:pt x="342" y="165"/>
                    <a:pt x="335" y="174"/>
                    <a:pt x="327" y="175"/>
                  </a:cubicBezTo>
                  <a:cubicBezTo>
                    <a:pt x="321" y="176"/>
                    <a:pt x="316" y="176"/>
                    <a:pt x="311" y="174"/>
                  </a:cubicBezTo>
                  <a:cubicBezTo>
                    <a:pt x="308" y="173"/>
                    <a:pt x="306" y="172"/>
                    <a:pt x="303" y="172"/>
                  </a:cubicBezTo>
                  <a:cubicBezTo>
                    <a:pt x="299" y="170"/>
                    <a:pt x="293" y="169"/>
                    <a:pt x="288" y="167"/>
                  </a:cubicBezTo>
                  <a:cubicBezTo>
                    <a:pt x="285" y="167"/>
                    <a:pt x="282" y="165"/>
                    <a:pt x="281" y="164"/>
                  </a:cubicBezTo>
                  <a:cubicBezTo>
                    <a:pt x="280" y="163"/>
                    <a:pt x="279" y="158"/>
                    <a:pt x="278" y="156"/>
                  </a:cubicBezTo>
                  <a:cubicBezTo>
                    <a:pt x="277" y="153"/>
                    <a:pt x="275" y="150"/>
                    <a:pt x="274" y="148"/>
                  </a:cubicBezTo>
                  <a:cubicBezTo>
                    <a:pt x="272" y="142"/>
                    <a:pt x="269" y="137"/>
                    <a:pt x="267" y="132"/>
                  </a:cubicBezTo>
                  <a:cubicBezTo>
                    <a:pt x="266" y="141"/>
                    <a:pt x="266" y="156"/>
                    <a:pt x="267" y="168"/>
                  </a:cubicBezTo>
                  <a:cubicBezTo>
                    <a:pt x="267" y="178"/>
                    <a:pt x="255" y="179"/>
                    <a:pt x="247" y="179"/>
                  </a:cubicBezTo>
                  <a:cubicBezTo>
                    <a:pt x="243" y="179"/>
                    <a:pt x="239" y="178"/>
                    <a:pt x="235" y="178"/>
                  </a:cubicBezTo>
                  <a:cubicBezTo>
                    <a:pt x="232" y="176"/>
                    <a:pt x="227" y="171"/>
                    <a:pt x="222" y="172"/>
                  </a:cubicBezTo>
                  <a:cubicBezTo>
                    <a:pt x="220" y="172"/>
                    <a:pt x="219" y="174"/>
                    <a:pt x="217" y="174"/>
                  </a:cubicBezTo>
                  <a:cubicBezTo>
                    <a:pt x="212" y="175"/>
                    <a:pt x="208" y="175"/>
                    <a:pt x="205" y="171"/>
                  </a:cubicBezTo>
                  <a:cubicBezTo>
                    <a:pt x="203" y="171"/>
                    <a:pt x="200" y="170"/>
                    <a:pt x="198" y="168"/>
                  </a:cubicBezTo>
                  <a:cubicBezTo>
                    <a:pt x="195" y="168"/>
                    <a:pt x="194" y="170"/>
                    <a:pt x="193" y="171"/>
                  </a:cubicBezTo>
                  <a:cubicBezTo>
                    <a:pt x="190" y="173"/>
                    <a:pt x="186" y="172"/>
                    <a:pt x="182" y="172"/>
                  </a:cubicBezTo>
                  <a:cubicBezTo>
                    <a:pt x="179" y="172"/>
                    <a:pt x="176" y="172"/>
                    <a:pt x="173" y="172"/>
                  </a:cubicBezTo>
                  <a:cubicBezTo>
                    <a:pt x="169" y="172"/>
                    <a:pt x="165" y="170"/>
                    <a:pt x="161" y="171"/>
                  </a:cubicBezTo>
                  <a:cubicBezTo>
                    <a:pt x="158" y="170"/>
                    <a:pt x="156" y="170"/>
                    <a:pt x="154" y="169"/>
                  </a:cubicBezTo>
                  <a:cubicBezTo>
                    <a:pt x="151" y="172"/>
                    <a:pt x="140" y="173"/>
                    <a:pt x="138" y="172"/>
                  </a:cubicBezTo>
                  <a:cubicBezTo>
                    <a:pt x="137" y="172"/>
                    <a:pt x="138" y="173"/>
                    <a:pt x="137" y="173"/>
                  </a:cubicBezTo>
                  <a:cubicBezTo>
                    <a:pt x="134" y="171"/>
                    <a:pt x="122" y="171"/>
                    <a:pt x="115" y="169"/>
                  </a:cubicBezTo>
                  <a:cubicBezTo>
                    <a:pt x="114" y="169"/>
                    <a:pt x="114" y="172"/>
                    <a:pt x="113" y="171"/>
                  </a:cubicBezTo>
                  <a:cubicBezTo>
                    <a:pt x="112" y="171"/>
                    <a:pt x="112" y="170"/>
                    <a:pt x="112" y="168"/>
                  </a:cubicBezTo>
                  <a:cubicBezTo>
                    <a:pt x="111" y="170"/>
                    <a:pt x="109" y="171"/>
                    <a:pt x="109" y="171"/>
                  </a:cubicBezTo>
                  <a:cubicBezTo>
                    <a:pt x="102" y="171"/>
                    <a:pt x="94" y="173"/>
                    <a:pt x="86" y="170"/>
                  </a:cubicBezTo>
                  <a:cubicBezTo>
                    <a:pt x="81" y="165"/>
                    <a:pt x="75" y="160"/>
                    <a:pt x="68" y="157"/>
                  </a:cubicBezTo>
                  <a:cubicBezTo>
                    <a:pt x="69" y="144"/>
                    <a:pt x="69" y="131"/>
                    <a:pt x="70" y="117"/>
                  </a:cubicBezTo>
                  <a:cubicBezTo>
                    <a:pt x="65" y="128"/>
                    <a:pt x="60" y="139"/>
                    <a:pt x="55" y="150"/>
                  </a:cubicBezTo>
                  <a:cubicBezTo>
                    <a:pt x="53" y="155"/>
                    <a:pt x="51" y="162"/>
                    <a:pt x="48" y="167"/>
                  </a:cubicBezTo>
                  <a:cubicBezTo>
                    <a:pt x="46" y="169"/>
                    <a:pt x="45" y="167"/>
                    <a:pt x="43" y="169"/>
                  </a:cubicBezTo>
                  <a:cubicBezTo>
                    <a:pt x="38" y="167"/>
                    <a:pt x="31" y="166"/>
                    <a:pt x="28" y="161"/>
                  </a:cubicBezTo>
                  <a:cubicBezTo>
                    <a:pt x="19" y="157"/>
                    <a:pt x="9" y="153"/>
                    <a:pt x="0" y="150"/>
                  </a:cubicBezTo>
                  <a:cubicBezTo>
                    <a:pt x="0" y="149"/>
                    <a:pt x="1" y="147"/>
                    <a:pt x="0" y="147"/>
                  </a:cubicBezTo>
                  <a:cubicBezTo>
                    <a:pt x="7" y="132"/>
                    <a:pt x="15" y="118"/>
                    <a:pt x="22" y="104"/>
                  </a:cubicBezTo>
                  <a:cubicBezTo>
                    <a:pt x="22" y="98"/>
                    <a:pt x="26" y="94"/>
                    <a:pt x="28" y="89"/>
                  </a:cubicBezTo>
                  <a:cubicBezTo>
                    <a:pt x="32" y="79"/>
                    <a:pt x="37" y="72"/>
                    <a:pt x="41" y="63"/>
                  </a:cubicBezTo>
                  <a:cubicBezTo>
                    <a:pt x="43" y="59"/>
                    <a:pt x="48" y="49"/>
                    <a:pt x="52" y="47"/>
                  </a:cubicBezTo>
                  <a:cubicBezTo>
                    <a:pt x="54" y="45"/>
                    <a:pt x="59" y="44"/>
                    <a:pt x="62" y="44"/>
                  </a:cubicBezTo>
                  <a:cubicBezTo>
                    <a:pt x="64" y="43"/>
                    <a:pt x="66" y="43"/>
                    <a:pt x="68" y="42"/>
                  </a:cubicBezTo>
                  <a:cubicBezTo>
                    <a:pt x="72" y="41"/>
                    <a:pt x="76" y="42"/>
                    <a:pt x="79" y="39"/>
                  </a:cubicBezTo>
                  <a:close/>
                  <a:moveTo>
                    <a:pt x="246" y="177"/>
                  </a:moveTo>
                  <a:cubicBezTo>
                    <a:pt x="252" y="177"/>
                    <a:pt x="262" y="175"/>
                    <a:pt x="264" y="171"/>
                  </a:cubicBezTo>
                  <a:cubicBezTo>
                    <a:pt x="264" y="169"/>
                    <a:pt x="264" y="164"/>
                    <a:pt x="264" y="161"/>
                  </a:cubicBezTo>
                  <a:cubicBezTo>
                    <a:pt x="264" y="153"/>
                    <a:pt x="264" y="141"/>
                    <a:pt x="264" y="132"/>
                  </a:cubicBezTo>
                  <a:cubicBezTo>
                    <a:pt x="264" y="127"/>
                    <a:pt x="263" y="121"/>
                    <a:pt x="263" y="115"/>
                  </a:cubicBezTo>
                  <a:cubicBezTo>
                    <a:pt x="263" y="103"/>
                    <a:pt x="262" y="92"/>
                    <a:pt x="262" y="80"/>
                  </a:cubicBezTo>
                  <a:cubicBezTo>
                    <a:pt x="263" y="53"/>
                    <a:pt x="264" y="32"/>
                    <a:pt x="262" y="10"/>
                  </a:cubicBezTo>
                  <a:cubicBezTo>
                    <a:pt x="261" y="10"/>
                    <a:pt x="261" y="8"/>
                    <a:pt x="261" y="8"/>
                  </a:cubicBezTo>
                  <a:cubicBezTo>
                    <a:pt x="257" y="5"/>
                    <a:pt x="253" y="5"/>
                    <a:pt x="249" y="5"/>
                  </a:cubicBezTo>
                  <a:cubicBezTo>
                    <a:pt x="246" y="4"/>
                    <a:pt x="243" y="4"/>
                    <a:pt x="241" y="4"/>
                  </a:cubicBezTo>
                  <a:cubicBezTo>
                    <a:pt x="237" y="5"/>
                    <a:pt x="230" y="6"/>
                    <a:pt x="229" y="10"/>
                  </a:cubicBezTo>
                  <a:cubicBezTo>
                    <a:pt x="227" y="15"/>
                    <a:pt x="229" y="27"/>
                    <a:pt x="229" y="32"/>
                  </a:cubicBezTo>
                  <a:cubicBezTo>
                    <a:pt x="229" y="38"/>
                    <a:pt x="229" y="45"/>
                    <a:pt x="230" y="52"/>
                  </a:cubicBezTo>
                  <a:cubicBezTo>
                    <a:pt x="231" y="60"/>
                    <a:pt x="233" y="69"/>
                    <a:pt x="233" y="79"/>
                  </a:cubicBezTo>
                  <a:cubicBezTo>
                    <a:pt x="233" y="94"/>
                    <a:pt x="234" y="112"/>
                    <a:pt x="233" y="128"/>
                  </a:cubicBezTo>
                  <a:cubicBezTo>
                    <a:pt x="232" y="131"/>
                    <a:pt x="233" y="133"/>
                    <a:pt x="233" y="137"/>
                  </a:cubicBezTo>
                  <a:cubicBezTo>
                    <a:pt x="233" y="149"/>
                    <a:pt x="232" y="161"/>
                    <a:pt x="231" y="173"/>
                  </a:cubicBezTo>
                  <a:cubicBezTo>
                    <a:pt x="235" y="175"/>
                    <a:pt x="240" y="177"/>
                    <a:pt x="246" y="177"/>
                  </a:cubicBezTo>
                  <a:close/>
                  <a:moveTo>
                    <a:pt x="208" y="19"/>
                  </a:moveTo>
                  <a:cubicBezTo>
                    <a:pt x="208" y="28"/>
                    <a:pt x="208" y="39"/>
                    <a:pt x="208" y="45"/>
                  </a:cubicBezTo>
                  <a:cubicBezTo>
                    <a:pt x="212" y="46"/>
                    <a:pt x="218" y="47"/>
                    <a:pt x="222" y="48"/>
                  </a:cubicBezTo>
                  <a:cubicBezTo>
                    <a:pt x="222" y="49"/>
                    <a:pt x="223" y="49"/>
                    <a:pt x="224" y="50"/>
                  </a:cubicBezTo>
                  <a:cubicBezTo>
                    <a:pt x="225" y="55"/>
                    <a:pt x="224" y="62"/>
                    <a:pt x="224" y="68"/>
                  </a:cubicBezTo>
                  <a:cubicBezTo>
                    <a:pt x="224" y="85"/>
                    <a:pt x="226" y="104"/>
                    <a:pt x="225" y="123"/>
                  </a:cubicBezTo>
                  <a:cubicBezTo>
                    <a:pt x="225" y="137"/>
                    <a:pt x="225" y="151"/>
                    <a:pt x="224" y="168"/>
                  </a:cubicBezTo>
                  <a:cubicBezTo>
                    <a:pt x="226" y="169"/>
                    <a:pt x="226" y="170"/>
                    <a:pt x="229" y="171"/>
                  </a:cubicBezTo>
                  <a:cubicBezTo>
                    <a:pt x="231" y="152"/>
                    <a:pt x="230" y="134"/>
                    <a:pt x="230" y="111"/>
                  </a:cubicBezTo>
                  <a:cubicBezTo>
                    <a:pt x="230" y="108"/>
                    <a:pt x="231" y="105"/>
                    <a:pt x="231" y="102"/>
                  </a:cubicBezTo>
                  <a:cubicBezTo>
                    <a:pt x="231" y="94"/>
                    <a:pt x="231" y="85"/>
                    <a:pt x="231" y="77"/>
                  </a:cubicBezTo>
                  <a:cubicBezTo>
                    <a:pt x="230" y="68"/>
                    <a:pt x="228" y="58"/>
                    <a:pt x="228" y="48"/>
                  </a:cubicBezTo>
                  <a:cubicBezTo>
                    <a:pt x="227" y="38"/>
                    <a:pt x="227" y="29"/>
                    <a:pt x="226" y="19"/>
                  </a:cubicBezTo>
                  <a:cubicBezTo>
                    <a:pt x="226" y="16"/>
                    <a:pt x="227" y="14"/>
                    <a:pt x="225" y="11"/>
                  </a:cubicBezTo>
                  <a:cubicBezTo>
                    <a:pt x="219" y="14"/>
                    <a:pt x="214" y="16"/>
                    <a:pt x="208" y="19"/>
                  </a:cubicBezTo>
                  <a:close/>
                  <a:moveTo>
                    <a:pt x="123" y="38"/>
                  </a:moveTo>
                  <a:cubicBezTo>
                    <a:pt x="128" y="39"/>
                    <a:pt x="132" y="40"/>
                    <a:pt x="137" y="40"/>
                  </a:cubicBezTo>
                  <a:cubicBezTo>
                    <a:pt x="140" y="40"/>
                    <a:pt x="145" y="39"/>
                    <a:pt x="146" y="39"/>
                  </a:cubicBezTo>
                  <a:cubicBezTo>
                    <a:pt x="147" y="39"/>
                    <a:pt x="149" y="38"/>
                    <a:pt x="150" y="37"/>
                  </a:cubicBezTo>
                  <a:cubicBezTo>
                    <a:pt x="150" y="32"/>
                    <a:pt x="150" y="27"/>
                    <a:pt x="149" y="23"/>
                  </a:cubicBezTo>
                  <a:cubicBezTo>
                    <a:pt x="145" y="22"/>
                    <a:pt x="140" y="20"/>
                    <a:pt x="134" y="20"/>
                  </a:cubicBezTo>
                  <a:cubicBezTo>
                    <a:pt x="128" y="20"/>
                    <a:pt x="117" y="20"/>
                    <a:pt x="115" y="23"/>
                  </a:cubicBezTo>
                  <a:cubicBezTo>
                    <a:pt x="113" y="25"/>
                    <a:pt x="114" y="28"/>
                    <a:pt x="114" y="31"/>
                  </a:cubicBezTo>
                  <a:cubicBezTo>
                    <a:pt x="114" y="34"/>
                    <a:pt x="113" y="36"/>
                    <a:pt x="114" y="38"/>
                  </a:cubicBezTo>
                  <a:cubicBezTo>
                    <a:pt x="116" y="35"/>
                    <a:pt x="120" y="38"/>
                    <a:pt x="123" y="38"/>
                  </a:cubicBezTo>
                  <a:close/>
                  <a:moveTo>
                    <a:pt x="86" y="34"/>
                  </a:moveTo>
                  <a:cubicBezTo>
                    <a:pt x="86" y="36"/>
                    <a:pt x="85" y="39"/>
                    <a:pt x="85" y="41"/>
                  </a:cubicBezTo>
                  <a:cubicBezTo>
                    <a:pt x="90" y="42"/>
                    <a:pt x="94" y="46"/>
                    <a:pt x="98" y="49"/>
                  </a:cubicBezTo>
                  <a:cubicBezTo>
                    <a:pt x="99" y="52"/>
                    <a:pt x="96" y="57"/>
                    <a:pt x="95" y="61"/>
                  </a:cubicBezTo>
                  <a:cubicBezTo>
                    <a:pt x="101" y="60"/>
                    <a:pt x="105" y="61"/>
                    <a:pt x="109" y="63"/>
                  </a:cubicBezTo>
                  <a:cubicBezTo>
                    <a:pt x="109" y="66"/>
                    <a:pt x="108" y="69"/>
                    <a:pt x="110" y="71"/>
                  </a:cubicBezTo>
                  <a:cubicBezTo>
                    <a:pt x="111" y="87"/>
                    <a:pt x="112" y="105"/>
                    <a:pt x="111" y="121"/>
                  </a:cubicBezTo>
                  <a:cubicBezTo>
                    <a:pt x="111" y="124"/>
                    <a:pt x="110" y="126"/>
                    <a:pt x="110" y="129"/>
                  </a:cubicBezTo>
                  <a:cubicBezTo>
                    <a:pt x="110" y="138"/>
                    <a:pt x="111" y="148"/>
                    <a:pt x="111" y="157"/>
                  </a:cubicBezTo>
                  <a:cubicBezTo>
                    <a:pt x="110" y="160"/>
                    <a:pt x="109" y="163"/>
                    <a:pt x="112" y="165"/>
                  </a:cubicBezTo>
                  <a:cubicBezTo>
                    <a:pt x="111" y="163"/>
                    <a:pt x="113" y="157"/>
                    <a:pt x="111" y="154"/>
                  </a:cubicBezTo>
                  <a:cubicBezTo>
                    <a:pt x="111" y="153"/>
                    <a:pt x="112" y="154"/>
                    <a:pt x="112" y="153"/>
                  </a:cubicBezTo>
                  <a:cubicBezTo>
                    <a:pt x="112" y="139"/>
                    <a:pt x="112" y="122"/>
                    <a:pt x="112" y="108"/>
                  </a:cubicBezTo>
                  <a:cubicBezTo>
                    <a:pt x="113" y="97"/>
                    <a:pt x="112" y="85"/>
                    <a:pt x="112" y="75"/>
                  </a:cubicBezTo>
                  <a:cubicBezTo>
                    <a:pt x="112" y="66"/>
                    <a:pt x="112" y="56"/>
                    <a:pt x="112" y="48"/>
                  </a:cubicBezTo>
                  <a:cubicBezTo>
                    <a:pt x="112" y="40"/>
                    <a:pt x="112" y="32"/>
                    <a:pt x="111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05" y="28"/>
                    <a:pt x="93" y="31"/>
                    <a:pt x="86" y="34"/>
                  </a:cubicBezTo>
                  <a:close/>
                  <a:moveTo>
                    <a:pt x="179" y="170"/>
                  </a:moveTo>
                  <a:cubicBezTo>
                    <a:pt x="186" y="171"/>
                    <a:pt x="192" y="169"/>
                    <a:pt x="194" y="165"/>
                  </a:cubicBezTo>
                  <a:cubicBezTo>
                    <a:pt x="195" y="157"/>
                    <a:pt x="194" y="147"/>
                    <a:pt x="194" y="139"/>
                  </a:cubicBezTo>
                  <a:cubicBezTo>
                    <a:pt x="194" y="120"/>
                    <a:pt x="194" y="103"/>
                    <a:pt x="195" y="87"/>
                  </a:cubicBezTo>
                  <a:cubicBezTo>
                    <a:pt x="196" y="79"/>
                    <a:pt x="195" y="70"/>
                    <a:pt x="195" y="61"/>
                  </a:cubicBezTo>
                  <a:cubicBezTo>
                    <a:pt x="195" y="60"/>
                    <a:pt x="195" y="58"/>
                    <a:pt x="195" y="57"/>
                  </a:cubicBezTo>
                  <a:cubicBezTo>
                    <a:pt x="195" y="55"/>
                    <a:pt x="195" y="54"/>
                    <a:pt x="195" y="52"/>
                  </a:cubicBezTo>
                  <a:cubicBezTo>
                    <a:pt x="195" y="48"/>
                    <a:pt x="197" y="39"/>
                    <a:pt x="194" y="35"/>
                  </a:cubicBezTo>
                  <a:cubicBezTo>
                    <a:pt x="193" y="33"/>
                    <a:pt x="188" y="31"/>
                    <a:pt x="185" y="31"/>
                  </a:cubicBezTo>
                  <a:cubicBezTo>
                    <a:pt x="180" y="30"/>
                    <a:pt x="176" y="31"/>
                    <a:pt x="171" y="30"/>
                  </a:cubicBezTo>
                  <a:cubicBezTo>
                    <a:pt x="166" y="29"/>
                    <a:pt x="161" y="28"/>
                    <a:pt x="158" y="29"/>
                  </a:cubicBezTo>
                  <a:cubicBezTo>
                    <a:pt x="157" y="29"/>
                    <a:pt x="154" y="30"/>
                    <a:pt x="154" y="32"/>
                  </a:cubicBezTo>
                  <a:cubicBezTo>
                    <a:pt x="153" y="32"/>
                    <a:pt x="154" y="33"/>
                    <a:pt x="154" y="34"/>
                  </a:cubicBezTo>
                  <a:cubicBezTo>
                    <a:pt x="154" y="36"/>
                    <a:pt x="154" y="40"/>
                    <a:pt x="154" y="43"/>
                  </a:cubicBezTo>
                  <a:cubicBezTo>
                    <a:pt x="154" y="44"/>
                    <a:pt x="153" y="45"/>
                    <a:pt x="153" y="46"/>
                  </a:cubicBezTo>
                  <a:cubicBezTo>
                    <a:pt x="153" y="50"/>
                    <a:pt x="153" y="54"/>
                    <a:pt x="153" y="57"/>
                  </a:cubicBezTo>
                  <a:cubicBezTo>
                    <a:pt x="153" y="66"/>
                    <a:pt x="155" y="77"/>
                    <a:pt x="155" y="88"/>
                  </a:cubicBezTo>
                  <a:cubicBezTo>
                    <a:pt x="155" y="93"/>
                    <a:pt x="155" y="98"/>
                    <a:pt x="155" y="103"/>
                  </a:cubicBezTo>
                  <a:cubicBezTo>
                    <a:pt x="155" y="108"/>
                    <a:pt x="156" y="113"/>
                    <a:pt x="156" y="118"/>
                  </a:cubicBezTo>
                  <a:cubicBezTo>
                    <a:pt x="156" y="126"/>
                    <a:pt x="156" y="134"/>
                    <a:pt x="156" y="142"/>
                  </a:cubicBezTo>
                  <a:cubicBezTo>
                    <a:pt x="155" y="150"/>
                    <a:pt x="154" y="159"/>
                    <a:pt x="156" y="167"/>
                  </a:cubicBezTo>
                  <a:cubicBezTo>
                    <a:pt x="162" y="167"/>
                    <a:pt x="171" y="169"/>
                    <a:pt x="179" y="170"/>
                  </a:cubicBezTo>
                  <a:close/>
                  <a:moveTo>
                    <a:pt x="114" y="47"/>
                  </a:moveTo>
                  <a:cubicBezTo>
                    <a:pt x="118" y="47"/>
                    <a:pt x="122" y="50"/>
                    <a:pt x="127" y="51"/>
                  </a:cubicBezTo>
                  <a:cubicBezTo>
                    <a:pt x="133" y="52"/>
                    <a:pt x="146" y="53"/>
                    <a:pt x="151" y="49"/>
                  </a:cubicBezTo>
                  <a:cubicBezTo>
                    <a:pt x="150" y="45"/>
                    <a:pt x="150" y="44"/>
                    <a:pt x="151" y="40"/>
                  </a:cubicBezTo>
                  <a:cubicBezTo>
                    <a:pt x="140" y="44"/>
                    <a:pt x="126" y="42"/>
                    <a:pt x="114" y="39"/>
                  </a:cubicBezTo>
                  <a:cubicBezTo>
                    <a:pt x="113" y="42"/>
                    <a:pt x="114" y="44"/>
                    <a:pt x="114" y="47"/>
                  </a:cubicBezTo>
                  <a:close/>
                  <a:moveTo>
                    <a:pt x="94" y="49"/>
                  </a:moveTo>
                  <a:cubicBezTo>
                    <a:pt x="90" y="47"/>
                    <a:pt x="86" y="43"/>
                    <a:pt x="80" y="43"/>
                  </a:cubicBezTo>
                  <a:cubicBezTo>
                    <a:pt x="79" y="44"/>
                    <a:pt x="77" y="45"/>
                    <a:pt x="77" y="47"/>
                  </a:cubicBezTo>
                  <a:cubicBezTo>
                    <a:pt x="84" y="47"/>
                    <a:pt x="88" y="52"/>
                    <a:pt x="94" y="55"/>
                  </a:cubicBezTo>
                  <a:cubicBezTo>
                    <a:pt x="95" y="52"/>
                    <a:pt x="96" y="51"/>
                    <a:pt x="94" y="49"/>
                  </a:cubicBezTo>
                  <a:close/>
                  <a:moveTo>
                    <a:pt x="52" y="50"/>
                  </a:moveTo>
                  <a:cubicBezTo>
                    <a:pt x="43" y="64"/>
                    <a:pt x="36" y="80"/>
                    <a:pt x="28" y="95"/>
                  </a:cubicBezTo>
                  <a:cubicBezTo>
                    <a:pt x="28" y="96"/>
                    <a:pt x="27" y="97"/>
                    <a:pt x="26" y="98"/>
                  </a:cubicBezTo>
                  <a:cubicBezTo>
                    <a:pt x="25" y="100"/>
                    <a:pt x="25" y="103"/>
                    <a:pt x="24" y="105"/>
                  </a:cubicBezTo>
                  <a:cubicBezTo>
                    <a:pt x="21" y="113"/>
                    <a:pt x="15" y="121"/>
                    <a:pt x="12" y="130"/>
                  </a:cubicBezTo>
                  <a:cubicBezTo>
                    <a:pt x="8" y="135"/>
                    <a:pt x="6" y="141"/>
                    <a:pt x="4" y="147"/>
                  </a:cubicBezTo>
                  <a:cubicBezTo>
                    <a:pt x="6" y="150"/>
                    <a:pt x="11" y="151"/>
                    <a:pt x="13" y="152"/>
                  </a:cubicBezTo>
                  <a:cubicBezTo>
                    <a:pt x="14" y="153"/>
                    <a:pt x="15" y="153"/>
                    <a:pt x="15" y="153"/>
                  </a:cubicBezTo>
                  <a:cubicBezTo>
                    <a:pt x="20" y="155"/>
                    <a:pt x="24" y="156"/>
                    <a:pt x="27" y="156"/>
                  </a:cubicBezTo>
                  <a:cubicBezTo>
                    <a:pt x="28" y="155"/>
                    <a:pt x="28" y="154"/>
                    <a:pt x="28" y="152"/>
                  </a:cubicBezTo>
                  <a:cubicBezTo>
                    <a:pt x="28" y="151"/>
                    <a:pt x="29" y="152"/>
                    <a:pt x="30" y="151"/>
                  </a:cubicBezTo>
                  <a:cubicBezTo>
                    <a:pt x="37" y="135"/>
                    <a:pt x="45" y="119"/>
                    <a:pt x="51" y="102"/>
                  </a:cubicBezTo>
                  <a:cubicBezTo>
                    <a:pt x="58" y="85"/>
                    <a:pt x="65" y="65"/>
                    <a:pt x="74" y="50"/>
                  </a:cubicBezTo>
                  <a:cubicBezTo>
                    <a:pt x="73" y="49"/>
                    <a:pt x="72" y="49"/>
                    <a:pt x="72" y="48"/>
                  </a:cubicBezTo>
                  <a:cubicBezTo>
                    <a:pt x="74" y="47"/>
                    <a:pt x="75" y="47"/>
                    <a:pt x="75" y="45"/>
                  </a:cubicBezTo>
                  <a:cubicBezTo>
                    <a:pt x="69" y="44"/>
                    <a:pt x="58" y="46"/>
                    <a:pt x="52" y="50"/>
                  </a:cubicBezTo>
                  <a:close/>
                  <a:moveTo>
                    <a:pt x="222" y="152"/>
                  </a:moveTo>
                  <a:cubicBezTo>
                    <a:pt x="223" y="137"/>
                    <a:pt x="223" y="119"/>
                    <a:pt x="223" y="105"/>
                  </a:cubicBezTo>
                  <a:cubicBezTo>
                    <a:pt x="223" y="100"/>
                    <a:pt x="222" y="96"/>
                    <a:pt x="222" y="93"/>
                  </a:cubicBezTo>
                  <a:cubicBezTo>
                    <a:pt x="222" y="91"/>
                    <a:pt x="222" y="90"/>
                    <a:pt x="222" y="88"/>
                  </a:cubicBezTo>
                  <a:cubicBezTo>
                    <a:pt x="222" y="82"/>
                    <a:pt x="222" y="76"/>
                    <a:pt x="222" y="70"/>
                  </a:cubicBezTo>
                  <a:cubicBezTo>
                    <a:pt x="222" y="65"/>
                    <a:pt x="223" y="53"/>
                    <a:pt x="221" y="51"/>
                  </a:cubicBezTo>
                  <a:cubicBezTo>
                    <a:pt x="220" y="50"/>
                    <a:pt x="211" y="48"/>
                    <a:pt x="208" y="48"/>
                  </a:cubicBezTo>
                  <a:cubicBezTo>
                    <a:pt x="208" y="48"/>
                    <a:pt x="206" y="48"/>
                    <a:pt x="205" y="49"/>
                  </a:cubicBezTo>
                  <a:cubicBezTo>
                    <a:pt x="206" y="53"/>
                    <a:pt x="205" y="58"/>
                    <a:pt x="205" y="63"/>
                  </a:cubicBezTo>
                  <a:cubicBezTo>
                    <a:pt x="205" y="68"/>
                    <a:pt x="205" y="73"/>
                    <a:pt x="205" y="77"/>
                  </a:cubicBezTo>
                  <a:cubicBezTo>
                    <a:pt x="205" y="87"/>
                    <a:pt x="206" y="97"/>
                    <a:pt x="206" y="107"/>
                  </a:cubicBezTo>
                  <a:cubicBezTo>
                    <a:pt x="207" y="128"/>
                    <a:pt x="206" y="149"/>
                    <a:pt x="205" y="169"/>
                  </a:cubicBezTo>
                  <a:cubicBezTo>
                    <a:pt x="209" y="174"/>
                    <a:pt x="217" y="172"/>
                    <a:pt x="221" y="170"/>
                  </a:cubicBezTo>
                  <a:cubicBezTo>
                    <a:pt x="223" y="164"/>
                    <a:pt x="222" y="158"/>
                    <a:pt x="222" y="152"/>
                  </a:cubicBezTo>
                  <a:close/>
                  <a:moveTo>
                    <a:pt x="68" y="115"/>
                  </a:moveTo>
                  <a:cubicBezTo>
                    <a:pt x="68" y="114"/>
                    <a:pt x="69" y="113"/>
                    <a:pt x="70" y="111"/>
                  </a:cubicBezTo>
                  <a:cubicBezTo>
                    <a:pt x="69" y="112"/>
                    <a:pt x="68" y="112"/>
                    <a:pt x="67" y="111"/>
                  </a:cubicBezTo>
                  <a:cubicBezTo>
                    <a:pt x="67" y="107"/>
                    <a:pt x="62" y="108"/>
                    <a:pt x="60" y="105"/>
                  </a:cubicBezTo>
                  <a:cubicBezTo>
                    <a:pt x="60" y="105"/>
                    <a:pt x="60" y="103"/>
                    <a:pt x="62" y="103"/>
                  </a:cubicBezTo>
                  <a:cubicBezTo>
                    <a:pt x="63" y="97"/>
                    <a:pt x="68" y="93"/>
                    <a:pt x="69" y="85"/>
                  </a:cubicBezTo>
                  <a:cubicBezTo>
                    <a:pt x="72" y="82"/>
                    <a:pt x="76" y="87"/>
                    <a:pt x="79" y="88"/>
                  </a:cubicBezTo>
                  <a:cubicBezTo>
                    <a:pt x="80" y="87"/>
                    <a:pt x="81" y="86"/>
                    <a:pt x="81" y="85"/>
                  </a:cubicBezTo>
                  <a:cubicBezTo>
                    <a:pt x="78" y="82"/>
                    <a:pt x="75" y="83"/>
                    <a:pt x="72" y="81"/>
                  </a:cubicBezTo>
                  <a:cubicBezTo>
                    <a:pt x="71" y="76"/>
                    <a:pt x="76" y="76"/>
                    <a:pt x="76" y="71"/>
                  </a:cubicBezTo>
                  <a:cubicBezTo>
                    <a:pt x="78" y="69"/>
                    <a:pt x="79" y="66"/>
                    <a:pt x="80" y="63"/>
                  </a:cubicBezTo>
                  <a:cubicBezTo>
                    <a:pt x="81" y="61"/>
                    <a:pt x="81" y="57"/>
                    <a:pt x="82" y="59"/>
                  </a:cubicBezTo>
                  <a:cubicBezTo>
                    <a:pt x="82" y="58"/>
                    <a:pt x="81" y="58"/>
                    <a:pt x="82" y="58"/>
                  </a:cubicBezTo>
                  <a:cubicBezTo>
                    <a:pt x="86" y="56"/>
                    <a:pt x="89" y="59"/>
                    <a:pt x="92" y="61"/>
                  </a:cubicBezTo>
                  <a:cubicBezTo>
                    <a:pt x="92" y="60"/>
                    <a:pt x="93" y="59"/>
                    <a:pt x="93" y="58"/>
                  </a:cubicBezTo>
                  <a:cubicBezTo>
                    <a:pt x="89" y="53"/>
                    <a:pt x="83" y="50"/>
                    <a:pt x="76" y="49"/>
                  </a:cubicBezTo>
                  <a:cubicBezTo>
                    <a:pt x="76" y="51"/>
                    <a:pt x="74" y="52"/>
                    <a:pt x="75" y="53"/>
                  </a:cubicBezTo>
                  <a:cubicBezTo>
                    <a:pt x="77" y="54"/>
                    <a:pt x="82" y="57"/>
                    <a:pt x="78" y="60"/>
                  </a:cubicBezTo>
                  <a:cubicBezTo>
                    <a:pt x="78" y="61"/>
                    <a:pt x="77" y="62"/>
                    <a:pt x="77" y="63"/>
                  </a:cubicBezTo>
                  <a:cubicBezTo>
                    <a:pt x="75" y="67"/>
                    <a:pt x="73" y="71"/>
                    <a:pt x="72" y="74"/>
                  </a:cubicBezTo>
                  <a:cubicBezTo>
                    <a:pt x="71" y="76"/>
                    <a:pt x="71" y="79"/>
                    <a:pt x="69" y="80"/>
                  </a:cubicBezTo>
                  <a:cubicBezTo>
                    <a:pt x="68" y="79"/>
                    <a:pt x="67" y="78"/>
                    <a:pt x="66" y="77"/>
                  </a:cubicBezTo>
                  <a:cubicBezTo>
                    <a:pt x="65" y="78"/>
                    <a:pt x="64" y="78"/>
                    <a:pt x="63" y="78"/>
                  </a:cubicBezTo>
                  <a:cubicBezTo>
                    <a:pt x="62" y="79"/>
                    <a:pt x="62" y="80"/>
                    <a:pt x="62" y="82"/>
                  </a:cubicBezTo>
                  <a:cubicBezTo>
                    <a:pt x="63" y="83"/>
                    <a:pt x="66" y="84"/>
                    <a:pt x="66" y="86"/>
                  </a:cubicBezTo>
                  <a:cubicBezTo>
                    <a:pt x="66" y="87"/>
                    <a:pt x="64" y="88"/>
                    <a:pt x="63" y="90"/>
                  </a:cubicBezTo>
                  <a:cubicBezTo>
                    <a:pt x="63" y="91"/>
                    <a:pt x="63" y="92"/>
                    <a:pt x="63" y="93"/>
                  </a:cubicBezTo>
                  <a:cubicBezTo>
                    <a:pt x="61" y="97"/>
                    <a:pt x="59" y="102"/>
                    <a:pt x="58" y="105"/>
                  </a:cubicBezTo>
                  <a:cubicBezTo>
                    <a:pt x="57" y="105"/>
                    <a:pt x="57" y="105"/>
                    <a:pt x="56" y="105"/>
                  </a:cubicBezTo>
                  <a:cubicBezTo>
                    <a:pt x="55" y="105"/>
                    <a:pt x="55" y="104"/>
                    <a:pt x="53" y="103"/>
                  </a:cubicBezTo>
                  <a:cubicBezTo>
                    <a:pt x="52" y="105"/>
                    <a:pt x="52" y="107"/>
                    <a:pt x="51" y="108"/>
                  </a:cubicBezTo>
                  <a:cubicBezTo>
                    <a:pt x="53" y="109"/>
                    <a:pt x="55" y="110"/>
                    <a:pt x="55" y="112"/>
                  </a:cubicBezTo>
                  <a:cubicBezTo>
                    <a:pt x="51" y="117"/>
                    <a:pt x="48" y="125"/>
                    <a:pt x="48" y="131"/>
                  </a:cubicBezTo>
                  <a:cubicBezTo>
                    <a:pt x="47" y="132"/>
                    <a:pt x="46" y="132"/>
                    <a:pt x="45" y="133"/>
                  </a:cubicBezTo>
                  <a:cubicBezTo>
                    <a:pt x="44" y="132"/>
                    <a:pt x="43" y="130"/>
                    <a:pt x="42" y="130"/>
                  </a:cubicBezTo>
                  <a:cubicBezTo>
                    <a:pt x="41" y="133"/>
                    <a:pt x="39" y="135"/>
                    <a:pt x="39" y="138"/>
                  </a:cubicBezTo>
                  <a:cubicBezTo>
                    <a:pt x="45" y="136"/>
                    <a:pt x="50" y="141"/>
                    <a:pt x="55" y="143"/>
                  </a:cubicBezTo>
                  <a:cubicBezTo>
                    <a:pt x="56" y="142"/>
                    <a:pt x="57" y="141"/>
                    <a:pt x="57" y="140"/>
                  </a:cubicBezTo>
                  <a:cubicBezTo>
                    <a:pt x="55" y="137"/>
                    <a:pt x="52" y="135"/>
                    <a:pt x="49" y="134"/>
                  </a:cubicBezTo>
                  <a:cubicBezTo>
                    <a:pt x="49" y="134"/>
                    <a:pt x="49" y="133"/>
                    <a:pt x="49" y="133"/>
                  </a:cubicBezTo>
                  <a:cubicBezTo>
                    <a:pt x="49" y="132"/>
                    <a:pt x="49" y="131"/>
                    <a:pt x="50" y="131"/>
                  </a:cubicBezTo>
                  <a:cubicBezTo>
                    <a:pt x="50" y="130"/>
                    <a:pt x="50" y="130"/>
                    <a:pt x="50" y="129"/>
                  </a:cubicBezTo>
                  <a:cubicBezTo>
                    <a:pt x="54" y="126"/>
                    <a:pt x="54" y="120"/>
                    <a:pt x="58" y="117"/>
                  </a:cubicBezTo>
                  <a:cubicBezTo>
                    <a:pt x="58" y="114"/>
                    <a:pt x="58" y="112"/>
                    <a:pt x="60" y="111"/>
                  </a:cubicBezTo>
                  <a:cubicBezTo>
                    <a:pt x="63" y="112"/>
                    <a:pt x="65" y="114"/>
                    <a:pt x="68" y="115"/>
                  </a:cubicBezTo>
                  <a:close/>
                  <a:moveTo>
                    <a:pt x="140" y="54"/>
                  </a:moveTo>
                  <a:cubicBezTo>
                    <a:pt x="131" y="55"/>
                    <a:pt x="122" y="52"/>
                    <a:pt x="114" y="50"/>
                  </a:cubicBezTo>
                  <a:cubicBezTo>
                    <a:pt x="114" y="50"/>
                    <a:pt x="114" y="51"/>
                    <a:pt x="114" y="51"/>
                  </a:cubicBezTo>
                  <a:cubicBezTo>
                    <a:pt x="115" y="82"/>
                    <a:pt x="113" y="115"/>
                    <a:pt x="114" y="142"/>
                  </a:cubicBezTo>
                  <a:cubicBezTo>
                    <a:pt x="115" y="141"/>
                    <a:pt x="117" y="142"/>
                    <a:pt x="117" y="142"/>
                  </a:cubicBezTo>
                  <a:cubicBezTo>
                    <a:pt x="119" y="141"/>
                    <a:pt x="119" y="142"/>
                    <a:pt x="121" y="143"/>
                  </a:cubicBezTo>
                  <a:cubicBezTo>
                    <a:pt x="122" y="143"/>
                    <a:pt x="123" y="142"/>
                    <a:pt x="124" y="143"/>
                  </a:cubicBezTo>
                  <a:cubicBezTo>
                    <a:pt x="125" y="143"/>
                    <a:pt x="126" y="143"/>
                    <a:pt x="126" y="143"/>
                  </a:cubicBezTo>
                  <a:cubicBezTo>
                    <a:pt x="135" y="145"/>
                    <a:pt x="145" y="144"/>
                    <a:pt x="153" y="143"/>
                  </a:cubicBezTo>
                  <a:cubicBezTo>
                    <a:pt x="153" y="132"/>
                    <a:pt x="154" y="121"/>
                    <a:pt x="153" y="110"/>
                  </a:cubicBezTo>
                  <a:cubicBezTo>
                    <a:pt x="152" y="101"/>
                    <a:pt x="153" y="91"/>
                    <a:pt x="152" y="82"/>
                  </a:cubicBezTo>
                  <a:cubicBezTo>
                    <a:pt x="152" y="73"/>
                    <a:pt x="150" y="62"/>
                    <a:pt x="151" y="53"/>
                  </a:cubicBezTo>
                  <a:cubicBezTo>
                    <a:pt x="147" y="52"/>
                    <a:pt x="144" y="54"/>
                    <a:pt x="140" y="54"/>
                  </a:cubicBezTo>
                  <a:close/>
                  <a:moveTo>
                    <a:pt x="197" y="51"/>
                  </a:moveTo>
                  <a:cubicBezTo>
                    <a:pt x="197" y="57"/>
                    <a:pt x="198" y="59"/>
                    <a:pt x="197" y="62"/>
                  </a:cubicBezTo>
                  <a:cubicBezTo>
                    <a:pt x="198" y="70"/>
                    <a:pt x="199" y="78"/>
                    <a:pt x="198" y="86"/>
                  </a:cubicBezTo>
                  <a:cubicBezTo>
                    <a:pt x="196" y="112"/>
                    <a:pt x="197" y="141"/>
                    <a:pt x="198" y="165"/>
                  </a:cubicBezTo>
                  <a:cubicBezTo>
                    <a:pt x="199" y="166"/>
                    <a:pt x="201" y="168"/>
                    <a:pt x="202" y="167"/>
                  </a:cubicBezTo>
                  <a:cubicBezTo>
                    <a:pt x="205" y="146"/>
                    <a:pt x="204" y="126"/>
                    <a:pt x="204" y="105"/>
                  </a:cubicBezTo>
                  <a:cubicBezTo>
                    <a:pt x="204" y="98"/>
                    <a:pt x="203" y="92"/>
                    <a:pt x="202" y="85"/>
                  </a:cubicBezTo>
                  <a:cubicBezTo>
                    <a:pt x="202" y="74"/>
                    <a:pt x="203" y="62"/>
                    <a:pt x="203" y="51"/>
                  </a:cubicBezTo>
                  <a:cubicBezTo>
                    <a:pt x="200" y="51"/>
                    <a:pt x="199" y="52"/>
                    <a:pt x="198" y="51"/>
                  </a:cubicBezTo>
                  <a:cubicBezTo>
                    <a:pt x="198" y="51"/>
                    <a:pt x="197" y="51"/>
                    <a:pt x="197" y="51"/>
                  </a:cubicBezTo>
                  <a:close/>
                  <a:moveTo>
                    <a:pt x="279" y="76"/>
                  </a:moveTo>
                  <a:cubicBezTo>
                    <a:pt x="284" y="75"/>
                    <a:pt x="291" y="72"/>
                    <a:pt x="294" y="68"/>
                  </a:cubicBezTo>
                  <a:cubicBezTo>
                    <a:pt x="296" y="65"/>
                    <a:pt x="293" y="62"/>
                    <a:pt x="292" y="60"/>
                  </a:cubicBezTo>
                  <a:cubicBezTo>
                    <a:pt x="291" y="58"/>
                    <a:pt x="290" y="55"/>
                    <a:pt x="288" y="54"/>
                  </a:cubicBezTo>
                  <a:cubicBezTo>
                    <a:pt x="287" y="54"/>
                    <a:pt x="284" y="54"/>
                    <a:pt x="281" y="54"/>
                  </a:cubicBezTo>
                  <a:cubicBezTo>
                    <a:pt x="279" y="55"/>
                    <a:pt x="276" y="55"/>
                    <a:pt x="275" y="55"/>
                  </a:cubicBezTo>
                  <a:cubicBezTo>
                    <a:pt x="272" y="56"/>
                    <a:pt x="269" y="59"/>
                    <a:pt x="267" y="60"/>
                  </a:cubicBezTo>
                  <a:cubicBezTo>
                    <a:pt x="268" y="61"/>
                    <a:pt x="266" y="62"/>
                    <a:pt x="267" y="63"/>
                  </a:cubicBezTo>
                  <a:cubicBezTo>
                    <a:pt x="266" y="63"/>
                    <a:pt x="265" y="63"/>
                    <a:pt x="265" y="64"/>
                  </a:cubicBezTo>
                  <a:cubicBezTo>
                    <a:pt x="265" y="69"/>
                    <a:pt x="268" y="73"/>
                    <a:pt x="270" y="77"/>
                  </a:cubicBezTo>
                  <a:cubicBezTo>
                    <a:pt x="273" y="76"/>
                    <a:pt x="275" y="76"/>
                    <a:pt x="279" y="76"/>
                  </a:cubicBezTo>
                  <a:close/>
                  <a:moveTo>
                    <a:pt x="73" y="56"/>
                  </a:moveTo>
                  <a:cubicBezTo>
                    <a:pt x="70" y="62"/>
                    <a:pt x="67" y="68"/>
                    <a:pt x="64" y="75"/>
                  </a:cubicBezTo>
                  <a:cubicBezTo>
                    <a:pt x="66" y="74"/>
                    <a:pt x="66" y="76"/>
                    <a:pt x="68" y="76"/>
                  </a:cubicBezTo>
                  <a:cubicBezTo>
                    <a:pt x="71" y="70"/>
                    <a:pt x="74" y="63"/>
                    <a:pt x="76" y="57"/>
                  </a:cubicBezTo>
                  <a:cubicBezTo>
                    <a:pt x="76" y="56"/>
                    <a:pt x="75" y="55"/>
                    <a:pt x="73" y="56"/>
                  </a:cubicBezTo>
                  <a:close/>
                  <a:moveTo>
                    <a:pt x="85" y="61"/>
                  </a:moveTo>
                  <a:cubicBezTo>
                    <a:pt x="83" y="63"/>
                    <a:pt x="82" y="66"/>
                    <a:pt x="80" y="70"/>
                  </a:cubicBezTo>
                  <a:cubicBezTo>
                    <a:pt x="79" y="73"/>
                    <a:pt x="76" y="76"/>
                    <a:pt x="76" y="78"/>
                  </a:cubicBezTo>
                  <a:cubicBezTo>
                    <a:pt x="77" y="81"/>
                    <a:pt x="80" y="81"/>
                    <a:pt x="81" y="83"/>
                  </a:cubicBezTo>
                  <a:cubicBezTo>
                    <a:pt x="86" y="77"/>
                    <a:pt x="88" y="70"/>
                    <a:pt x="91" y="64"/>
                  </a:cubicBezTo>
                  <a:cubicBezTo>
                    <a:pt x="89" y="62"/>
                    <a:pt x="87" y="61"/>
                    <a:pt x="85" y="61"/>
                  </a:cubicBezTo>
                  <a:close/>
                  <a:moveTo>
                    <a:pt x="93" y="64"/>
                  </a:moveTo>
                  <a:cubicBezTo>
                    <a:pt x="91" y="70"/>
                    <a:pt x="86" y="77"/>
                    <a:pt x="84" y="83"/>
                  </a:cubicBezTo>
                  <a:cubicBezTo>
                    <a:pt x="83" y="89"/>
                    <a:pt x="84" y="98"/>
                    <a:pt x="85" y="105"/>
                  </a:cubicBezTo>
                  <a:cubicBezTo>
                    <a:pt x="85" y="111"/>
                    <a:pt x="84" y="117"/>
                    <a:pt x="84" y="123"/>
                  </a:cubicBezTo>
                  <a:cubicBezTo>
                    <a:pt x="85" y="135"/>
                    <a:pt x="85" y="150"/>
                    <a:pt x="85" y="163"/>
                  </a:cubicBezTo>
                  <a:cubicBezTo>
                    <a:pt x="85" y="164"/>
                    <a:pt x="87" y="165"/>
                    <a:pt x="86" y="167"/>
                  </a:cubicBezTo>
                  <a:cubicBezTo>
                    <a:pt x="93" y="170"/>
                    <a:pt x="101" y="169"/>
                    <a:pt x="107" y="167"/>
                  </a:cubicBezTo>
                  <a:cubicBezTo>
                    <a:pt x="109" y="159"/>
                    <a:pt x="108" y="152"/>
                    <a:pt x="108" y="144"/>
                  </a:cubicBezTo>
                  <a:cubicBezTo>
                    <a:pt x="108" y="132"/>
                    <a:pt x="109" y="119"/>
                    <a:pt x="109" y="105"/>
                  </a:cubicBezTo>
                  <a:cubicBezTo>
                    <a:pt x="109" y="101"/>
                    <a:pt x="109" y="96"/>
                    <a:pt x="109" y="93"/>
                  </a:cubicBezTo>
                  <a:cubicBezTo>
                    <a:pt x="109" y="92"/>
                    <a:pt x="108" y="91"/>
                    <a:pt x="108" y="90"/>
                  </a:cubicBezTo>
                  <a:cubicBezTo>
                    <a:pt x="108" y="87"/>
                    <a:pt x="109" y="84"/>
                    <a:pt x="108" y="81"/>
                  </a:cubicBezTo>
                  <a:cubicBezTo>
                    <a:pt x="108" y="75"/>
                    <a:pt x="106" y="70"/>
                    <a:pt x="106" y="64"/>
                  </a:cubicBezTo>
                  <a:cubicBezTo>
                    <a:pt x="102" y="62"/>
                    <a:pt x="97" y="62"/>
                    <a:pt x="93" y="64"/>
                  </a:cubicBezTo>
                  <a:close/>
                  <a:moveTo>
                    <a:pt x="271" y="79"/>
                  </a:moveTo>
                  <a:cubicBezTo>
                    <a:pt x="271" y="82"/>
                    <a:pt x="272" y="83"/>
                    <a:pt x="273" y="84"/>
                  </a:cubicBezTo>
                  <a:cubicBezTo>
                    <a:pt x="274" y="84"/>
                    <a:pt x="274" y="83"/>
                    <a:pt x="276" y="83"/>
                  </a:cubicBezTo>
                  <a:cubicBezTo>
                    <a:pt x="285" y="87"/>
                    <a:pt x="306" y="80"/>
                    <a:pt x="296" y="69"/>
                  </a:cubicBezTo>
                  <a:cubicBezTo>
                    <a:pt x="292" y="77"/>
                    <a:pt x="281" y="78"/>
                    <a:pt x="271" y="79"/>
                  </a:cubicBezTo>
                  <a:close/>
                  <a:moveTo>
                    <a:pt x="265" y="96"/>
                  </a:moveTo>
                  <a:cubicBezTo>
                    <a:pt x="265" y="98"/>
                    <a:pt x="265" y="100"/>
                    <a:pt x="265" y="103"/>
                  </a:cubicBezTo>
                  <a:cubicBezTo>
                    <a:pt x="265" y="107"/>
                    <a:pt x="265" y="112"/>
                    <a:pt x="265" y="118"/>
                  </a:cubicBezTo>
                  <a:cubicBezTo>
                    <a:pt x="265" y="121"/>
                    <a:pt x="265" y="125"/>
                    <a:pt x="266" y="127"/>
                  </a:cubicBezTo>
                  <a:cubicBezTo>
                    <a:pt x="266" y="128"/>
                    <a:pt x="268" y="130"/>
                    <a:pt x="269" y="132"/>
                  </a:cubicBezTo>
                  <a:cubicBezTo>
                    <a:pt x="272" y="136"/>
                    <a:pt x="274" y="141"/>
                    <a:pt x="276" y="147"/>
                  </a:cubicBezTo>
                  <a:cubicBezTo>
                    <a:pt x="278" y="151"/>
                    <a:pt x="281" y="160"/>
                    <a:pt x="284" y="163"/>
                  </a:cubicBezTo>
                  <a:cubicBezTo>
                    <a:pt x="285" y="164"/>
                    <a:pt x="289" y="165"/>
                    <a:pt x="291" y="166"/>
                  </a:cubicBezTo>
                  <a:cubicBezTo>
                    <a:pt x="296" y="168"/>
                    <a:pt x="302" y="168"/>
                    <a:pt x="306" y="169"/>
                  </a:cubicBezTo>
                  <a:cubicBezTo>
                    <a:pt x="304" y="166"/>
                    <a:pt x="303" y="162"/>
                    <a:pt x="302" y="159"/>
                  </a:cubicBezTo>
                  <a:cubicBezTo>
                    <a:pt x="301" y="156"/>
                    <a:pt x="299" y="153"/>
                    <a:pt x="298" y="151"/>
                  </a:cubicBezTo>
                  <a:cubicBezTo>
                    <a:pt x="298" y="150"/>
                    <a:pt x="298" y="148"/>
                    <a:pt x="298" y="147"/>
                  </a:cubicBezTo>
                  <a:cubicBezTo>
                    <a:pt x="296" y="141"/>
                    <a:pt x="292" y="135"/>
                    <a:pt x="290" y="128"/>
                  </a:cubicBezTo>
                  <a:cubicBezTo>
                    <a:pt x="287" y="122"/>
                    <a:pt x="285" y="115"/>
                    <a:pt x="282" y="109"/>
                  </a:cubicBezTo>
                  <a:cubicBezTo>
                    <a:pt x="276" y="97"/>
                    <a:pt x="271" y="84"/>
                    <a:pt x="265" y="73"/>
                  </a:cubicBezTo>
                  <a:cubicBezTo>
                    <a:pt x="265" y="72"/>
                    <a:pt x="265" y="72"/>
                    <a:pt x="265" y="73"/>
                  </a:cubicBezTo>
                  <a:cubicBezTo>
                    <a:pt x="264" y="79"/>
                    <a:pt x="265" y="87"/>
                    <a:pt x="265" y="96"/>
                  </a:cubicBezTo>
                  <a:close/>
                  <a:moveTo>
                    <a:pt x="274" y="87"/>
                  </a:moveTo>
                  <a:cubicBezTo>
                    <a:pt x="276" y="89"/>
                    <a:pt x="276" y="92"/>
                    <a:pt x="278" y="94"/>
                  </a:cubicBezTo>
                  <a:cubicBezTo>
                    <a:pt x="278" y="93"/>
                    <a:pt x="278" y="93"/>
                    <a:pt x="278" y="93"/>
                  </a:cubicBezTo>
                  <a:cubicBezTo>
                    <a:pt x="280" y="93"/>
                    <a:pt x="283" y="93"/>
                    <a:pt x="285" y="93"/>
                  </a:cubicBezTo>
                  <a:cubicBezTo>
                    <a:pt x="291" y="93"/>
                    <a:pt x="299" y="87"/>
                    <a:pt x="301" y="83"/>
                  </a:cubicBezTo>
                  <a:cubicBezTo>
                    <a:pt x="302" y="81"/>
                    <a:pt x="302" y="79"/>
                    <a:pt x="300" y="78"/>
                  </a:cubicBezTo>
                  <a:cubicBezTo>
                    <a:pt x="295" y="87"/>
                    <a:pt x="283" y="86"/>
                    <a:pt x="274" y="87"/>
                  </a:cubicBezTo>
                  <a:close/>
                  <a:moveTo>
                    <a:pt x="278" y="96"/>
                  </a:moveTo>
                  <a:cubicBezTo>
                    <a:pt x="279" y="96"/>
                    <a:pt x="279" y="97"/>
                    <a:pt x="279" y="98"/>
                  </a:cubicBezTo>
                  <a:cubicBezTo>
                    <a:pt x="283" y="98"/>
                    <a:pt x="287" y="99"/>
                    <a:pt x="290" y="98"/>
                  </a:cubicBezTo>
                  <a:cubicBezTo>
                    <a:pt x="297" y="98"/>
                    <a:pt x="302" y="92"/>
                    <a:pt x="305" y="87"/>
                  </a:cubicBezTo>
                  <a:cubicBezTo>
                    <a:pt x="304" y="86"/>
                    <a:pt x="304" y="84"/>
                    <a:pt x="303" y="84"/>
                  </a:cubicBezTo>
                  <a:cubicBezTo>
                    <a:pt x="298" y="92"/>
                    <a:pt x="289" y="97"/>
                    <a:pt x="278" y="96"/>
                  </a:cubicBezTo>
                  <a:close/>
                  <a:moveTo>
                    <a:pt x="54" y="102"/>
                  </a:moveTo>
                  <a:cubicBezTo>
                    <a:pt x="55" y="102"/>
                    <a:pt x="56" y="103"/>
                    <a:pt x="57" y="102"/>
                  </a:cubicBezTo>
                  <a:cubicBezTo>
                    <a:pt x="57" y="100"/>
                    <a:pt x="60" y="96"/>
                    <a:pt x="61" y="92"/>
                  </a:cubicBezTo>
                  <a:cubicBezTo>
                    <a:pt x="62" y="90"/>
                    <a:pt x="65" y="84"/>
                    <a:pt x="60" y="84"/>
                  </a:cubicBezTo>
                  <a:cubicBezTo>
                    <a:pt x="59" y="91"/>
                    <a:pt x="56" y="95"/>
                    <a:pt x="54" y="102"/>
                  </a:cubicBezTo>
                  <a:close/>
                  <a:moveTo>
                    <a:pt x="72" y="88"/>
                  </a:moveTo>
                  <a:cubicBezTo>
                    <a:pt x="69" y="92"/>
                    <a:pt x="66" y="99"/>
                    <a:pt x="64" y="105"/>
                  </a:cubicBezTo>
                  <a:cubicBezTo>
                    <a:pt x="66" y="106"/>
                    <a:pt x="68" y="108"/>
                    <a:pt x="70" y="110"/>
                  </a:cubicBezTo>
                  <a:cubicBezTo>
                    <a:pt x="73" y="104"/>
                    <a:pt x="76" y="98"/>
                    <a:pt x="78" y="91"/>
                  </a:cubicBezTo>
                  <a:cubicBezTo>
                    <a:pt x="77" y="89"/>
                    <a:pt x="74" y="88"/>
                    <a:pt x="72" y="88"/>
                  </a:cubicBezTo>
                  <a:close/>
                  <a:moveTo>
                    <a:pt x="79" y="94"/>
                  </a:moveTo>
                  <a:cubicBezTo>
                    <a:pt x="79" y="95"/>
                    <a:pt x="79" y="96"/>
                    <a:pt x="79" y="97"/>
                  </a:cubicBezTo>
                  <a:cubicBezTo>
                    <a:pt x="77" y="101"/>
                    <a:pt x="74" y="105"/>
                    <a:pt x="73" y="109"/>
                  </a:cubicBezTo>
                  <a:cubicBezTo>
                    <a:pt x="72" y="113"/>
                    <a:pt x="72" y="118"/>
                    <a:pt x="71" y="123"/>
                  </a:cubicBezTo>
                  <a:cubicBezTo>
                    <a:pt x="71" y="135"/>
                    <a:pt x="72" y="143"/>
                    <a:pt x="70" y="154"/>
                  </a:cubicBezTo>
                  <a:cubicBezTo>
                    <a:pt x="74" y="157"/>
                    <a:pt x="78" y="160"/>
                    <a:pt x="82" y="163"/>
                  </a:cubicBezTo>
                  <a:cubicBezTo>
                    <a:pt x="83" y="155"/>
                    <a:pt x="83" y="148"/>
                    <a:pt x="83" y="139"/>
                  </a:cubicBezTo>
                  <a:cubicBezTo>
                    <a:pt x="83" y="131"/>
                    <a:pt x="82" y="123"/>
                    <a:pt x="82" y="117"/>
                  </a:cubicBezTo>
                  <a:cubicBezTo>
                    <a:pt x="82" y="109"/>
                    <a:pt x="83" y="97"/>
                    <a:pt x="82" y="89"/>
                  </a:cubicBezTo>
                  <a:cubicBezTo>
                    <a:pt x="81" y="91"/>
                    <a:pt x="80" y="92"/>
                    <a:pt x="79" y="94"/>
                  </a:cubicBezTo>
                  <a:close/>
                  <a:moveTo>
                    <a:pt x="280" y="100"/>
                  </a:moveTo>
                  <a:cubicBezTo>
                    <a:pt x="285" y="111"/>
                    <a:pt x="290" y="124"/>
                    <a:pt x="295" y="136"/>
                  </a:cubicBezTo>
                  <a:cubicBezTo>
                    <a:pt x="305" y="137"/>
                    <a:pt x="318" y="131"/>
                    <a:pt x="322" y="122"/>
                  </a:cubicBezTo>
                  <a:cubicBezTo>
                    <a:pt x="317" y="111"/>
                    <a:pt x="312" y="100"/>
                    <a:pt x="306" y="90"/>
                  </a:cubicBezTo>
                  <a:cubicBezTo>
                    <a:pt x="302" y="97"/>
                    <a:pt x="291" y="104"/>
                    <a:pt x="280" y="100"/>
                  </a:cubicBezTo>
                  <a:close/>
                  <a:moveTo>
                    <a:pt x="43" y="128"/>
                  </a:moveTo>
                  <a:cubicBezTo>
                    <a:pt x="44" y="129"/>
                    <a:pt x="44" y="129"/>
                    <a:pt x="45" y="129"/>
                  </a:cubicBezTo>
                  <a:cubicBezTo>
                    <a:pt x="47" y="123"/>
                    <a:pt x="50" y="117"/>
                    <a:pt x="52" y="111"/>
                  </a:cubicBezTo>
                  <a:cubicBezTo>
                    <a:pt x="51" y="112"/>
                    <a:pt x="51" y="111"/>
                    <a:pt x="50" y="111"/>
                  </a:cubicBezTo>
                  <a:cubicBezTo>
                    <a:pt x="48" y="117"/>
                    <a:pt x="45" y="122"/>
                    <a:pt x="43" y="128"/>
                  </a:cubicBezTo>
                  <a:close/>
                  <a:moveTo>
                    <a:pt x="62" y="115"/>
                  </a:moveTo>
                  <a:cubicBezTo>
                    <a:pt x="59" y="116"/>
                    <a:pt x="58" y="121"/>
                    <a:pt x="57" y="124"/>
                  </a:cubicBezTo>
                  <a:cubicBezTo>
                    <a:pt x="56" y="126"/>
                    <a:pt x="53" y="129"/>
                    <a:pt x="52" y="133"/>
                  </a:cubicBezTo>
                  <a:cubicBezTo>
                    <a:pt x="54" y="134"/>
                    <a:pt x="57" y="136"/>
                    <a:pt x="58" y="138"/>
                  </a:cubicBezTo>
                  <a:cubicBezTo>
                    <a:pt x="61" y="132"/>
                    <a:pt x="64" y="125"/>
                    <a:pt x="66" y="118"/>
                  </a:cubicBezTo>
                  <a:cubicBezTo>
                    <a:pt x="65" y="117"/>
                    <a:pt x="64" y="116"/>
                    <a:pt x="62" y="115"/>
                  </a:cubicBezTo>
                  <a:close/>
                  <a:moveTo>
                    <a:pt x="297" y="139"/>
                  </a:moveTo>
                  <a:cubicBezTo>
                    <a:pt x="297" y="140"/>
                    <a:pt x="297" y="141"/>
                    <a:pt x="298" y="142"/>
                  </a:cubicBezTo>
                  <a:cubicBezTo>
                    <a:pt x="298" y="141"/>
                    <a:pt x="298" y="141"/>
                    <a:pt x="299" y="140"/>
                  </a:cubicBezTo>
                  <a:cubicBezTo>
                    <a:pt x="302" y="141"/>
                    <a:pt x="306" y="140"/>
                    <a:pt x="308" y="140"/>
                  </a:cubicBezTo>
                  <a:cubicBezTo>
                    <a:pt x="314" y="139"/>
                    <a:pt x="320" y="135"/>
                    <a:pt x="323" y="132"/>
                  </a:cubicBezTo>
                  <a:cubicBezTo>
                    <a:pt x="324" y="130"/>
                    <a:pt x="326" y="127"/>
                    <a:pt x="323" y="125"/>
                  </a:cubicBezTo>
                  <a:cubicBezTo>
                    <a:pt x="317" y="134"/>
                    <a:pt x="308" y="138"/>
                    <a:pt x="297" y="139"/>
                  </a:cubicBezTo>
                  <a:close/>
                  <a:moveTo>
                    <a:pt x="326" y="131"/>
                  </a:moveTo>
                  <a:cubicBezTo>
                    <a:pt x="321" y="139"/>
                    <a:pt x="310" y="145"/>
                    <a:pt x="298" y="142"/>
                  </a:cubicBezTo>
                  <a:cubicBezTo>
                    <a:pt x="299" y="146"/>
                    <a:pt x="301" y="150"/>
                    <a:pt x="306" y="148"/>
                  </a:cubicBezTo>
                  <a:cubicBezTo>
                    <a:pt x="316" y="150"/>
                    <a:pt x="327" y="146"/>
                    <a:pt x="330" y="137"/>
                  </a:cubicBezTo>
                  <a:cubicBezTo>
                    <a:pt x="328" y="135"/>
                    <a:pt x="328" y="132"/>
                    <a:pt x="326" y="131"/>
                  </a:cubicBezTo>
                  <a:close/>
                  <a:moveTo>
                    <a:pt x="37" y="140"/>
                  </a:moveTo>
                  <a:cubicBezTo>
                    <a:pt x="36" y="142"/>
                    <a:pt x="35" y="145"/>
                    <a:pt x="34" y="147"/>
                  </a:cubicBezTo>
                  <a:cubicBezTo>
                    <a:pt x="38" y="148"/>
                    <a:pt x="41" y="147"/>
                    <a:pt x="45" y="149"/>
                  </a:cubicBezTo>
                  <a:cubicBezTo>
                    <a:pt x="47" y="150"/>
                    <a:pt x="49" y="153"/>
                    <a:pt x="51" y="154"/>
                  </a:cubicBezTo>
                  <a:cubicBezTo>
                    <a:pt x="52" y="151"/>
                    <a:pt x="53" y="150"/>
                    <a:pt x="54" y="147"/>
                  </a:cubicBezTo>
                  <a:cubicBezTo>
                    <a:pt x="50" y="143"/>
                    <a:pt x="44" y="140"/>
                    <a:pt x="37" y="140"/>
                  </a:cubicBezTo>
                  <a:close/>
                  <a:moveTo>
                    <a:pt x="313" y="160"/>
                  </a:moveTo>
                  <a:cubicBezTo>
                    <a:pt x="320" y="161"/>
                    <a:pt x="328" y="157"/>
                    <a:pt x="332" y="153"/>
                  </a:cubicBezTo>
                  <a:cubicBezTo>
                    <a:pt x="335" y="149"/>
                    <a:pt x="334" y="145"/>
                    <a:pt x="332" y="141"/>
                  </a:cubicBezTo>
                  <a:cubicBezTo>
                    <a:pt x="332" y="141"/>
                    <a:pt x="331" y="141"/>
                    <a:pt x="331" y="141"/>
                  </a:cubicBezTo>
                  <a:cubicBezTo>
                    <a:pt x="326" y="150"/>
                    <a:pt x="312" y="151"/>
                    <a:pt x="302" y="151"/>
                  </a:cubicBezTo>
                  <a:cubicBezTo>
                    <a:pt x="303" y="154"/>
                    <a:pt x="304" y="157"/>
                    <a:pt x="306" y="159"/>
                  </a:cubicBezTo>
                  <a:cubicBezTo>
                    <a:pt x="308" y="159"/>
                    <a:pt x="311" y="160"/>
                    <a:pt x="313" y="160"/>
                  </a:cubicBezTo>
                  <a:close/>
                  <a:moveTo>
                    <a:pt x="114" y="154"/>
                  </a:moveTo>
                  <a:cubicBezTo>
                    <a:pt x="125" y="157"/>
                    <a:pt x="139" y="158"/>
                    <a:pt x="153" y="156"/>
                  </a:cubicBezTo>
                  <a:cubicBezTo>
                    <a:pt x="153" y="152"/>
                    <a:pt x="153" y="149"/>
                    <a:pt x="153" y="145"/>
                  </a:cubicBezTo>
                  <a:cubicBezTo>
                    <a:pt x="139" y="147"/>
                    <a:pt x="124" y="147"/>
                    <a:pt x="115" y="144"/>
                  </a:cubicBezTo>
                  <a:cubicBezTo>
                    <a:pt x="114" y="147"/>
                    <a:pt x="114" y="150"/>
                    <a:pt x="114" y="154"/>
                  </a:cubicBezTo>
                  <a:close/>
                  <a:moveTo>
                    <a:pt x="32" y="153"/>
                  </a:moveTo>
                  <a:cubicBezTo>
                    <a:pt x="40" y="153"/>
                    <a:pt x="44" y="158"/>
                    <a:pt x="49" y="160"/>
                  </a:cubicBezTo>
                  <a:cubicBezTo>
                    <a:pt x="49" y="159"/>
                    <a:pt x="50" y="158"/>
                    <a:pt x="50" y="157"/>
                  </a:cubicBezTo>
                  <a:cubicBezTo>
                    <a:pt x="47" y="152"/>
                    <a:pt x="41" y="150"/>
                    <a:pt x="34" y="149"/>
                  </a:cubicBezTo>
                  <a:cubicBezTo>
                    <a:pt x="34" y="149"/>
                    <a:pt x="33" y="149"/>
                    <a:pt x="33" y="149"/>
                  </a:cubicBezTo>
                  <a:cubicBezTo>
                    <a:pt x="33" y="150"/>
                    <a:pt x="32" y="151"/>
                    <a:pt x="32" y="153"/>
                  </a:cubicBezTo>
                  <a:close/>
                  <a:moveTo>
                    <a:pt x="332" y="156"/>
                  </a:moveTo>
                  <a:cubicBezTo>
                    <a:pt x="326" y="163"/>
                    <a:pt x="317" y="163"/>
                    <a:pt x="307" y="162"/>
                  </a:cubicBezTo>
                  <a:cubicBezTo>
                    <a:pt x="309" y="166"/>
                    <a:pt x="310" y="171"/>
                    <a:pt x="314" y="172"/>
                  </a:cubicBezTo>
                  <a:cubicBezTo>
                    <a:pt x="316" y="173"/>
                    <a:pt x="321" y="173"/>
                    <a:pt x="323" y="173"/>
                  </a:cubicBezTo>
                  <a:cubicBezTo>
                    <a:pt x="331" y="172"/>
                    <a:pt x="337" y="168"/>
                    <a:pt x="339" y="162"/>
                  </a:cubicBezTo>
                  <a:cubicBezTo>
                    <a:pt x="341" y="158"/>
                    <a:pt x="338" y="154"/>
                    <a:pt x="336" y="150"/>
                  </a:cubicBezTo>
                  <a:cubicBezTo>
                    <a:pt x="335" y="152"/>
                    <a:pt x="333" y="155"/>
                    <a:pt x="332" y="156"/>
                  </a:cubicBezTo>
                  <a:close/>
                  <a:moveTo>
                    <a:pt x="30" y="160"/>
                  </a:moveTo>
                  <a:cubicBezTo>
                    <a:pt x="33" y="164"/>
                    <a:pt x="45" y="169"/>
                    <a:pt x="48" y="162"/>
                  </a:cubicBezTo>
                  <a:cubicBezTo>
                    <a:pt x="42" y="159"/>
                    <a:pt x="38" y="155"/>
                    <a:pt x="31" y="154"/>
                  </a:cubicBezTo>
                  <a:cubicBezTo>
                    <a:pt x="30" y="156"/>
                    <a:pt x="30" y="158"/>
                    <a:pt x="30" y="160"/>
                  </a:cubicBezTo>
                  <a:close/>
                  <a:moveTo>
                    <a:pt x="115" y="166"/>
                  </a:moveTo>
                  <a:cubicBezTo>
                    <a:pt x="119" y="167"/>
                    <a:pt x="125" y="169"/>
                    <a:pt x="132" y="169"/>
                  </a:cubicBezTo>
                  <a:cubicBezTo>
                    <a:pt x="138" y="170"/>
                    <a:pt x="149" y="171"/>
                    <a:pt x="152" y="167"/>
                  </a:cubicBezTo>
                  <a:cubicBezTo>
                    <a:pt x="153" y="165"/>
                    <a:pt x="152" y="160"/>
                    <a:pt x="152" y="159"/>
                  </a:cubicBezTo>
                  <a:cubicBezTo>
                    <a:pt x="139" y="159"/>
                    <a:pt x="125" y="160"/>
                    <a:pt x="114" y="156"/>
                  </a:cubicBezTo>
                  <a:cubicBezTo>
                    <a:pt x="114" y="160"/>
                    <a:pt x="113" y="164"/>
                    <a:pt x="115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Freeform 107"/>
            <p:cNvSpPr>
              <a:spLocks noEditPoints="1"/>
            </p:cNvSpPr>
            <p:nvPr/>
          </p:nvSpPr>
          <p:spPr bwMode="auto">
            <a:xfrm>
              <a:off x="7893051" y="3754438"/>
              <a:ext cx="96838" cy="369888"/>
            </a:xfrm>
            <a:custGeom>
              <a:avLst/>
              <a:gdLst>
                <a:gd name="T0" fmla="*/ 28 w 31"/>
                <a:gd name="T1" fmla="*/ 114 h 117"/>
                <a:gd name="T2" fmla="*/ 4 w 31"/>
                <a:gd name="T3" fmla="*/ 114 h 117"/>
                <a:gd name="T4" fmla="*/ 2 w 31"/>
                <a:gd name="T5" fmla="*/ 91 h 117"/>
                <a:gd name="T6" fmla="*/ 3 w 31"/>
                <a:gd name="T7" fmla="*/ 67 h 117"/>
                <a:gd name="T8" fmla="*/ 2 w 31"/>
                <a:gd name="T9" fmla="*/ 61 h 117"/>
                <a:gd name="T10" fmla="*/ 2 w 31"/>
                <a:gd name="T11" fmla="*/ 34 h 117"/>
                <a:gd name="T12" fmla="*/ 1 w 31"/>
                <a:gd name="T13" fmla="*/ 18 h 117"/>
                <a:gd name="T14" fmla="*/ 2 w 31"/>
                <a:gd name="T15" fmla="*/ 5 h 117"/>
                <a:gd name="T16" fmla="*/ 7 w 31"/>
                <a:gd name="T17" fmla="*/ 1 h 117"/>
                <a:gd name="T18" fmla="*/ 12 w 31"/>
                <a:gd name="T19" fmla="*/ 1 h 117"/>
                <a:gd name="T20" fmla="*/ 29 w 31"/>
                <a:gd name="T21" fmla="*/ 7 h 117"/>
                <a:gd name="T22" fmla="*/ 29 w 31"/>
                <a:gd name="T23" fmla="*/ 24 h 117"/>
                <a:gd name="T24" fmla="*/ 29 w 31"/>
                <a:gd name="T25" fmla="*/ 82 h 117"/>
                <a:gd name="T26" fmla="*/ 28 w 31"/>
                <a:gd name="T27" fmla="*/ 114 h 117"/>
                <a:gd name="T28" fmla="*/ 9 w 31"/>
                <a:gd name="T29" fmla="*/ 112 h 117"/>
                <a:gd name="T30" fmla="*/ 19 w 31"/>
                <a:gd name="T31" fmla="*/ 112 h 117"/>
                <a:gd name="T32" fmla="*/ 26 w 31"/>
                <a:gd name="T33" fmla="*/ 108 h 117"/>
                <a:gd name="T34" fmla="*/ 26 w 31"/>
                <a:gd name="T35" fmla="*/ 97 h 117"/>
                <a:gd name="T36" fmla="*/ 26 w 31"/>
                <a:gd name="T37" fmla="*/ 76 h 117"/>
                <a:gd name="T38" fmla="*/ 27 w 31"/>
                <a:gd name="T39" fmla="*/ 24 h 117"/>
                <a:gd name="T40" fmla="*/ 27 w 31"/>
                <a:gd name="T41" fmla="*/ 10 h 117"/>
                <a:gd name="T42" fmla="*/ 21 w 31"/>
                <a:gd name="T43" fmla="*/ 5 h 117"/>
                <a:gd name="T44" fmla="*/ 7 w 31"/>
                <a:gd name="T45" fmla="*/ 5 h 117"/>
                <a:gd name="T46" fmla="*/ 4 w 31"/>
                <a:gd name="T47" fmla="*/ 13 h 117"/>
                <a:gd name="T48" fmla="*/ 4 w 31"/>
                <a:gd name="T49" fmla="*/ 15 h 117"/>
                <a:gd name="T50" fmla="*/ 5 w 31"/>
                <a:gd name="T51" fmla="*/ 54 h 117"/>
                <a:gd name="T52" fmla="*/ 4 w 31"/>
                <a:gd name="T53" fmla="*/ 106 h 117"/>
                <a:gd name="T54" fmla="*/ 4 w 31"/>
                <a:gd name="T55" fmla="*/ 109 h 117"/>
                <a:gd name="T56" fmla="*/ 8 w 31"/>
                <a:gd name="T57" fmla="*/ 113 h 117"/>
                <a:gd name="T58" fmla="*/ 9 w 31"/>
                <a:gd name="T59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117">
                  <a:moveTo>
                    <a:pt x="28" y="114"/>
                  </a:moveTo>
                  <a:cubicBezTo>
                    <a:pt x="22" y="117"/>
                    <a:pt x="12" y="117"/>
                    <a:pt x="4" y="114"/>
                  </a:cubicBezTo>
                  <a:cubicBezTo>
                    <a:pt x="0" y="108"/>
                    <a:pt x="2" y="100"/>
                    <a:pt x="2" y="91"/>
                  </a:cubicBezTo>
                  <a:cubicBezTo>
                    <a:pt x="2" y="83"/>
                    <a:pt x="3" y="75"/>
                    <a:pt x="3" y="67"/>
                  </a:cubicBezTo>
                  <a:cubicBezTo>
                    <a:pt x="3" y="65"/>
                    <a:pt x="2" y="63"/>
                    <a:pt x="2" y="61"/>
                  </a:cubicBezTo>
                  <a:cubicBezTo>
                    <a:pt x="3" y="51"/>
                    <a:pt x="2" y="42"/>
                    <a:pt x="2" y="34"/>
                  </a:cubicBezTo>
                  <a:cubicBezTo>
                    <a:pt x="1" y="28"/>
                    <a:pt x="1" y="23"/>
                    <a:pt x="1" y="18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3" y="3"/>
                    <a:pt x="6" y="1"/>
                    <a:pt x="7" y="1"/>
                  </a:cubicBezTo>
                  <a:cubicBezTo>
                    <a:pt x="8" y="1"/>
                    <a:pt x="10" y="1"/>
                    <a:pt x="12" y="1"/>
                  </a:cubicBezTo>
                  <a:cubicBezTo>
                    <a:pt x="19" y="1"/>
                    <a:pt x="26" y="0"/>
                    <a:pt x="29" y="7"/>
                  </a:cubicBezTo>
                  <a:cubicBezTo>
                    <a:pt x="31" y="13"/>
                    <a:pt x="29" y="19"/>
                    <a:pt x="29" y="24"/>
                  </a:cubicBezTo>
                  <a:cubicBezTo>
                    <a:pt x="28" y="41"/>
                    <a:pt x="29" y="64"/>
                    <a:pt x="29" y="82"/>
                  </a:cubicBezTo>
                  <a:cubicBezTo>
                    <a:pt x="29" y="94"/>
                    <a:pt x="30" y="104"/>
                    <a:pt x="28" y="114"/>
                  </a:cubicBezTo>
                  <a:close/>
                  <a:moveTo>
                    <a:pt x="9" y="112"/>
                  </a:moveTo>
                  <a:cubicBezTo>
                    <a:pt x="10" y="113"/>
                    <a:pt x="16" y="114"/>
                    <a:pt x="19" y="112"/>
                  </a:cubicBezTo>
                  <a:cubicBezTo>
                    <a:pt x="23" y="114"/>
                    <a:pt x="26" y="112"/>
                    <a:pt x="26" y="108"/>
                  </a:cubicBezTo>
                  <a:cubicBezTo>
                    <a:pt x="27" y="105"/>
                    <a:pt x="26" y="101"/>
                    <a:pt x="26" y="97"/>
                  </a:cubicBezTo>
                  <a:cubicBezTo>
                    <a:pt x="27" y="90"/>
                    <a:pt x="26" y="83"/>
                    <a:pt x="26" y="76"/>
                  </a:cubicBezTo>
                  <a:cubicBezTo>
                    <a:pt x="27" y="56"/>
                    <a:pt x="26" y="43"/>
                    <a:pt x="27" y="24"/>
                  </a:cubicBezTo>
                  <a:cubicBezTo>
                    <a:pt x="27" y="19"/>
                    <a:pt x="28" y="13"/>
                    <a:pt x="27" y="10"/>
                  </a:cubicBezTo>
                  <a:cubicBezTo>
                    <a:pt x="26" y="8"/>
                    <a:pt x="24" y="6"/>
                    <a:pt x="21" y="5"/>
                  </a:cubicBezTo>
                  <a:cubicBezTo>
                    <a:pt x="17" y="2"/>
                    <a:pt x="10" y="5"/>
                    <a:pt x="7" y="5"/>
                  </a:cubicBezTo>
                  <a:cubicBezTo>
                    <a:pt x="4" y="6"/>
                    <a:pt x="4" y="10"/>
                    <a:pt x="4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3" y="27"/>
                    <a:pt x="4" y="41"/>
                    <a:pt x="5" y="54"/>
                  </a:cubicBezTo>
                  <a:cubicBezTo>
                    <a:pt x="6" y="71"/>
                    <a:pt x="4" y="91"/>
                    <a:pt x="4" y="106"/>
                  </a:cubicBezTo>
                  <a:cubicBezTo>
                    <a:pt x="4" y="107"/>
                    <a:pt x="5" y="108"/>
                    <a:pt x="4" y="109"/>
                  </a:cubicBezTo>
                  <a:cubicBezTo>
                    <a:pt x="6" y="110"/>
                    <a:pt x="7" y="112"/>
                    <a:pt x="8" y="113"/>
                  </a:cubicBezTo>
                  <a:cubicBezTo>
                    <a:pt x="8" y="112"/>
                    <a:pt x="8" y="111"/>
                    <a:pt x="9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170238" y="974848"/>
            <a:ext cx="7059542" cy="16148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950" b="1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兰亭粗黑简体" pitchFamily="2" charset="-122"/>
                <a:ea typeface="方正兰亭粗黑简体" pitchFamily="2" charset="-122"/>
                <a:cs typeface="+mn-cs"/>
                <a:sym typeface="+mn-ea"/>
              </a:rPr>
              <a:t> System &amp; Network Administration</a:t>
            </a:r>
            <a:endParaRPr kumimoji="0" lang="zh-CN" altLang="en-US" sz="4950" b="1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兰亭粗黑简体" pitchFamily="2" charset="-122"/>
              <a:ea typeface="方正兰亭粗黑简体" pitchFamily="2" charset="-122"/>
              <a:cs typeface="+mn-cs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62425" y="3869055"/>
            <a:ext cx="368554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ctr" defTabSz="6858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blipFill dpi="0" rotWithShape="1"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兰亭粗黑简体" pitchFamily="2" charset="-122"/>
                <a:ea typeface="方正兰亭粗黑简体" pitchFamily="2" charset="-122"/>
                <a:cs typeface="+mn-cs"/>
                <a:sym typeface="+mn-ea"/>
              </a:rPr>
              <a:t>Lecture by Daima Nazim </a:t>
            </a:r>
            <a:endParaRPr kumimoji="0" lang="en-US" altLang="zh-CN" sz="2400" kern="1200" cap="none" spc="0" normalizeH="0" baseline="0" noProof="0" dirty="0">
              <a:blipFill dpi="0" rotWithShape="1"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兰亭粗黑简体" pitchFamily="2" charset="-122"/>
              <a:ea typeface="方正兰亭粗黑简体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" y="525145"/>
            <a:ext cx="8509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15. </a:t>
            </a:r>
            <a:r>
              <a:rPr lang="en-US" sz="2000">
                <a:solidFill>
                  <a:schemeClr val="accent4"/>
                </a:solidFill>
                <a:latin typeface="+mn-ea"/>
                <a:cs typeface="+mn-ea"/>
              </a:rPr>
              <a:t>/proc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 : Virtual filesystem providing process and kernel information as files. In Linux, corresponds to a procfs mount. Generally automatically generated and populated by the system, on the fly.</a:t>
            </a: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Contains information about system process.</a:t>
            </a: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This is a pseudo filesystem contains information about running process. For example: /proc/{pid} directory contains information about the process with that particular pid.</a:t>
            </a: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This is a virtual filesystem with text information about system resources. For example: /proc/uptime</a:t>
            </a:r>
            <a:endParaRPr lang="en-US" sz="20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42" name="Freeform 108"/>
          <p:cNvSpPr>
            <a:spLocks noEditPoints="1"/>
          </p:cNvSpPr>
          <p:nvPr/>
        </p:nvSpPr>
        <p:spPr bwMode="auto">
          <a:xfrm>
            <a:off x="7996555" y="3796030"/>
            <a:ext cx="936625" cy="1091565"/>
          </a:xfrm>
          <a:custGeom>
            <a:avLst/>
            <a:gdLst>
              <a:gd name="T0" fmla="*/ 125 w 187"/>
              <a:gd name="T1" fmla="*/ 15 h 199"/>
              <a:gd name="T2" fmla="*/ 139 w 187"/>
              <a:gd name="T3" fmla="*/ 13 h 199"/>
              <a:gd name="T4" fmla="*/ 152 w 187"/>
              <a:gd name="T5" fmla="*/ 49 h 199"/>
              <a:gd name="T6" fmla="*/ 170 w 187"/>
              <a:gd name="T7" fmla="*/ 114 h 199"/>
              <a:gd name="T8" fmla="*/ 183 w 187"/>
              <a:gd name="T9" fmla="*/ 147 h 199"/>
              <a:gd name="T10" fmla="*/ 158 w 187"/>
              <a:gd name="T11" fmla="*/ 158 h 199"/>
              <a:gd name="T12" fmla="*/ 120 w 187"/>
              <a:gd name="T13" fmla="*/ 168 h 199"/>
              <a:gd name="T14" fmla="*/ 39 w 187"/>
              <a:gd name="T15" fmla="*/ 199 h 199"/>
              <a:gd name="T16" fmla="*/ 31 w 187"/>
              <a:gd name="T17" fmla="*/ 181 h 199"/>
              <a:gd name="T18" fmla="*/ 19 w 187"/>
              <a:gd name="T19" fmla="*/ 150 h 199"/>
              <a:gd name="T20" fmla="*/ 9 w 187"/>
              <a:gd name="T21" fmla="*/ 119 h 199"/>
              <a:gd name="T22" fmla="*/ 3 w 187"/>
              <a:gd name="T23" fmla="*/ 83 h 199"/>
              <a:gd name="T24" fmla="*/ 25 w 187"/>
              <a:gd name="T25" fmla="*/ 44 h 199"/>
              <a:gd name="T26" fmla="*/ 69 w 187"/>
              <a:gd name="T27" fmla="*/ 30 h 199"/>
              <a:gd name="T28" fmla="*/ 75 w 187"/>
              <a:gd name="T29" fmla="*/ 3 h 199"/>
              <a:gd name="T30" fmla="*/ 98 w 187"/>
              <a:gd name="T31" fmla="*/ 8 h 199"/>
              <a:gd name="T32" fmla="*/ 88 w 187"/>
              <a:gd name="T33" fmla="*/ 40 h 199"/>
              <a:gd name="T34" fmla="*/ 104 w 187"/>
              <a:gd name="T35" fmla="*/ 48 h 199"/>
              <a:gd name="T36" fmla="*/ 97 w 187"/>
              <a:gd name="T37" fmla="*/ 70 h 199"/>
              <a:gd name="T38" fmla="*/ 83 w 187"/>
              <a:gd name="T39" fmla="*/ 6 h 199"/>
              <a:gd name="T40" fmla="*/ 100 w 187"/>
              <a:gd name="T41" fmla="*/ 22 h 199"/>
              <a:gd name="T42" fmla="*/ 92 w 187"/>
              <a:gd name="T43" fmla="*/ 5 h 199"/>
              <a:gd name="T44" fmla="*/ 72 w 187"/>
              <a:gd name="T45" fmla="*/ 16 h 199"/>
              <a:gd name="T46" fmla="*/ 86 w 187"/>
              <a:gd name="T47" fmla="*/ 58 h 199"/>
              <a:gd name="T48" fmla="*/ 107 w 187"/>
              <a:gd name="T49" fmla="*/ 73 h 199"/>
              <a:gd name="T50" fmla="*/ 109 w 187"/>
              <a:gd name="T51" fmla="*/ 52 h 199"/>
              <a:gd name="T52" fmla="*/ 95 w 187"/>
              <a:gd name="T53" fmla="*/ 22 h 199"/>
              <a:gd name="T54" fmla="*/ 89 w 187"/>
              <a:gd name="T55" fmla="*/ 49 h 199"/>
              <a:gd name="T56" fmla="*/ 95 w 187"/>
              <a:gd name="T57" fmla="*/ 16 h 199"/>
              <a:gd name="T58" fmla="*/ 80 w 187"/>
              <a:gd name="T59" fmla="*/ 11 h 199"/>
              <a:gd name="T60" fmla="*/ 80 w 187"/>
              <a:gd name="T61" fmla="*/ 27 h 199"/>
              <a:gd name="T62" fmla="*/ 95 w 187"/>
              <a:gd name="T63" fmla="*/ 16 h 199"/>
              <a:gd name="T64" fmla="*/ 121 w 187"/>
              <a:gd name="T65" fmla="*/ 19 h 199"/>
              <a:gd name="T66" fmla="*/ 107 w 187"/>
              <a:gd name="T67" fmla="*/ 43 h 199"/>
              <a:gd name="T68" fmla="*/ 99 w 187"/>
              <a:gd name="T69" fmla="*/ 75 h 199"/>
              <a:gd name="T70" fmla="*/ 69 w 187"/>
              <a:gd name="T71" fmla="*/ 32 h 199"/>
              <a:gd name="T72" fmla="*/ 41 w 187"/>
              <a:gd name="T73" fmla="*/ 40 h 199"/>
              <a:gd name="T74" fmla="*/ 3 w 187"/>
              <a:gd name="T75" fmla="*/ 56 h 199"/>
              <a:gd name="T76" fmla="*/ 13 w 187"/>
              <a:gd name="T77" fmla="*/ 125 h 199"/>
              <a:gd name="T78" fmla="*/ 30 w 187"/>
              <a:gd name="T79" fmla="*/ 175 h 199"/>
              <a:gd name="T80" fmla="*/ 122 w 187"/>
              <a:gd name="T81" fmla="*/ 166 h 199"/>
              <a:gd name="T82" fmla="*/ 174 w 187"/>
              <a:gd name="T83" fmla="*/ 148 h 199"/>
              <a:gd name="T84" fmla="*/ 171 w 187"/>
              <a:gd name="T85" fmla="*/ 121 h 199"/>
              <a:gd name="T86" fmla="*/ 152 w 187"/>
              <a:gd name="T87" fmla="*/ 62 h 199"/>
              <a:gd name="T88" fmla="*/ 144 w 187"/>
              <a:gd name="T89" fmla="*/ 15 h 199"/>
              <a:gd name="T90" fmla="*/ 104 w 187"/>
              <a:gd name="T91" fmla="*/ 67 h 199"/>
              <a:gd name="T92" fmla="*/ 87 w 187"/>
              <a:gd name="T93" fmla="*/ 27 h 199"/>
              <a:gd name="T94" fmla="*/ 93 w 187"/>
              <a:gd name="T95" fmla="*/ 46 h 199"/>
              <a:gd name="T96" fmla="*/ 92 w 187"/>
              <a:gd name="T97" fmla="*/ 5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87" h="199">
                <a:moveTo>
                  <a:pt x="104" y="20"/>
                </a:moveTo>
                <a:cubicBezTo>
                  <a:pt x="109" y="19"/>
                  <a:pt x="114" y="17"/>
                  <a:pt x="120" y="16"/>
                </a:cubicBezTo>
                <a:cubicBezTo>
                  <a:pt x="121" y="15"/>
                  <a:pt x="123" y="15"/>
                  <a:pt x="125" y="15"/>
                </a:cubicBezTo>
                <a:cubicBezTo>
                  <a:pt x="125" y="15"/>
                  <a:pt x="126" y="15"/>
                  <a:pt x="126" y="15"/>
                </a:cubicBezTo>
                <a:cubicBezTo>
                  <a:pt x="128" y="14"/>
                  <a:pt x="130" y="15"/>
                  <a:pt x="131" y="15"/>
                </a:cubicBezTo>
                <a:cubicBezTo>
                  <a:pt x="133" y="14"/>
                  <a:pt x="136" y="13"/>
                  <a:pt x="139" y="13"/>
                </a:cubicBezTo>
                <a:cubicBezTo>
                  <a:pt x="141" y="12"/>
                  <a:pt x="144" y="12"/>
                  <a:pt x="147" y="13"/>
                </a:cubicBezTo>
                <a:cubicBezTo>
                  <a:pt x="148" y="19"/>
                  <a:pt x="150" y="27"/>
                  <a:pt x="149" y="32"/>
                </a:cubicBezTo>
                <a:cubicBezTo>
                  <a:pt x="150" y="38"/>
                  <a:pt x="150" y="45"/>
                  <a:pt x="152" y="49"/>
                </a:cubicBezTo>
                <a:cubicBezTo>
                  <a:pt x="153" y="56"/>
                  <a:pt x="154" y="64"/>
                  <a:pt x="155" y="71"/>
                </a:cubicBezTo>
                <a:cubicBezTo>
                  <a:pt x="156" y="79"/>
                  <a:pt x="159" y="85"/>
                  <a:pt x="161" y="91"/>
                </a:cubicBezTo>
                <a:cubicBezTo>
                  <a:pt x="164" y="99"/>
                  <a:pt x="167" y="107"/>
                  <a:pt x="170" y="114"/>
                </a:cubicBezTo>
                <a:cubicBezTo>
                  <a:pt x="175" y="124"/>
                  <a:pt x="181" y="132"/>
                  <a:pt x="185" y="142"/>
                </a:cubicBezTo>
                <a:cubicBezTo>
                  <a:pt x="186" y="143"/>
                  <a:pt x="187" y="144"/>
                  <a:pt x="186" y="146"/>
                </a:cubicBezTo>
                <a:cubicBezTo>
                  <a:pt x="186" y="146"/>
                  <a:pt x="184" y="146"/>
                  <a:pt x="183" y="147"/>
                </a:cubicBezTo>
                <a:cubicBezTo>
                  <a:pt x="182" y="148"/>
                  <a:pt x="180" y="149"/>
                  <a:pt x="177" y="150"/>
                </a:cubicBezTo>
                <a:cubicBezTo>
                  <a:pt x="173" y="152"/>
                  <a:pt x="168" y="154"/>
                  <a:pt x="164" y="156"/>
                </a:cubicBezTo>
                <a:cubicBezTo>
                  <a:pt x="163" y="157"/>
                  <a:pt x="159" y="157"/>
                  <a:pt x="158" y="158"/>
                </a:cubicBezTo>
                <a:cubicBezTo>
                  <a:pt x="150" y="159"/>
                  <a:pt x="138" y="164"/>
                  <a:pt x="129" y="166"/>
                </a:cubicBezTo>
                <a:cubicBezTo>
                  <a:pt x="129" y="166"/>
                  <a:pt x="129" y="166"/>
                  <a:pt x="128" y="167"/>
                </a:cubicBezTo>
                <a:cubicBezTo>
                  <a:pt x="126" y="166"/>
                  <a:pt x="123" y="167"/>
                  <a:pt x="120" y="168"/>
                </a:cubicBezTo>
                <a:cubicBezTo>
                  <a:pt x="108" y="170"/>
                  <a:pt x="94" y="172"/>
                  <a:pt x="82" y="177"/>
                </a:cubicBezTo>
                <a:cubicBezTo>
                  <a:pt x="74" y="180"/>
                  <a:pt x="65" y="183"/>
                  <a:pt x="58" y="187"/>
                </a:cubicBezTo>
                <a:cubicBezTo>
                  <a:pt x="51" y="191"/>
                  <a:pt x="45" y="195"/>
                  <a:pt x="39" y="199"/>
                </a:cubicBezTo>
                <a:cubicBezTo>
                  <a:pt x="38" y="197"/>
                  <a:pt x="37" y="195"/>
                  <a:pt x="36" y="193"/>
                </a:cubicBezTo>
                <a:cubicBezTo>
                  <a:pt x="35" y="190"/>
                  <a:pt x="33" y="188"/>
                  <a:pt x="32" y="185"/>
                </a:cubicBezTo>
                <a:cubicBezTo>
                  <a:pt x="32" y="184"/>
                  <a:pt x="31" y="182"/>
                  <a:pt x="31" y="181"/>
                </a:cubicBezTo>
                <a:cubicBezTo>
                  <a:pt x="28" y="173"/>
                  <a:pt x="25" y="165"/>
                  <a:pt x="21" y="156"/>
                </a:cubicBezTo>
                <a:cubicBezTo>
                  <a:pt x="21" y="155"/>
                  <a:pt x="20" y="154"/>
                  <a:pt x="19" y="153"/>
                </a:cubicBezTo>
                <a:cubicBezTo>
                  <a:pt x="19" y="152"/>
                  <a:pt x="19" y="151"/>
                  <a:pt x="19" y="150"/>
                </a:cubicBezTo>
                <a:cubicBezTo>
                  <a:pt x="17" y="145"/>
                  <a:pt x="15" y="139"/>
                  <a:pt x="14" y="133"/>
                </a:cubicBezTo>
                <a:cubicBezTo>
                  <a:pt x="13" y="130"/>
                  <a:pt x="12" y="127"/>
                  <a:pt x="11" y="124"/>
                </a:cubicBezTo>
                <a:cubicBezTo>
                  <a:pt x="10" y="122"/>
                  <a:pt x="10" y="120"/>
                  <a:pt x="9" y="119"/>
                </a:cubicBezTo>
                <a:cubicBezTo>
                  <a:pt x="9" y="117"/>
                  <a:pt x="9" y="115"/>
                  <a:pt x="8" y="113"/>
                </a:cubicBezTo>
                <a:cubicBezTo>
                  <a:pt x="7" y="106"/>
                  <a:pt x="5" y="100"/>
                  <a:pt x="4" y="93"/>
                </a:cubicBezTo>
                <a:cubicBezTo>
                  <a:pt x="4" y="90"/>
                  <a:pt x="3" y="86"/>
                  <a:pt x="3" y="83"/>
                </a:cubicBezTo>
                <a:cubicBezTo>
                  <a:pt x="2" y="77"/>
                  <a:pt x="1" y="71"/>
                  <a:pt x="1" y="65"/>
                </a:cubicBezTo>
                <a:cubicBezTo>
                  <a:pt x="1" y="62"/>
                  <a:pt x="0" y="58"/>
                  <a:pt x="1" y="55"/>
                </a:cubicBezTo>
                <a:cubicBezTo>
                  <a:pt x="8" y="52"/>
                  <a:pt x="16" y="47"/>
                  <a:pt x="25" y="44"/>
                </a:cubicBezTo>
                <a:cubicBezTo>
                  <a:pt x="26" y="43"/>
                  <a:pt x="29" y="42"/>
                  <a:pt x="31" y="42"/>
                </a:cubicBezTo>
                <a:cubicBezTo>
                  <a:pt x="37" y="39"/>
                  <a:pt x="44" y="37"/>
                  <a:pt x="51" y="35"/>
                </a:cubicBezTo>
                <a:cubicBezTo>
                  <a:pt x="57" y="34"/>
                  <a:pt x="63" y="31"/>
                  <a:pt x="69" y="30"/>
                </a:cubicBezTo>
                <a:cubicBezTo>
                  <a:pt x="70" y="29"/>
                  <a:pt x="72" y="29"/>
                  <a:pt x="75" y="28"/>
                </a:cubicBezTo>
                <a:cubicBezTo>
                  <a:pt x="74" y="25"/>
                  <a:pt x="70" y="19"/>
                  <a:pt x="70" y="15"/>
                </a:cubicBezTo>
                <a:cubicBezTo>
                  <a:pt x="70" y="10"/>
                  <a:pt x="72" y="7"/>
                  <a:pt x="75" y="3"/>
                </a:cubicBezTo>
                <a:cubicBezTo>
                  <a:pt x="77" y="3"/>
                  <a:pt x="80" y="1"/>
                  <a:pt x="83" y="0"/>
                </a:cubicBezTo>
                <a:cubicBezTo>
                  <a:pt x="87" y="0"/>
                  <a:pt x="90" y="1"/>
                  <a:pt x="94" y="3"/>
                </a:cubicBezTo>
                <a:cubicBezTo>
                  <a:pt x="95" y="5"/>
                  <a:pt x="97" y="6"/>
                  <a:pt x="98" y="8"/>
                </a:cubicBezTo>
                <a:cubicBezTo>
                  <a:pt x="101" y="12"/>
                  <a:pt x="101" y="16"/>
                  <a:pt x="104" y="20"/>
                </a:cubicBezTo>
                <a:close/>
                <a:moveTo>
                  <a:pt x="92" y="48"/>
                </a:moveTo>
                <a:cubicBezTo>
                  <a:pt x="90" y="46"/>
                  <a:pt x="89" y="43"/>
                  <a:pt x="88" y="40"/>
                </a:cubicBezTo>
                <a:cubicBezTo>
                  <a:pt x="86" y="35"/>
                  <a:pt x="84" y="31"/>
                  <a:pt x="85" y="26"/>
                </a:cubicBezTo>
                <a:cubicBezTo>
                  <a:pt x="86" y="24"/>
                  <a:pt x="89" y="23"/>
                  <a:pt x="93" y="24"/>
                </a:cubicBezTo>
                <a:cubicBezTo>
                  <a:pt x="97" y="29"/>
                  <a:pt x="101" y="40"/>
                  <a:pt x="104" y="48"/>
                </a:cubicBezTo>
                <a:cubicBezTo>
                  <a:pt x="106" y="54"/>
                  <a:pt x="111" y="64"/>
                  <a:pt x="107" y="68"/>
                </a:cubicBezTo>
                <a:cubicBezTo>
                  <a:pt x="106" y="68"/>
                  <a:pt x="104" y="71"/>
                  <a:pt x="103" y="71"/>
                </a:cubicBezTo>
                <a:cubicBezTo>
                  <a:pt x="101" y="71"/>
                  <a:pt x="98" y="70"/>
                  <a:pt x="97" y="70"/>
                </a:cubicBezTo>
                <a:cubicBezTo>
                  <a:pt x="96" y="69"/>
                  <a:pt x="96" y="67"/>
                  <a:pt x="94" y="66"/>
                </a:cubicBezTo>
                <a:cubicBezTo>
                  <a:pt x="87" y="49"/>
                  <a:pt x="78" y="34"/>
                  <a:pt x="75" y="12"/>
                </a:cubicBezTo>
                <a:cubicBezTo>
                  <a:pt x="77" y="9"/>
                  <a:pt x="80" y="8"/>
                  <a:pt x="83" y="6"/>
                </a:cubicBezTo>
                <a:cubicBezTo>
                  <a:pt x="86" y="6"/>
                  <a:pt x="89" y="7"/>
                  <a:pt x="92" y="8"/>
                </a:cubicBezTo>
                <a:cubicBezTo>
                  <a:pt x="94" y="11"/>
                  <a:pt x="96" y="13"/>
                  <a:pt x="98" y="16"/>
                </a:cubicBezTo>
                <a:cubicBezTo>
                  <a:pt x="99" y="18"/>
                  <a:pt x="99" y="20"/>
                  <a:pt x="100" y="22"/>
                </a:cubicBezTo>
                <a:cubicBezTo>
                  <a:pt x="101" y="21"/>
                  <a:pt x="101" y="22"/>
                  <a:pt x="101" y="21"/>
                </a:cubicBezTo>
                <a:cubicBezTo>
                  <a:pt x="100" y="16"/>
                  <a:pt x="98" y="12"/>
                  <a:pt x="95" y="7"/>
                </a:cubicBezTo>
                <a:cubicBezTo>
                  <a:pt x="94" y="7"/>
                  <a:pt x="93" y="6"/>
                  <a:pt x="92" y="5"/>
                </a:cubicBezTo>
                <a:cubicBezTo>
                  <a:pt x="90" y="4"/>
                  <a:pt x="87" y="2"/>
                  <a:pt x="84" y="3"/>
                </a:cubicBezTo>
                <a:cubicBezTo>
                  <a:pt x="82" y="3"/>
                  <a:pt x="79" y="4"/>
                  <a:pt x="76" y="5"/>
                </a:cubicBezTo>
                <a:cubicBezTo>
                  <a:pt x="73" y="8"/>
                  <a:pt x="72" y="11"/>
                  <a:pt x="72" y="16"/>
                </a:cubicBezTo>
                <a:cubicBezTo>
                  <a:pt x="74" y="19"/>
                  <a:pt x="75" y="24"/>
                  <a:pt x="77" y="28"/>
                </a:cubicBezTo>
                <a:cubicBezTo>
                  <a:pt x="77" y="32"/>
                  <a:pt x="79" y="35"/>
                  <a:pt x="79" y="38"/>
                </a:cubicBezTo>
                <a:cubicBezTo>
                  <a:pt x="82" y="45"/>
                  <a:pt x="84" y="52"/>
                  <a:pt x="86" y="58"/>
                </a:cubicBezTo>
                <a:cubicBezTo>
                  <a:pt x="89" y="63"/>
                  <a:pt x="92" y="69"/>
                  <a:pt x="96" y="73"/>
                </a:cubicBezTo>
                <a:cubicBezTo>
                  <a:pt x="98" y="73"/>
                  <a:pt x="99" y="74"/>
                  <a:pt x="101" y="74"/>
                </a:cubicBezTo>
                <a:cubicBezTo>
                  <a:pt x="102" y="73"/>
                  <a:pt x="105" y="73"/>
                  <a:pt x="107" y="73"/>
                </a:cubicBezTo>
                <a:cubicBezTo>
                  <a:pt x="107" y="72"/>
                  <a:pt x="108" y="72"/>
                  <a:pt x="109" y="71"/>
                </a:cubicBezTo>
                <a:cubicBezTo>
                  <a:pt x="112" y="67"/>
                  <a:pt x="111" y="61"/>
                  <a:pt x="109" y="56"/>
                </a:cubicBezTo>
                <a:cubicBezTo>
                  <a:pt x="109" y="54"/>
                  <a:pt x="109" y="53"/>
                  <a:pt x="109" y="52"/>
                </a:cubicBezTo>
                <a:cubicBezTo>
                  <a:pt x="107" y="46"/>
                  <a:pt x="104" y="39"/>
                  <a:pt x="102" y="34"/>
                </a:cubicBezTo>
                <a:cubicBezTo>
                  <a:pt x="100" y="31"/>
                  <a:pt x="99" y="28"/>
                  <a:pt x="97" y="25"/>
                </a:cubicBezTo>
                <a:cubicBezTo>
                  <a:pt x="96" y="24"/>
                  <a:pt x="96" y="22"/>
                  <a:pt x="95" y="22"/>
                </a:cubicBezTo>
                <a:cubicBezTo>
                  <a:pt x="92" y="18"/>
                  <a:pt x="85" y="20"/>
                  <a:pt x="82" y="24"/>
                </a:cubicBezTo>
                <a:cubicBezTo>
                  <a:pt x="81" y="30"/>
                  <a:pt x="83" y="36"/>
                  <a:pt x="86" y="42"/>
                </a:cubicBezTo>
                <a:cubicBezTo>
                  <a:pt x="87" y="44"/>
                  <a:pt x="88" y="47"/>
                  <a:pt x="89" y="49"/>
                </a:cubicBezTo>
                <a:cubicBezTo>
                  <a:pt x="90" y="51"/>
                  <a:pt x="91" y="54"/>
                  <a:pt x="94" y="54"/>
                </a:cubicBezTo>
                <a:cubicBezTo>
                  <a:pt x="95" y="52"/>
                  <a:pt x="93" y="50"/>
                  <a:pt x="92" y="48"/>
                </a:cubicBezTo>
                <a:close/>
                <a:moveTo>
                  <a:pt x="95" y="16"/>
                </a:moveTo>
                <a:cubicBezTo>
                  <a:pt x="94" y="14"/>
                  <a:pt x="92" y="11"/>
                  <a:pt x="91" y="10"/>
                </a:cubicBezTo>
                <a:cubicBezTo>
                  <a:pt x="89" y="9"/>
                  <a:pt x="85" y="8"/>
                  <a:pt x="83" y="8"/>
                </a:cubicBezTo>
                <a:cubicBezTo>
                  <a:pt x="82" y="9"/>
                  <a:pt x="81" y="10"/>
                  <a:pt x="80" y="11"/>
                </a:cubicBezTo>
                <a:cubicBezTo>
                  <a:pt x="79" y="11"/>
                  <a:pt x="78" y="11"/>
                  <a:pt x="77" y="13"/>
                </a:cubicBezTo>
                <a:cubicBezTo>
                  <a:pt x="77" y="14"/>
                  <a:pt x="77" y="17"/>
                  <a:pt x="77" y="18"/>
                </a:cubicBezTo>
                <a:cubicBezTo>
                  <a:pt x="78" y="21"/>
                  <a:pt x="80" y="25"/>
                  <a:pt x="80" y="27"/>
                </a:cubicBezTo>
                <a:cubicBezTo>
                  <a:pt x="80" y="21"/>
                  <a:pt x="86" y="18"/>
                  <a:pt x="90" y="18"/>
                </a:cubicBezTo>
                <a:cubicBezTo>
                  <a:pt x="93" y="18"/>
                  <a:pt x="95" y="20"/>
                  <a:pt x="97" y="22"/>
                </a:cubicBezTo>
                <a:cubicBezTo>
                  <a:pt x="96" y="19"/>
                  <a:pt x="97" y="18"/>
                  <a:pt x="95" y="16"/>
                </a:cubicBezTo>
                <a:close/>
                <a:moveTo>
                  <a:pt x="138" y="16"/>
                </a:moveTo>
                <a:cubicBezTo>
                  <a:pt x="135" y="17"/>
                  <a:pt x="132" y="16"/>
                  <a:pt x="129" y="17"/>
                </a:cubicBezTo>
                <a:cubicBezTo>
                  <a:pt x="126" y="17"/>
                  <a:pt x="123" y="18"/>
                  <a:pt x="121" y="19"/>
                </a:cubicBezTo>
                <a:cubicBezTo>
                  <a:pt x="120" y="19"/>
                  <a:pt x="119" y="18"/>
                  <a:pt x="117" y="19"/>
                </a:cubicBezTo>
                <a:cubicBezTo>
                  <a:pt x="111" y="20"/>
                  <a:pt x="105" y="22"/>
                  <a:pt x="99" y="24"/>
                </a:cubicBezTo>
                <a:cubicBezTo>
                  <a:pt x="102" y="28"/>
                  <a:pt x="105" y="36"/>
                  <a:pt x="107" y="43"/>
                </a:cubicBezTo>
                <a:cubicBezTo>
                  <a:pt x="110" y="52"/>
                  <a:pt x="116" y="63"/>
                  <a:pt x="112" y="72"/>
                </a:cubicBezTo>
                <a:cubicBezTo>
                  <a:pt x="109" y="75"/>
                  <a:pt x="105" y="75"/>
                  <a:pt x="101" y="76"/>
                </a:cubicBezTo>
                <a:cubicBezTo>
                  <a:pt x="100" y="76"/>
                  <a:pt x="99" y="76"/>
                  <a:pt x="99" y="75"/>
                </a:cubicBezTo>
                <a:cubicBezTo>
                  <a:pt x="94" y="75"/>
                  <a:pt x="91" y="71"/>
                  <a:pt x="89" y="67"/>
                </a:cubicBezTo>
                <a:cubicBezTo>
                  <a:pt x="83" y="56"/>
                  <a:pt x="78" y="42"/>
                  <a:pt x="75" y="30"/>
                </a:cubicBezTo>
                <a:cubicBezTo>
                  <a:pt x="73" y="31"/>
                  <a:pt x="71" y="31"/>
                  <a:pt x="69" y="32"/>
                </a:cubicBezTo>
                <a:cubicBezTo>
                  <a:pt x="65" y="33"/>
                  <a:pt x="63" y="34"/>
                  <a:pt x="61" y="34"/>
                </a:cubicBezTo>
                <a:cubicBezTo>
                  <a:pt x="58" y="35"/>
                  <a:pt x="56" y="36"/>
                  <a:pt x="54" y="37"/>
                </a:cubicBezTo>
                <a:cubicBezTo>
                  <a:pt x="50" y="38"/>
                  <a:pt x="46" y="39"/>
                  <a:pt x="41" y="40"/>
                </a:cubicBezTo>
                <a:cubicBezTo>
                  <a:pt x="39" y="41"/>
                  <a:pt x="36" y="42"/>
                  <a:pt x="34" y="43"/>
                </a:cubicBezTo>
                <a:cubicBezTo>
                  <a:pt x="27" y="46"/>
                  <a:pt x="20" y="48"/>
                  <a:pt x="13" y="51"/>
                </a:cubicBezTo>
                <a:cubicBezTo>
                  <a:pt x="10" y="52"/>
                  <a:pt x="7" y="55"/>
                  <a:pt x="3" y="56"/>
                </a:cubicBezTo>
                <a:cubicBezTo>
                  <a:pt x="3" y="67"/>
                  <a:pt x="4" y="78"/>
                  <a:pt x="6" y="90"/>
                </a:cubicBezTo>
                <a:cubicBezTo>
                  <a:pt x="6" y="94"/>
                  <a:pt x="9" y="99"/>
                  <a:pt x="9" y="104"/>
                </a:cubicBezTo>
                <a:cubicBezTo>
                  <a:pt x="10" y="111"/>
                  <a:pt x="11" y="118"/>
                  <a:pt x="13" y="125"/>
                </a:cubicBezTo>
                <a:cubicBezTo>
                  <a:pt x="16" y="132"/>
                  <a:pt x="17" y="140"/>
                  <a:pt x="19" y="146"/>
                </a:cubicBezTo>
                <a:cubicBezTo>
                  <a:pt x="21" y="152"/>
                  <a:pt x="23" y="157"/>
                  <a:pt x="25" y="162"/>
                </a:cubicBezTo>
                <a:cubicBezTo>
                  <a:pt x="27" y="167"/>
                  <a:pt x="29" y="171"/>
                  <a:pt x="30" y="175"/>
                </a:cubicBezTo>
                <a:cubicBezTo>
                  <a:pt x="33" y="183"/>
                  <a:pt x="36" y="190"/>
                  <a:pt x="40" y="197"/>
                </a:cubicBezTo>
                <a:cubicBezTo>
                  <a:pt x="51" y="187"/>
                  <a:pt x="65" y="182"/>
                  <a:pt x="78" y="177"/>
                </a:cubicBezTo>
                <a:cubicBezTo>
                  <a:pt x="91" y="171"/>
                  <a:pt x="107" y="169"/>
                  <a:pt x="122" y="166"/>
                </a:cubicBezTo>
                <a:cubicBezTo>
                  <a:pt x="129" y="164"/>
                  <a:pt x="134" y="162"/>
                  <a:pt x="140" y="160"/>
                </a:cubicBezTo>
                <a:cubicBezTo>
                  <a:pt x="146" y="158"/>
                  <a:pt x="152" y="157"/>
                  <a:pt x="158" y="155"/>
                </a:cubicBezTo>
                <a:cubicBezTo>
                  <a:pt x="163" y="153"/>
                  <a:pt x="169" y="150"/>
                  <a:pt x="174" y="148"/>
                </a:cubicBezTo>
                <a:cubicBezTo>
                  <a:pt x="176" y="146"/>
                  <a:pt x="181" y="145"/>
                  <a:pt x="183" y="144"/>
                </a:cubicBezTo>
                <a:cubicBezTo>
                  <a:pt x="182" y="140"/>
                  <a:pt x="179" y="137"/>
                  <a:pt x="177" y="134"/>
                </a:cubicBezTo>
                <a:cubicBezTo>
                  <a:pt x="175" y="129"/>
                  <a:pt x="172" y="125"/>
                  <a:pt x="171" y="121"/>
                </a:cubicBezTo>
                <a:cubicBezTo>
                  <a:pt x="166" y="111"/>
                  <a:pt x="162" y="102"/>
                  <a:pt x="159" y="92"/>
                </a:cubicBezTo>
                <a:cubicBezTo>
                  <a:pt x="158" y="87"/>
                  <a:pt x="156" y="83"/>
                  <a:pt x="155" y="78"/>
                </a:cubicBezTo>
                <a:cubicBezTo>
                  <a:pt x="153" y="73"/>
                  <a:pt x="153" y="68"/>
                  <a:pt x="152" y="62"/>
                </a:cubicBezTo>
                <a:cubicBezTo>
                  <a:pt x="151" y="57"/>
                  <a:pt x="150" y="52"/>
                  <a:pt x="149" y="47"/>
                </a:cubicBezTo>
                <a:cubicBezTo>
                  <a:pt x="147" y="36"/>
                  <a:pt x="148" y="25"/>
                  <a:pt x="145" y="15"/>
                </a:cubicBezTo>
                <a:cubicBezTo>
                  <a:pt x="145" y="15"/>
                  <a:pt x="144" y="15"/>
                  <a:pt x="144" y="15"/>
                </a:cubicBezTo>
                <a:cubicBezTo>
                  <a:pt x="141" y="15"/>
                  <a:pt x="140" y="16"/>
                  <a:pt x="138" y="16"/>
                </a:cubicBezTo>
                <a:close/>
                <a:moveTo>
                  <a:pt x="100" y="69"/>
                </a:moveTo>
                <a:cubicBezTo>
                  <a:pt x="101" y="69"/>
                  <a:pt x="104" y="68"/>
                  <a:pt x="104" y="67"/>
                </a:cubicBezTo>
                <a:cubicBezTo>
                  <a:pt x="106" y="66"/>
                  <a:pt x="106" y="62"/>
                  <a:pt x="106" y="60"/>
                </a:cubicBezTo>
                <a:cubicBezTo>
                  <a:pt x="101" y="48"/>
                  <a:pt x="98" y="35"/>
                  <a:pt x="91" y="26"/>
                </a:cubicBezTo>
                <a:cubicBezTo>
                  <a:pt x="89" y="26"/>
                  <a:pt x="88" y="25"/>
                  <a:pt x="87" y="27"/>
                </a:cubicBezTo>
                <a:cubicBezTo>
                  <a:pt x="88" y="27"/>
                  <a:pt x="87" y="27"/>
                  <a:pt x="87" y="27"/>
                </a:cubicBezTo>
                <a:cubicBezTo>
                  <a:pt x="86" y="33"/>
                  <a:pt x="89" y="37"/>
                  <a:pt x="91" y="42"/>
                </a:cubicBezTo>
                <a:cubicBezTo>
                  <a:pt x="91" y="44"/>
                  <a:pt x="92" y="44"/>
                  <a:pt x="93" y="46"/>
                </a:cubicBezTo>
                <a:cubicBezTo>
                  <a:pt x="93" y="46"/>
                  <a:pt x="93" y="47"/>
                  <a:pt x="93" y="48"/>
                </a:cubicBezTo>
                <a:cubicBezTo>
                  <a:pt x="95" y="51"/>
                  <a:pt x="99" y="53"/>
                  <a:pt x="95" y="56"/>
                </a:cubicBezTo>
                <a:cubicBezTo>
                  <a:pt x="94" y="56"/>
                  <a:pt x="93" y="57"/>
                  <a:pt x="92" y="57"/>
                </a:cubicBezTo>
                <a:cubicBezTo>
                  <a:pt x="94" y="60"/>
                  <a:pt x="96" y="68"/>
                  <a:pt x="100" y="69"/>
                </a:cubicBez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340" y="135890"/>
            <a:ext cx="8856345" cy="4825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5435" y="125730"/>
            <a:ext cx="829691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1.</a:t>
            </a:r>
            <a:r>
              <a:rPr lang="en-US" sz="1600">
                <a:solidFill>
                  <a:schemeClr val="accent4"/>
                </a:solidFill>
                <a:latin typeface="+mn-ea"/>
                <a:cs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 (Root)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</a:rPr>
              <a:t>: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Primary hierarchy root and root directory of the entire file system hierarchy.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Every single file and directory starts from the root directory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The only root user has the right to write under this directory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/root is the roaot user’s home directory, which is not the same as /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2.</a:t>
            </a:r>
            <a:r>
              <a:rPr lang="en-US" sz="2000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/bin </a:t>
            </a:r>
            <a:r>
              <a:rPr 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: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Essential command binaries that need to be available in single-user mode; for all users, e.g., cat, ls, cp.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Contains binary executables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Common linux commands you need to use in single-user modes are located under this directory.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Commands used by all the users of the system are located here e.g. ps, ls, ping, grep, cp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42053" name="组合 52"/>
          <p:cNvGrpSpPr/>
          <p:nvPr/>
        </p:nvGrpSpPr>
        <p:grpSpPr>
          <a:xfrm>
            <a:off x="8113395" y="4429125"/>
            <a:ext cx="849630" cy="534035"/>
            <a:chOff x="4821743" y="2540867"/>
            <a:chExt cx="939800" cy="728663"/>
          </a:xfrm>
        </p:grpSpPr>
        <p:sp>
          <p:nvSpPr>
            <p:cNvPr id="122" name="Freeform 51"/>
            <p:cNvSpPr>
              <a:spLocks noEditPoints="1"/>
            </p:cNvSpPr>
            <p:nvPr/>
          </p:nvSpPr>
          <p:spPr bwMode="auto">
            <a:xfrm>
              <a:off x="4923343" y="2540867"/>
              <a:ext cx="728663" cy="577850"/>
            </a:xfrm>
            <a:custGeom>
              <a:avLst/>
              <a:gdLst>
                <a:gd name="T0" fmla="*/ 194 w 194"/>
                <a:gd name="T1" fmla="*/ 154 h 154"/>
                <a:gd name="T2" fmla="*/ 194 w 194"/>
                <a:gd name="T3" fmla="*/ 151 h 154"/>
                <a:gd name="T4" fmla="*/ 194 w 194"/>
                <a:gd name="T5" fmla="*/ 15 h 154"/>
                <a:gd name="T6" fmla="*/ 179 w 194"/>
                <a:gd name="T7" fmla="*/ 0 h 154"/>
                <a:gd name="T8" fmla="*/ 15 w 194"/>
                <a:gd name="T9" fmla="*/ 0 h 154"/>
                <a:gd name="T10" fmla="*/ 0 w 194"/>
                <a:gd name="T11" fmla="*/ 15 h 154"/>
                <a:gd name="T12" fmla="*/ 0 w 194"/>
                <a:gd name="T13" fmla="*/ 151 h 154"/>
                <a:gd name="T14" fmla="*/ 0 w 194"/>
                <a:gd name="T15" fmla="*/ 154 h 154"/>
                <a:gd name="T16" fmla="*/ 194 w 194"/>
                <a:gd name="T17" fmla="*/ 154 h 154"/>
                <a:gd name="T18" fmla="*/ 16 w 194"/>
                <a:gd name="T19" fmla="*/ 16 h 154"/>
                <a:gd name="T20" fmla="*/ 178 w 194"/>
                <a:gd name="T21" fmla="*/ 16 h 154"/>
                <a:gd name="T22" fmla="*/ 178 w 194"/>
                <a:gd name="T23" fmla="*/ 143 h 154"/>
                <a:gd name="T24" fmla="*/ 16 w 194"/>
                <a:gd name="T25" fmla="*/ 143 h 154"/>
                <a:gd name="T26" fmla="*/ 16 w 194"/>
                <a:gd name="T27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4" h="154">
                  <a:moveTo>
                    <a:pt x="194" y="154"/>
                  </a:moveTo>
                  <a:cubicBezTo>
                    <a:pt x="194" y="153"/>
                    <a:pt x="194" y="152"/>
                    <a:pt x="194" y="151"/>
                  </a:cubicBezTo>
                  <a:cubicBezTo>
                    <a:pt x="194" y="15"/>
                    <a:pt x="194" y="15"/>
                    <a:pt x="194" y="15"/>
                  </a:cubicBezTo>
                  <a:cubicBezTo>
                    <a:pt x="194" y="7"/>
                    <a:pt x="188" y="0"/>
                    <a:pt x="17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2"/>
                    <a:pt x="0" y="153"/>
                    <a:pt x="0" y="154"/>
                  </a:cubicBezTo>
                  <a:lnTo>
                    <a:pt x="194" y="154"/>
                  </a:lnTo>
                  <a:close/>
                  <a:moveTo>
                    <a:pt x="16" y="16"/>
                  </a:moveTo>
                  <a:cubicBezTo>
                    <a:pt x="178" y="16"/>
                    <a:pt x="178" y="16"/>
                    <a:pt x="178" y="16"/>
                  </a:cubicBezTo>
                  <a:cubicBezTo>
                    <a:pt x="178" y="143"/>
                    <a:pt x="178" y="143"/>
                    <a:pt x="178" y="143"/>
                  </a:cubicBezTo>
                  <a:cubicBezTo>
                    <a:pt x="16" y="143"/>
                    <a:pt x="16" y="143"/>
                    <a:pt x="16" y="143"/>
                  </a:cubicBezTo>
                  <a:lnTo>
                    <a:pt x="16" y="16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3" name="Freeform 52"/>
            <p:cNvSpPr>
              <a:spLocks noEditPoints="1"/>
            </p:cNvSpPr>
            <p:nvPr/>
          </p:nvSpPr>
          <p:spPr bwMode="auto">
            <a:xfrm>
              <a:off x="4821743" y="3134592"/>
              <a:ext cx="939800" cy="134938"/>
            </a:xfrm>
            <a:custGeom>
              <a:avLst/>
              <a:gdLst>
                <a:gd name="T0" fmla="*/ 232 w 250"/>
                <a:gd name="T1" fmla="*/ 0 h 36"/>
                <a:gd name="T2" fmla="*/ 18 w 250"/>
                <a:gd name="T3" fmla="*/ 0 h 36"/>
                <a:gd name="T4" fmla="*/ 0 w 250"/>
                <a:gd name="T5" fmla="*/ 18 h 36"/>
                <a:gd name="T6" fmla="*/ 18 w 250"/>
                <a:gd name="T7" fmla="*/ 36 h 36"/>
                <a:gd name="T8" fmla="*/ 232 w 250"/>
                <a:gd name="T9" fmla="*/ 36 h 36"/>
                <a:gd name="T10" fmla="*/ 250 w 250"/>
                <a:gd name="T11" fmla="*/ 18 h 36"/>
                <a:gd name="T12" fmla="*/ 232 w 250"/>
                <a:gd name="T13" fmla="*/ 0 h 36"/>
                <a:gd name="T14" fmla="*/ 65 w 250"/>
                <a:gd name="T15" fmla="*/ 21 h 36"/>
                <a:gd name="T16" fmla="*/ 18 w 250"/>
                <a:gd name="T17" fmla="*/ 21 h 36"/>
                <a:gd name="T18" fmla="*/ 15 w 250"/>
                <a:gd name="T19" fmla="*/ 18 h 36"/>
                <a:gd name="T20" fmla="*/ 18 w 250"/>
                <a:gd name="T21" fmla="*/ 15 h 36"/>
                <a:gd name="T22" fmla="*/ 65 w 250"/>
                <a:gd name="T23" fmla="*/ 15 h 36"/>
                <a:gd name="T24" fmla="*/ 65 w 250"/>
                <a:gd name="T25" fmla="*/ 21 h 36"/>
                <a:gd name="T26" fmla="*/ 100 w 250"/>
                <a:gd name="T27" fmla="*/ 21 h 36"/>
                <a:gd name="T28" fmla="*/ 77 w 250"/>
                <a:gd name="T29" fmla="*/ 21 h 36"/>
                <a:gd name="T30" fmla="*/ 77 w 250"/>
                <a:gd name="T31" fmla="*/ 15 h 36"/>
                <a:gd name="T32" fmla="*/ 100 w 250"/>
                <a:gd name="T33" fmla="*/ 15 h 36"/>
                <a:gd name="T34" fmla="*/ 100 w 250"/>
                <a:gd name="T35" fmla="*/ 21 h 36"/>
                <a:gd name="T36" fmla="*/ 232 w 250"/>
                <a:gd name="T37" fmla="*/ 21 h 36"/>
                <a:gd name="T38" fmla="*/ 208 w 250"/>
                <a:gd name="T39" fmla="*/ 21 h 36"/>
                <a:gd name="T40" fmla="*/ 208 w 250"/>
                <a:gd name="T41" fmla="*/ 15 h 36"/>
                <a:gd name="T42" fmla="*/ 232 w 250"/>
                <a:gd name="T43" fmla="*/ 15 h 36"/>
                <a:gd name="T44" fmla="*/ 235 w 250"/>
                <a:gd name="T45" fmla="*/ 18 h 36"/>
                <a:gd name="T46" fmla="*/ 232 w 250"/>
                <a:gd name="T47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0" h="36">
                  <a:moveTo>
                    <a:pt x="23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42" y="36"/>
                    <a:pt x="250" y="28"/>
                    <a:pt x="250" y="18"/>
                  </a:cubicBezTo>
                  <a:cubicBezTo>
                    <a:pt x="250" y="8"/>
                    <a:pt x="242" y="0"/>
                    <a:pt x="232" y="0"/>
                  </a:cubicBezTo>
                  <a:close/>
                  <a:moveTo>
                    <a:pt x="65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6" y="21"/>
                    <a:pt x="15" y="20"/>
                    <a:pt x="15" y="18"/>
                  </a:cubicBezTo>
                  <a:cubicBezTo>
                    <a:pt x="15" y="17"/>
                    <a:pt x="16" y="15"/>
                    <a:pt x="18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21"/>
                  </a:lnTo>
                  <a:close/>
                  <a:moveTo>
                    <a:pt x="100" y="21"/>
                  </a:moveTo>
                  <a:cubicBezTo>
                    <a:pt x="77" y="21"/>
                    <a:pt x="77" y="21"/>
                    <a:pt x="77" y="2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21"/>
                  </a:lnTo>
                  <a:close/>
                  <a:moveTo>
                    <a:pt x="232" y="21"/>
                  </a:moveTo>
                  <a:cubicBezTo>
                    <a:pt x="208" y="21"/>
                    <a:pt x="208" y="21"/>
                    <a:pt x="208" y="21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33" y="15"/>
                    <a:pt x="235" y="17"/>
                    <a:pt x="235" y="18"/>
                  </a:cubicBezTo>
                  <a:cubicBezTo>
                    <a:pt x="235" y="20"/>
                    <a:pt x="233" y="21"/>
                    <a:pt x="232" y="21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4" name="Rectangle 53"/>
            <p:cNvSpPr>
              <a:spLocks noChangeArrowheads="1"/>
            </p:cNvSpPr>
            <p:nvPr/>
          </p:nvSpPr>
          <p:spPr bwMode="auto">
            <a:xfrm>
              <a:off x="5077330" y="2667867"/>
              <a:ext cx="436563" cy="412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5" name="Rectangle 54"/>
            <p:cNvSpPr>
              <a:spLocks noChangeArrowheads="1"/>
            </p:cNvSpPr>
            <p:nvPr/>
          </p:nvSpPr>
          <p:spPr bwMode="auto">
            <a:xfrm>
              <a:off x="5074155" y="2766292"/>
              <a:ext cx="434975" cy="412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6" name="Rectangle 55"/>
            <p:cNvSpPr>
              <a:spLocks noChangeArrowheads="1"/>
            </p:cNvSpPr>
            <p:nvPr/>
          </p:nvSpPr>
          <p:spPr bwMode="auto">
            <a:xfrm>
              <a:off x="5077330" y="2863129"/>
              <a:ext cx="431800" cy="412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7" name="Rectangle 56"/>
            <p:cNvSpPr>
              <a:spLocks noChangeArrowheads="1"/>
            </p:cNvSpPr>
            <p:nvPr/>
          </p:nvSpPr>
          <p:spPr bwMode="auto">
            <a:xfrm>
              <a:off x="5074155" y="2961554"/>
              <a:ext cx="431800" cy="412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5170" y="648970"/>
            <a:ext cx="7402830" cy="3661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3.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/boot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 :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Boot loader files, e.g., kernels, initrd.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Kernel initrd, vmlinux, grub files are located under /boot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Example: initrd.img-2.6.32-24-generic, vmlinuz-2.6.32-24-generic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4.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/dev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: Essential device files, e.g., /dev/null.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These include terminal devices, usb, or any device attached to the system.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Example: /dev/tty1, /dev/usbmon0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42113" name="组合 60"/>
          <p:cNvGrpSpPr/>
          <p:nvPr/>
        </p:nvGrpSpPr>
        <p:grpSpPr>
          <a:xfrm>
            <a:off x="7901305" y="3970020"/>
            <a:ext cx="920750" cy="728345"/>
            <a:chOff x="1653093" y="4101379"/>
            <a:chExt cx="968375" cy="781050"/>
          </a:xfrm>
        </p:grpSpPr>
        <p:sp>
          <p:nvSpPr>
            <p:cNvPr id="74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75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2290" y="480695"/>
            <a:ext cx="810260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5.</a:t>
            </a:r>
            <a:r>
              <a:rPr lang="en-US" sz="1600">
                <a:solidFill>
                  <a:schemeClr val="accent4"/>
                </a:solidFill>
                <a:latin typeface="+mn-ea"/>
                <a:cs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/etc 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: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Host-specific system-wide configuration files.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Contains configuration files required by all programs.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This also contains startup and shutdown shell scripts used to start/stop individual programs.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Example: /etc/resolv.conf, /etc/logrotate.conf.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6.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/home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: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Users’ home directories, containing saved files, personal settings, etc.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Home directories for all users to store their personal files.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example: /home/kishlay, /home/kv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/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42045" name="组合 51"/>
          <p:cNvGrpSpPr/>
          <p:nvPr/>
        </p:nvGrpSpPr>
        <p:grpSpPr>
          <a:xfrm>
            <a:off x="8009890" y="3840480"/>
            <a:ext cx="873760" cy="894715"/>
            <a:chOff x="1754693" y="2521817"/>
            <a:chExt cx="822325" cy="823913"/>
          </a:xfrm>
        </p:grpSpPr>
        <p:sp>
          <p:nvSpPr>
            <p:cNvPr id="128" name="Freeform 42"/>
            <p:cNvSpPr>
              <a:spLocks noEditPoints="1"/>
            </p:cNvSpPr>
            <p:nvPr/>
          </p:nvSpPr>
          <p:spPr bwMode="auto">
            <a:xfrm>
              <a:off x="1754693" y="2532929"/>
              <a:ext cx="668338" cy="777875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9" name="Freeform 43"/>
            <p:cNvSpPr/>
            <p:nvPr/>
          </p:nvSpPr>
          <p:spPr bwMode="auto">
            <a:xfrm>
              <a:off x="2467480" y="2521817"/>
              <a:ext cx="109538" cy="52388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0" name="Freeform 44"/>
            <p:cNvSpPr/>
            <p:nvPr/>
          </p:nvSpPr>
          <p:spPr bwMode="auto">
            <a:xfrm>
              <a:off x="2467480" y="2585317"/>
              <a:ext cx="109538" cy="7604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1" name="Rectangle 45"/>
            <p:cNvSpPr>
              <a:spLocks noChangeArrowheads="1"/>
            </p:cNvSpPr>
            <p:nvPr/>
          </p:nvSpPr>
          <p:spPr bwMode="auto">
            <a:xfrm>
              <a:off x="1873755" y="2736129"/>
              <a:ext cx="436563" cy="412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2" name="Rectangle 46"/>
            <p:cNvSpPr>
              <a:spLocks noChangeArrowheads="1"/>
            </p:cNvSpPr>
            <p:nvPr/>
          </p:nvSpPr>
          <p:spPr bwMode="auto">
            <a:xfrm>
              <a:off x="1870580" y="2832967"/>
              <a:ext cx="434975" cy="412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3" name="Rectangle 47"/>
            <p:cNvSpPr>
              <a:spLocks noChangeArrowheads="1"/>
            </p:cNvSpPr>
            <p:nvPr/>
          </p:nvSpPr>
          <p:spPr bwMode="auto">
            <a:xfrm>
              <a:off x="1873755" y="2931392"/>
              <a:ext cx="431800" cy="412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1867405" y="3029817"/>
              <a:ext cx="434975" cy="4127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61035" y="1014730"/>
            <a:ext cx="7788910" cy="336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7.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/lib 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: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 Libraries essential for the binaries in /bin/ and /sbin/.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Library filenames are either ld* or lib*.so.*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Example: ld-2.11.1.so, libncurses.so.5.7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/tmp</a:t>
            </a:r>
            <a:r>
              <a:rPr lang="en-US" sz="1600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: Temporary files. Often not preserved between system reboots, and may be severely size restricted.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Directory that contains temporary files created by system and users.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Files under this directory are deleted when system is rebooted.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/>
            <a:r>
              <a:rPr lang="en-US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en-US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42060" name="组合 53"/>
          <p:cNvGrpSpPr/>
          <p:nvPr/>
        </p:nvGrpSpPr>
        <p:grpSpPr>
          <a:xfrm>
            <a:off x="7762875" y="4217035"/>
            <a:ext cx="1226820" cy="664210"/>
            <a:chOff x="6229855" y="2566267"/>
            <a:chExt cx="1022350" cy="708025"/>
          </a:xfrm>
        </p:grpSpPr>
        <p:sp>
          <p:nvSpPr>
            <p:cNvPr id="109" name="Freeform 59"/>
            <p:cNvSpPr>
              <a:spLocks noEditPoints="1"/>
            </p:cNvSpPr>
            <p:nvPr/>
          </p:nvSpPr>
          <p:spPr bwMode="auto">
            <a:xfrm>
              <a:off x="6229855" y="2566267"/>
              <a:ext cx="1022350" cy="708025"/>
            </a:xfrm>
            <a:custGeom>
              <a:avLst/>
              <a:gdLst>
                <a:gd name="T0" fmla="*/ 577 w 644"/>
                <a:gd name="T1" fmla="*/ 370 h 446"/>
                <a:gd name="T2" fmla="*/ 577 w 644"/>
                <a:gd name="T3" fmla="*/ 0 h 446"/>
                <a:gd name="T4" fmla="*/ 67 w 644"/>
                <a:gd name="T5" fmla="*/ 0 h 446"/>
                <a:gd name="T6" fmla="*/ 67 w 644"/>
                <a:gd name="T7" fmla="*/ 370 h 446"/>
                <a:gd name="T8" fmla="*/ 0 w 644"/>
                <a:gd name="T9" fmla="*/ 370 h 446"/>
                <a:gd name="T10" fmla="*/ 0 w 644"/>
                <a:gd name="T11" fmla="*/ 446 h 446"/>
                <a:gd name="T12" fmla="*/ 644 w 644"/>
                <a:gd name="T13" fmla="*/ 446 h 446"/>
                <a:gd name="T14" fmla="*/ 644 w 644"/>
                <a:gd name="T15" fmla="*/ 370 h 446"/>
                <a:gd name="T16" fmla="*/ 577 w 644"/>
                <a:gd name="T17" fmla="*/ 370 h 446"/>
                <a:gd name="T18" fmla="*/ 104 w 644"/>
                <a:gd name="T19" fmla="*/ 38 h 446"/>
                <a:gd name="T20" fmla="*/ 540 w 644"/>
                <a:gd name="T21" fmla="*/ 38 h 446"/>
                <a:gd name="T22" fmla="*/ 540 w 644"/>
                <a:gd name="T23" fmla="*/ 370 h 446"/>
                <a:gd name="T24" fmla="*/ 104 w 644"/>
                <a:gd name="T25" fmla="*/ 370 h 446"/>
                <a:gd name="T26" fmla="*/ 104 w 644"/>
                <a:gd name="T27" fmla="*/ 3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4" h="446">
                  <a:moveTo>
                    <a:pt x="577" y="370"/>
                  </a:moveTo>
                  <a:lnTo>
                    <a:pt x="577" y="0"/>
                  </a:lnTo>
                  <a:lnTo>
                    <a:pt x="67" y="0"/>
                  </a:lnTo>
                  <a:lnTo>
                    <a:pt x="67" y="370"/>
                  </a:lnTo>
                  <a:lnTo>
                    <a:pt x="0" y="370"/>
                  </a:lnTo>
                  <a:lnTo>
                    <a:pt x="0" y="446"/>
                  </a:lnTo>
                  <a:lnTo>
                    <a:pt x="644" y="446"/>
                  </a:lnTo>
                  <a:lnTo>
                    <a:pt x="644" y="370"/>
                  </a:lnTo>
                  <a:lnTo>
                    <a:pt x="577" y="370"/>
                  </a:lnTo>
                  <a:close/>
                  <a:moveTo>
                    <a:pt x="104" y="38"/>
                  </a:moveTo>
                  <a:lnTo>
                    <a:pt x="540" y="38"/>
                  </a:lnTo>
                  <a:lnTo>
                    <a:pt x="540" y="370"/>
                  </a:lnTo>
                  <a:lnTo>
                    <a:pt x="104" y="370"/>
                  </a:lnTo>
                  <a:lnTo>
                    <a:pt x="104" y="3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0" name="Freeform 60"/>
            <p:cNvSpPr>
              <a:spLocks noEditPoints="1"/>
            </p:cNvSpPr>
            <p:nvPr/>
          </p:nvSpPr>
          <p:spPr bwMode="auto">
            <a:xfrm>
              <a:off x="6436230" y="2702792"/>
              <a:ext cx="112713" cy="123825"/>
            </a:xfrm>
            <a:custGeom>
              <a:avLst/>
              <a:gdLst>
                <a:gd name="T0" fmla="*/ 10 w 30"/>
                <a:gd name="T1" fmla="*/ 0 h 33"/>
                <a:gd name="T2" fmla="*/ 0 w 30"/>
                <a:gd name="T3" fmla="*/ 33 h 33"/>
                <a:gd name="T4" fmla="*/ 8 w 30"/>
                <a:gd name="T5" fmla="*/ 33 h 33"/>
                <a:gd name="T6" fmla="*/ 10 w 30"/>
                <a:gd name="T7" fmla="*/ 24 h 33"/>
                <a:gd name="T8" fmla="*/ 19 w 30"/>
                <a:gd name="T9" fmla="*/ 24 h 33"/>
                <a:gd name="T10" fmla="*/ 22 w 30"/>
                <a:gd name="T11" fmla="*/ 33 h 33"/>
                <a:gd name="T12" fmla="*/ 30 w 30"/>
                <a:gd name="T13" fmla="*/ 33 h 33"/>
                <a:gd name="T14" fmla="*/ 20 w 30"/>
                <a:gd name="T15" fmla="*/ 0 h 33"/>
                <a:gd name="T16" fmla="*/ 10 w 30"/>
                <a:gd name="T17" fmla="*/ 0 h 33"/>
                <a:gd name="T18" fmla="*/ 11 w 30"/>
                <a:gd name="T19" fmla="*/ 19 h 33"/>
                <a:gd name="T20" fmla="*/ 13 w 30"/>
                <a:gd name="T21" fmla="*/ 12 h 33"/>
                <a:gd name="T22" fmla="*/ 15 w 30"/>
                <a:gd name="T23" fmla="*/ 6 h 33"/>
                <a:gd name="T24" fmla="*/ 15 w 30"/>
                <a:gd name="T25" fmla="*/ 6 h 33"/>
                <a:gd name="T26" fmla="*/ 16 w 30"/>
                <a:gd name="T27" fmla="*/ 12 h 33"/>
                <a:gd name="T28" fmla="*/ 18 w 30"/>
                <a:gd name="T29" fmla="*/ 19 h 33"/>
                <a:gd name="T30" fmla="*/ 11 w 30"/>
                <a:gd name="T31" fmla="*/ 1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33">
                  <a:moveTo>
                    <a:pt x="10" y="0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10" y="0"/>
                  </a:lnTo>
                  <a:close/>
                  <a:moveTo>
                    <a:pt x="11" y="19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0"/>
                    <a:pt x="14" y="8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8"/>
                    <a:pt x="16" y="10"/>
                    <a:pt x="16" y="12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1" name="Freeform 61"/>
            <p:cNvSpPr>
              <a:spLocks noEditPoints="1"/>
            </p:cNvSpPr>
            <p:nvPr/>
          </p:nvSpPr>
          <p:spPr bwMode="auto">
            <a:xfrm>
              <a:off x="6564818" y="2702792"/>
              <a:ext cx="90488" cy="123825"/>
            </a:xfrm>
            <a:custGeom>
              <a:avLst/>
              <a:gdLst>
                <a:gd name="T0" fmla="*/ 20 w 24"/>
                <a:gd name="T1" fmla="*/ 30 h 33"/>
                <a:gd name="T2" fmla="*/ 24 w 24"/>
                <a:gd name="T3" fmla="*/ 23 h 33"/>
                <a:gd name="T4" fmla="*/ 17 w 24"/>
                <a:gd name="T5" fmla="*/ 15 h 33"/>
                <a:gd name="T6" fmla="*/ 17 w 24"/>
                <a:gd name="T7" fmla="*/ 15 h 33"/>
                <a:gd name="T8" fmla="*/ 23 w 24"/>
                <a:gd name="T9" fmla="*/ 8 h 33"/>
                <a:gd name="T10" fmla="*/ 19 w 24"/>
                <a:gd name="T11" fmla="*/ 2 h 33"/>
                <a:gd name="T12" fmla="*/ 9 w 24"/>
                <a:gd name="T13" fmla="*/ 0 h 33"/>
                <a:gd name="T14" fmla="*/ 0 w 24"/>
                <a:gd name="T15" fmla="*/ 1 h 33"/>
                <a:gd name="T16" fmla="*/ 0 w 24"/>
                <a:gd name="T17" fmla="*/ 32 h 33"/>
                <a:gd name="T18" fmla="*/ 8 w 24"/>
                <a:gd name="T19" fmla="*/ 33 h 33"/>
                <a:gd name="T20" fmla="*/ 20 w 24"/>
                <a:gd name="T21" fmla="*/ 30 h 33"/>
                <a:gd name="T22" fmla="*/ 7 w 24"/>
                <a:gd name="T23" fmla="*/ 6 h 33"/>
                <a:gd name="T24" fmla="*/ 10 w 24"/>
                <a:gd name="T25" fmla="*/ 5 h 33"/>
                <a:gd name="T26" fmla="*/ 15 w 24"/>
                <a:gd name="T27" fmla="*/ 9 h 33"/>
                <a:gd name="T28" fmla="*/ 10 w 24"/>
                <a:gd name="T29" fmla="*/ 13 h 33"/>
                <a:gd name="T30" fmla="*/ 7 w 24"/>
                <a:gd name="T31" fmla="*/ 13 h 33"/>
                <a:gd name="T32" fmla="*/ 7 w 24"/>
                <a:gd name="T33" fmla="*/ 6 h 33"/>
                <a:gd name="T34" fmla="*/ 7 w 24"/>
                <a:gd name="T35" fmla="*/ 18 h 33"/>
                <a:gd name="T36" fmla="*/ 10 w 24"/>
                <a:gd name="T37" fmla="*/ 18 h 33"/>
                <a:gd name="T38" fmla="*/ 16 w 24"/>
                <a:gd name="T39" fmla="*/ 23 h 33"/>
                <a:gd name="T40" fmla="*/ 10 w 24"/>
                <a:gd name="T41" fmla="*/ 28 h 33"/>
                <a:gd name="T42" fmla="*/ 7 w 24"/>
                <a:gd name="T43" fmla="*/ 27 h 33"/>
                <a:gd name="T44" fmla="*/ 7 w 24"/>
                <a:gd name="T45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33">
                  <a:moveTo>
                    <a:pt x="20" y="30"/>
                  </a:moveTo>
                  <a:cubicBezTo>
                    <a:pt x="22" y="28"/>
                    <a:pt x="24" y="26"/>
                    <a:pt x="24" y="23"/>
                  </a:cubicBezTo>
                  <a:cubicBezTo>
                    <a:pt x="24" y="19"/>
                    <a:pt x="21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1" y="14"/>
                    <a:pt x="23" y="11"/>
                    <a:pt x="23" y="8"/>
                  </a:cubicBezTo>
                  <a:cubicBezTo>
                    <a:pt x="23" y="5"/>
                    <a:pt x="21" y="3"/>
                    <a:pt x="19" y="2"/>
                  </a:cubicBezTo>
                  <a:cubicBezTo>
                    <a:pt x="16" y="1"/>
                    <a:pt x="14" y="0"/>
                    <a:pt x="9" y="0"/>
                  </a:cubicBezTo>
                  <a:cubicBezTo>
                    <a:pt x="6" y="0"/>
                    <a:pt x="2" y="1"/>
                    <a:pt x="0" y="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3"/>
                    <a:pt x="4" y="33"/>
                    <a:pt x="8" y="33"/>
                  </a:cubicBezTo>
                  <a:cubicBezTo>
                    <a:pt x="14" y="33"/>
                    <a:pt x="18" y="32"/>
                    <a:pt x="20" y="30"/>
                  </a:cubicBezTo>
                  <a:close/>
                  <a:moveTo>
                    <a:pt x="7" y="6"/>
                  </a:moveTo>
                  <a:cubicBezTo>
                    <a:pt x="8" y="6"/>
                    <a:pt x="9" y="5"/>
                    <a:pt x="10" y="5"/>
                  </a:cubicBezTo>
                  <a:cubicBezTo>
                    <a:pt x="14" y="5"/>
                    <a:pt x="15" y="7"/>
                    <a:pt x="15" y="9"/>
                  </a:cubicBezTo>
                  <a:cubicBezTo>
                    <a:pt x="15" y="12"/>
                    <a:pt x="13" y="13"/>
                    <a:pt x="10" y="13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7" y="6"/>
                  </a:lnTo>
                  <a:close/>
                  <a:moveTo>
                    <a:pt x="7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3" y="18"/>
                    <a:pt x="16" y="20"/>
                    <a:pt x="16" y="23"/>
                  </a:cubicBezTo>
                  <a:cubicBezTo>
                    <a:pt x="16" y="26"/>
                    <a:pt x="13" y="28"/>
                    <a:pt x="10" y="28"/>
                  </a:cubicBezTo>
                  <a:cubicBezTo>
                    <a:pt x="9" y="28"/>
                    <a:pt x="8" y="28"/>
                    <a:pt x="7" y="27"/>
                  </a:cubicBezTo>
                  <a:lnTo>
                    <a:pt x="7" y="18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2" name="Freeform 62"/>
            <p:cNvSpPr/>
            <p:nvPr/>
          </p:nvSpPr>
          <p:spPr bwMode="auto">
            <a:xfrm>
              <a:off x="6440993" y="2859954"/>
              <a:ext cx="96838" cy="123825"/>
            </a:xfrm>
            <a:custGeom>
              <a:avLst/>
              <a:gdLst>
                <a:gd name="T0" fmla="*/ 18 w 26"/>
                <a:gd name="T1" fmla="*/ 6 h 33"/>
                <a:gd name="T2" fmla="*/ 24 w 26"/>
                <a:gd name="T3" fmla="*/ 7 h 33"/>
                <a:gd name="T4" fmla="*/ 26 w 26"/>
                <a:gd name="T5" fmla="*/ 2 h 33"/>
                <a:gd name="T6" fmla="*/ 18 w 26"/>
                <a:gd name="T7" fmla="*/ 0 h 33"/>
                <a:gd name="T8" fmla="*/ 0 w 26"/>
                <a:gd name="T9" fmla="*/ 17 h 33"/>
                <a:gd name="T10" fmla="*/ 17 w 26"/>
                <a:gd name="T11" fmla="*/ 33 h 33"/>
                <a:gd name="T12" fmla="*/ 25 w 26"/>
                <a:gd name="T13" fmla="*/ 32 h 33"/>
                <a:gd name="T14" fmla="*/ 24 w 26"/>
                <a:gd name="T15" fmla="*/ 26 h 33"/>
                <a:gd name="T16" fmla="*/ 18 w 26"/>
                <a:gd name="T17" fmla="*/ 27 h 33"/>
                <a:gd name="T18" fmla="*/ 8 w 26"/>
                <a:gd name="T19" fmla="*/ 17 h 33"/>
                <a:gd name="T20" fmla="*/ 18 w 26"/>
                <a:gd name="T21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33">
                  <a:moveTo>
                    <a:pt x="18" y="6"/>
                  </a:moveTo>
                  <a:cubicBezTo>
                    <a:pt x="21" y="6"/>
                    <a:pt x="23" y="7"/>
                    <a:pt x="24" y="7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1"/>
                    <a:pt x="22" y="0"/>
                    <a:pt x="18" y="0"/>
                  </a:cubicBezTo>
                  <a:cubicBezTo>
                    <a:pt x="8" y="0"/>
                    <a:pt x="0" y="6"/>
                    <a:pt x="0" y="17"/>
                  </a:cubicBezTo>
                  <a:cubicBezTo>
                    <a:pt x="0" y="26"/>
                    <a:pt x="6" y="33"/>
                    <a:pt x="17" y="33"/>
                  </a:cubicBezTo>
                  <a:cubicBezTo>
                    <a:pt x="21" y="33"/>
                    <a:pt x="24" y="33"/>
                    <a:pt x="25" y="32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7"/>
                    <a:pt x="20" y="27"/>
                    <a:pt x="18" y="27"/>
                  </a:cubicBezTo>
                  <a:cubicBezTo>
                    <a:pt x="12" y="27"/>
                    <a:pt x="8" y="23"/>
                    <a:pt x="8" y="17"/>
                  </a:cubicBezTo>
                  <a:cubicBezTo>
                    <a:pt x="8" y="10"/>
                    <a:pt x="12" y="6"/>
                    <a:pt x="18" y="6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3" name="Freeform 63"/>
            <p:cNvSpPr>
              <a:spLocks noEditPoints="1"/>
            </p:cNvSpPr>
            <p:nvPr/>
          </p:nvSpPr>
          <p:spPr bwMode="auto">
            <a:xfrm>
              <a:off x="6553705" y="2859954"/>
              <a:ext cx="107950" cy="123825"/>
            </a:xfrm>
            <a:custGeom>
              <a:avLst/>
              <a:gdLst>
                <a:gd name="T0" fmla="*/ 29 w 29"/>
                <a:gd name="T1" fmla="*/ 16 h 33"/>
                <a:gd name="T2" fmla="*/ 23 w 29"/>
                <a:gd name="T3" fmla="*/ 4 h 33"/>
                <a:gd name="T4" fmla="*/ 10 w 29"/>
                <a:gd name="T5" fmla="*/ 0 h 33"/>
                <a:gd name="T6" fmla="*/ 0 w 29"/>
                <a:gd name="T7" fmla="*/ 1 h 33"/>
                <a:gd name="T8" fmla="*/ 0 w 29"/>
                <a:gd name="T9" fmla="*/ 33 h 33"/>
                <a:gd name="T10" fmla="*/ 8 w 29"/>
                <a:gd name="T11" fmla="*/ 33 h 33"/>
                <a:gd name="T12" fmla="*/ 23 w 29"/>
                <a:gd name="T13" fmla="*/ 29 h 33"/>
                <a:gd name="T14" fmla="*/ 29 w 29"/>
                <a:gd name="T15" fmla="*/ 16 h 33"/>
                <a:gd name="T16" fmla="*/ 10 w 29"/>
                <a:gd name="T17" fmla="*/ 28 h 33"/>
                <a:gd name="T18" fmla="*/ 7 w 29"/>
                <a:gd name="T19" fmla="*/ 27 h 33"/>
                <a:gd name="T20" fmla="*/ 7 w 29"/>
                <a:gd name="T21" fmla="*/ 6 h 33"/>
                <a:gd name="T22" fmla="*/ 11 w 29"/>
                <a:gd name="T23" fmla="*/ 6 h 33"/>
                <a:gd name="T24" fmla="*/ 21 w 29"/>
                <a:gd name="T25" fmla="*/ 16 h 33"/>
                <a:gd name="T26" fmla="*/ 10 w 29"/>
                <a:gd name="T2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3">
                  <a:moveTo>
                    <a:pt x="29" y="16"/>
                  </a:moveTo>
                  <a:cubicBezTo>
                    <a:pt x="29" y="10"/>
                    <a:pt x="26" y="6"/>
                    <a:pt x="23" y="4"/>
                  </a:cubicBezTo>
                  <a:cubicBezTo>
                    <a:pt x="20" y="2"/>
                    <a:pt x="16" y="0"/>
                    <a:pt x="10" y="0"/>
                  </a:cubicBezTo>
                  <a:cubicBezTo>
                    <a:pt x="6" y="0"/>
                    <a:pt x="3" y="1"/>
                    <a:pt x="0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5" y="33"/>
                    <a:pt x="8" y="33"/>
                  </a:cubicBezTo>
                  <a:cubicBezTo>
                    <a:pt x="15" y="33"/>
                    <a:pt x="20" y="32"/>
                    <a:pt x="23" y="29"/>
                  </a:cubicBezTo>
                  <a:cubicBezTo>
                    <a:pt x="26" y="26"/>
                    <a:pt x="29" y="22"/>
                    <a:pt x="29" y="16"/>
                  </a:cubicBezTo>
                  <a:close/>
                  <a:moveTo>
                    <a:pt x="10" y="28"/>
                  </a:moveTo>
                  <a:cubicBezTo>
                    <a:pt x="9" y="28"/>
                    <a:pt x="8" y="28"/>
                    <a:pt x="7" y="2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9" y="6"/>
                    <a:pt x="11" y="6"/>
                  </a:cubicBezTo>
                  <a:cubicBezTo>
                    <a:pt x="17" y="6"/>
                    <a:pt x="21" y="10"/>
                    <a:pt x="21" y="16"/>
                  </a:cubicBezTo>
                  <a:cubicBezTo>
                    <a:pt x="21" y="24"/>
                    <a:pt x="17" y="28"/>
                    <a:pt x="10" y="28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4" name="Freeform 64"/>
            <p:cNvSpPr/>
            <p:nvPr/>
          </p:nvSpPr>
          <p:spPr bwMode="auto">
            <a:xfrm>
              <a:off x="6677530" y="2863129"/>
              <a:ext cx="77788" cy="120650"/>
            </a:xfrm>
            <a:custGeom>
              <a:avLst/>
              <a:gdLst>
                <a:gd name="T0" fmla="*/ 49 w 49"/>
                <a:gd name="T1" fmla="*/ 62 h 76"/>
                <a:gd name="T2" fmla="*/ 19 w 49"/>
                <a:gd name="T3" fmla="*/ 62 h 76"/>
                <a:gd name="T4" fmla="*/ 19 w 49"/>
                <a:gd name="T5" fmla="*/ 43 h 76"/>
                <a:gd name="T6" fmla="*/ 45 w 49"/>
                <a:gd name="T7" fmla="*/ 43 h 76"/>
                <a:gd name="T8" fmla="*/ 45 w 49"/>
                <a:gd name="T9" fmla="*/ 29 h 76"/>
                <a:gd name="T10" fmla="*/ 19 w 49"/>
                <a:gd name="T11" fmla="*/ 29 h 76"/>
                <a:gd name="T12" fmla="*/ 19 w 49"/>
                <a:gd name="T13" fmla="*/ 15 h 76"/>
                <a:gd name="T14" fmla="*/ 47 w 49"/>
                <a:gd name="T15" fmla="*/ 15 h 76"/>
                <a:gd name="T16" fmla="*/ 47 w 49"/>
                <a:gd name="T17" fmla="*/ 0 h 76"/>
                <a:gd name="T18" fmla="*/ 0 w 49"/>
                <a:gd name="T19" fmla="*/ 0 h 76"/>
                <a:gd name="T20" fmla="*/ 0 w 49"/>
                <a:gd name="T21" fmla="*/ 76 h 76"/>
                <a:gd name="T22" fmla="*/ 49 w 49"/>
                <a:gd name="T23" fmla="*/ 76 h 76"/>
                <a:gd name="T24" fmla="*/ 49 w 49"/>
                <a:gd name="T25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76">
                  <a:moveTo>
                    <a:pt x="49" y="62"/>
                  </a:moveTo>
                  <a:lnTo>
                    <a:pt x="19" y="62"/>
                  </a:lnTo>
                  <a:lnTo>
                    <a:pt x="19" y="43"/>
                  </a:lnTo>
                  <a:lnTo>
                    <a:pt x="45" y="43"/>
                  </a:lnTo>
                  <a:lnTo>
                    <a:pt x="45" y="29"/>
                  </a:lnTo>
                  <a:lnTo>
                    <a:pt x="19" y="29"/>
                  </a:lnTo>
                  <a:lnTo>
                    <a:pt x="19" y="15"/>
                  </a:lnTo>
                  <a:lnTo>
                    <a:pt x="47" y="15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49" y="76"/>
                  </a:lnTo>
                  <a:lnTo>
                    <a:pt x="49" y="62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5" name="Freeform 65"/>
            <p:cNvSpPr/>
            <p:nvPr/>
          </p:nvSpPr>
          <p:spPr bwMode="auto">
            <a:xfrm>
              <a:off x="6774368" y="2863129"/>
              <a:ext cx="71438" cy="120650"/>
            </a:xfrm>
            <a:custGeom>
              <a:avLst/>
              <a:gdLst>
                <a:gd name="T0" fmla="*/ 45 w 45"/>
                <a:gd name="T1" fmla="*/ 31 h 76"/>
                <a:gd name="T2" fmla="*/ 17 w 45"/>
                <a:gd name="T3" fmla="*/ 31 h 76"/>
                <a:gd name="T4" fmla="*/ 17 w 45"/>
                <a:gd name="T5" fmla="*/ 15 h 76"/>
                <a:gd name="T6" fmla="*/ 45 w 45"/>
                <a:gd name="T7" fmla="*/ 15 h 76"/>
                <a:gd name="T8" fmla="*/ 45 w 45"/>
                <a:gd name="T9" fmla="*/ 0 h 76"/>
                <a:gd name="T10" fmla="*/ 0 w 45"/>
                <a:gd name="T11" fmla="*/ 0 h 76"/>
                <a:gd name="T12" fmla="*/ 0 w 45"/>
                <a:gd name="T13" fmla="*/ 76 h 76"/>
                <a:gd name="T14" fmla="*/ 17 w 45"/>
                <a:gd name="T15" fmla="*/ 76 h 76"/>
                <a:gd name="T16" fmla="*/ 17 w 45"/>
                <a:gd name="T17" fmla="*/ 45 h 76"/>
                <a:gd name="T18" fmla="*/ 45 w 45"/>
                <a:gd name="T19" fmla="*/ 45 h 76"/>
                <a:gd name="T20" fmla="*/ 45 w 45"/>
                <a:gd name="T21" fmla="*/ 3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76">
                  <a:moveTo>
                    <a:pt x="45" y="31"/>
                  </a:moveTo>
                  <a:lnTo>
                    <a:pt x="17" y="31"/>
                  </a:lnTo>
                  <a:lnTo>
                    <a:pt x="17" y="15"/>
                  </a:lnTo>
                  <a:lnTo>
                    <a:pt x="45" y="15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76"/>
                  </a:lnTo>
                  <a:lnTo>
                    <a:pt x="17" y="76"/>
                  </a:lnTo>
                  <a:lnTo>
                    <a:pt x="17" y="45"/>
                  </a:lnTo>
                  <a:lnTo>
                    <a:pt x="45" y="45"/>
                  </a:lnTo>
                  <a:lnTo>
                    <a:pt x="45" y="31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6" name="Freeform 66"/>
            <p:cNvSpPr>
              <a:spLocks noEditPoints="1"/>
            </p:cNvSpPr>
            <p:nvPr/>
          </p:nvSpPr>
          <p:spPr bwMode="auto">
            <a:xfrm>
              <a:off x="6444168" y="3017117"/>
              <a:ext cx="63500" cy="87313"/>
            </a:xfrm>
            <a:custGeom>
              <a:avLst/>
              <a:gdLst>
                <a:gd name="T0" fmla="*/ 9 w 17"/>
                <a:gd name="T1" fmla="*/ 0 h 23"/>
                <a:gd name="T2" fmla="*/ 0 w 17"/>
                <a:gd name="T3" fmla="*/ 12 h 23"/>
                <a:gd name="T4" fmla="*/ 9 w 17"/>
                <a:gd name="T5" fmla="*/ 23 h 23"/>
                <a:gd name="T6" fmla="*/ 17 w 17"/>
                <a:gd name="T7" fmla="*/ 12 h 23"/>
                <a:gd name="T8" fmla="*/ 9 w 17"/>
                <a:gd name="T9" fmla="*/ 0 h 23"/>
                <a:gd name="T10" fmla="*/ 9 w 17"/>
                <a:gd name="T11" fmla="*/ 19 h 23"/>
                <a:gd name="T12" fmla="*/ 6 w 17"/>
                <a:gd name="T13" fmla="*/ 12 h 23"/>
                <a:gd name="T14" fmla="*/ 9 w 17"/>
                <a:gd name="T15" fmla="*/ 4 h 23"/>
                <a:gd name="T16" fmla="*/ 12 w 17"/>
                <a:gd name="T17" fmla="*/ 12 h 23"/>
                <a:gd name="T18" fmla="*/ 9 w 17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3">
                  <a:moveTo>
                    <a:pt x="9" y="0"/>
                  </a:moveTo>
                  <a:cubicBezTo>
                    <a:pt x="3" y="0"/>
                    <a:pt x="0" y="5"/>
                    <a:pt x="0" y="12"/>
                  </a:cubicBezTo>
                  <a:cubicBezTo>
                    <a:pt x="0" y="18"/>
                    <a:pt x="3" y="23"/>
                    <a:pt x="9" y="23"/>
                  </a:cubicBezTo>
                  <a:cubicBezTo>
                    <a:pt x="14" y="23"/>
                    <a:pt x="17" y="19"/>
                    <a:pt x="17" y="12"/>
                  </a:cubicBezTo>
                  <a:cubicBezTo>
                    <a:pt x="17" y="6"/>
                    <a:pt x="15" y="0"/>
                    <a:pt x="9" y="0"/>
                  </a:cubicBezTo>
                  <a:close/>
                  <a:moveTo>
                    <a:pt x="9" y="19"/>
                  </a:moveTo>
                  <a:cubicBezTo>
                    <a:pt x="7" y="19"/>
                    <a:pt x="6" y="17"/>
                    <a:pt x="6" y="12"/>
                  </a:cubicBezTo>
                  <a:cubicBezTo>
                    <a:pt x="6" y="7"/>
                    <a:pt x="7" y="4"/>
                    <a:pt x="9" y="4"/>
                  </a:cubicBezTo>
                  <a:cubicBezTo>
                    <a:pt x="11" y="4"/>
                    <a:pt x="12" y="7"/>
                    <a:pt x="12" y="12"/>
                  </a:cubicBezTo>
                  <a:cubicBezTo>
                    <a:pt x="12" y="17"/>
                    <a:pt x="11" y="19"/>
                    <a:pt x="9" y="19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7" name="Freeform 67"/>
            <p:cNvSpPr/>
            <p:nvPr/>
          </p:nvSpPr>
          <p:spPr bwMode="auto">
            <a:xfrm>
              <a:off x="6548943" y="3021879"/>
              <a:ext cx="38100" cy="82550"/>
            </a:xfrm>
            <a:custGeom>
              <a:avLst/>
              <a:gdLst>
                <a:gd name="T0" fmla="*/ 0 w 24"/>
                <a:gd name="T1" fmla="*/ 5 h 52"/>
                <a:gd name="T2" fmla="*/ 3 w 24"/>
                <a:gd name="T3" fmla="*/ 14 h 52"/>
                <a:gd name="T4" fmla="*/ 12 w 24"/>
                <a:gd name="T5" fmla="*/ 9 h 52"/>
                <a:gd name="T6" fmla="*/ 12 w 24"/>
                <a:gd name="T7" fmla="*/ 9 h 52"/>
                <a:gd name="T8" fmla="*/ 12 w 24"/>
                <a:gd name="T9" fmla="*/ 52 h 52"/>
                <a:gd name="T10" fmla="*/ 24 w 24"/>
                <a:gd name="T11" fmla="*/ 52 h 52"/>
                <a:gd name="T12" fmla="*/ 24 w 24"/>
                <a:gd name="T13" fmla="*/ 0 h 52"/>
                <a:gd name="T14" fmla="*/ 15 w 24"/>
                <a:gd name="T15" fmla="*/ 0 h 52"/>
                <a:gd name="T16" fmla="*/ 0 w 24"/>
                <a:gd name="T17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2">
                  <a:moveTo>
                    <a:pt x="0" y="5"/>
                  </a:moveTo>
                  <a:lnTo>
                    <a:pt x="3" y="14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52"/>
                  </a:lnTo>
                  <a:lnTo>
                    <a:pt x="24" y="52"/>
                  </a:lnTo>
                  <a:lnTo>
                    <a:pt x="24" y="0"/>
                  </a:lnTo>
                  <a:lnTo>
                    <a:pt x="15" y="0"/>
                  </a:lnTo>
                  <a:lnTo>
                    <a:pt x="0" y="5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8" name="Freeform 68"/>
            <p:cNvSpPr/>
            <p:nvPr/>
          </p:nvSpPr>
          <p:spPr bwMode="auto">
            <a:xfrm>
              <a:off x="6639430" y="3017117"/>
              <a:ext cx="60325" cy="87313"/>
            </a:xfrm>
            <a:custGeom>
              <a:avLst/>
              <a:gdLst>
                <a:gd name="T0" fmla="*/ 8 w 16"/>
                <a:gd name="T1" fmla="*/ 19 h 23"/>
                <a:gd name="T2" fmla="*/ 10 w 16"/>
                <a:gd name="T3" fmla="*/ 17 h 23"/>
                <a:gd name="T4" fmla="*/ 16 w 16"/>
                <a:gd name="T5" fmla="*/ 7 h 23"/>
                <a:gd name="T6" fmla="*/ 8 w 16"/>
                <a:gd name="T7" fmla="*/ 0 h 23"/>
                <a:gd name="T8" fmla="*/ 1 w 16"/>
                <a:gd name="T9" fmla="*/ 3 h 23"/>
                <a:gd name="T10" fmla="*/ 2 w 16"/>
                <a:gd name="T11" fmla="*/ 6 h 23"/>
                <a:gd name="T12" fmla="*/ 7 w 16"/>
                <a:gd name="T13" fmla="*/ 5 h 23"/>
                <a:gd name="T14" fmla="*/ 10 w 16"/>
                <a:gd name="T15" fmla="*/ 8 h 23"/>
                <a:gd name="T16" fmla="*/ 3 w 16"/>
                <a:gd name="T17" fmla="*/ 17 h 23"/>
                <a:gd name="T18" fmla="*/ 0 w 16"/>
                <a:gd name="T19" fmla="*/ 20 h 23"/>
                <a:gd name="T20" fmla="*/ 0 w 16"/>
                <a:gd name="T21" fmla="*/ 23 h 23"/>
                <a:gd name="T22" fmla="*/ 16 w 16"/>
                <a:gd name="T23" fmla="*/ 23 h 23"/>
                <a:gd name="T24" fmla="*/ 16 w 16"/>
                <a:gd name="T25" fmla="*/ 19 h 23"/>
                <a:gd name="T26" fmla="*/ 8 w 16"/>
                <a:gd name="T27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3">
                  <a:moveTo>
                    <a:pt x="8" y="19"/>
                  </a:moveTo>
                  <a:cubicBezTo>
                    <a:pt x="10" y="17"/>
                    <a:pt x="10" y="17"/>
                    <a:pt x="10" y="17"/>
                  </a:cubicBezTo>
                  <a:cubicBezTo>
                    <a:pt x="13" y="14"/>
                    <a:pt x="16" y="11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10"/>
                    <a:pt x="8" y="13"/>
                    <a:pt x="3" y="17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19" name="Freeform 69"/>
            <p:cNvSpPr/>
            <p:nvPr/>
          </p:nvSpPr>
          <p:spPr bwMode="auto">
            <a:xfrm>
              <a:off x="6737855" y="3017117"/>
              <a:ext cx="58738" cy="87313"/>
            </a:xfrm>
            <a:custGeom>
              <a:avLst/>
              <a:gdLst>
                <a:gd name="T0" fmla="*/ 11 w 16"/>
                <a:gd name="T1" fmla="*/ 11 h 23"/>
                <a:gd name="T2" fmla="*/ 11 w 16"/>
                <a:gd name="T3" fmla="*/ 11 h 23"/>
                <a:gd name="T4" fmla="*/ 15 w 16"/>
                <a:gd name="T5" fmla="*/ 6 h 23"/>
                <a:gd name="T6" fmla="*/ 8 w 16"/>
                <a:gd name="T7" fmla="*/ 0 h 23"/>
                <a:gd name="T8" fmla="*/ 1 w 16"/>
                <a:gd name="T9" fmla="*/ 2 h 23"/>
                <a:gd name="T10" fmla="*/ 2 w 16"/>
                <a:gd name="T11" fmla="*/ 6 h 23"/>
                <a:gd name="T12" fmla="*/ 6 w 16"/>
                <a:gd name="T13" fmla="*/ 4 h 23"/>
                <a:gd name="T14" fmla="*/ 10 w 16"/>
                <a:gd name="T15" fmla="*/ 7 h 23"/>
                <a:gd name="T16" fmla="*/ 6 w 16"/>
                <a:gd name="T17" fmla="*/ 9 h 23"/>
                <a:gd name="T18" fmla="*/ 4 w 16"/>
                <a:gd name="T19" fmla="*/ 9 h 23"/>
                <a:gd name="T20" fmla="*/ 4 w 16"/>
                <a:gd name="T21" fmla="*/ 13 h 23"/>
                <a:gd name="T22" fmla="*/ 6 w 16"/>
                <a:gd name="T23" fmla="*/ 13 h 23"/>
                <a:gd name="T24" fmla="*/ 10 w 16"/>
                <a:gd name="T25" fmla="*/ 16 h 23"/>
                <a:gd name="T26" fmla="*/ 6 w 16"/>
                <a:gd name="T27" fmla="*/ 19 h 23"/>
                <a:gd name="T28" fmla="*/ 1 w 16"/>
                <a:gd name="T29" fmla="*/ 18 h 23"/>
                <a:gd name="T30" fmla="*/ 0 w 16"/>
                <a:gd name="T31" fmla="*/ 22 h 23"/>
                <a:gd name="T32" fmla="*/ 7 w 16"/>
                <a:gd name="T33" fmla="*/ 23 h 23"/>
                <a:gd name="T34" fmla="*/ 16 w 16"/>
                <a:gd name="T35" fmla="*/ 17 h 23"/>
                <a:gd name="T36" fmla="*/ 11 w 1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3">
                  <a:moveTo>
                    <a:pt x="11" y="11"/>
                  </a:moveTo>
                  <a:cubicBezTo>
                    <a:pt x="11" y="11"/>
                    <a:pt x="11" y="11"/>
                    <a:pt x="11" y="11"/>
                  </a:cubicBezTo>
                  <a:cubicBezTo>
                    <a:pt x="14" y="10"/>
                    <a:pt x="15" y="8"/>
                    <a:pt x="15" y="6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5" y="0"/>
                    <a:pt x="2" y="1"/>
                    <a:pt x="1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9" y="4"/>
                    <a:pt x="10" y="5"/>
                    <a:pt x="10" y="7"/>
                  </a:cubicBezTo>
                  <a:cubicBezTo>
                    <a:pt x="10" y="9"/>
                    <a:pt x="7" y="9"/>
                    <a:pt x="6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3"/>
                    <a:pt x="10" y="14"/>
                    <a:pt x="10" y="16"/>
                  </a:cubicBezTo>
                  <a:cubicBezTo>
                    <a:pt x="10" y="18"/>
                    <a:pt x="9" y="19"/>
                    <a:pt x="6" y="19"/>
                  </a:cubicBezTo>
                  <a:cubicBezTo>
                    <a:pt x="4" y="19"/>
                    <a:pt x="2" y="18"/>
                    <a:pt x="1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4" y="23"/>
                    <a:pt x="7" y="23"/>
                  </a:cubicBezTo>
                  <a:cubicBezTo>
                    <a:pt x="12" y="23"/>
                    <a:pt x="16" y="20"/>
                    <a:pt x="16" y="17"/>
                  </a:cubicBezTo>
                  <a:cubicBezTo>
                    <a:pt x="16" y="14"/>
                    <a:pt x="13" y="12"/>
                    <a:pt x="11" y="11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0" name="Freeform 70"/>
            <p:cNvSpPr>
              <a:spLocks noEditPoints="1"/>
            </p:cNvSpPr>
            <p:nvPr/>
          </p:nvSpPr>
          <p:spPr bwMode="auto">
            <a:xfrm>
              <a:off x="6831518" y="3021879"/>
              <a:ext cx="66675" cy="82550"/>
            </a:xfrm>
            <a:custGeom>
              <a:avLst/>
              <a:gdLst>
                <a:gd name="T0" fmla="*/ 15 w 18"/>
                <a:gd name="T1" fmla="*/ 0 h 22"/>
                <a:gd name="T2" fmla="*/ 9 w 18"/>
                <a:gd name="T3" fmla="*/ 0 h 22"/>
                <a:gd name="T4" fmla="*/ 0 w 18"/>
                <a:gd name="T5" fmla="*/ 13 h 22"/>
                <a:gd name="T6" fmla="*/ 0 w 18"/>
                <a:gd name="T7" fmla="*/ 17 h 22"/>
                <a:gd name="T8" fmla="*/ 10 w 18"/>
                <a:gd name="T9" fmla="*/ 17 h 22"/>
                <a:gd name="T10" fmla="*/ 10 w 18"/>
                <a:gd name="T11" fmla="*/ 22 h 22"/>
                <a:gd name="T12" fmla="*/ 15 w 18"/>
                <a:gd name="T13" fmla="*/ 22 h 22"/>
                <a:gd name="T14" fmla="*/ 15 w 18"/>
                <a:gd name="T15" fmla="*/ 17 h 22"/>
                <a:gd name="T16" fmla="*/ 18 w 18"/>
                <a:gd name="T17" fmla="*/ 17 h 22"/>
                <a:gd name="T18" fmla="*/ 18 w 18"/>
                <a:gd name="T19" fmla="*/ 13 h 22"/>
                <a:gd name="T20" fmla="*/ 15 w 18"/>
                <a:gd name="T21" fmla="*/ 13 h 22"/>
                <a:gd name="T22" fmla="*/ 15 w 18"/>
                <a:gd name="T23" fmla="*/ 0 h 22"/>
                <a:gd name="T24" fmla="*/ 10 w 18"/>
                <a:gd name="T25" fmla="*/ 8 h 22"/>
                <a:gd name="T26" fmla="*/ 10 w 18"/>
                <a:gd name="T27" fmla="*/ 13 h 22"/>
                <a:gd name="T28" fmla="*/ 5 w 18"/>
                <a:gd name="T29" fmla="*/ 13 h 22"/>
                <a:gd name="T30" fmla="*/ 5 w 18"/>
                <a:gd name="T31" fmla="*/ 13 h 22"/>
                <a:gd name="T32" fmla="*/ 8 w 18"/>
                <a:gd name="T33" fmla="*/ 8 h 22"/>
                <a:gd name="T34" fmla="*/ 10 w 18"/>
                <a:gd name="T35" fmla="*/ 4 h 22"/>
                <a:gd name="T36" fmla="*/ 10 w 18"/>
                <a:gd name="T37" fmla="*/ 4 h 22"/>
                <a:gd name="T38" fmla="*/ 10 w 18"/>
                <a:gd name="T3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2">
                  <a:moveTo>
                    <a:pt x="1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  <a:moveTo>
                    <a:pt x="10" y="8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6"/>
                    <a:pt x="9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10" y="7"/>
                    <a:pt x="10" y="8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21" name="Freeform 71"/>
            <p:cNvSpPr/>
            <p:nvPr/>
          </p:nvSpPr>
          <p:spPr bwMode="auto">
            <a:xfrm>
              <a:off x="6933118" y="3021879"/>
              <a:ext cx="55563" cy="82550"/>
            </a:xfrm>
            <a:custGeom>
              <a:avLst/>
              <a:gdLst>
                <a:gd name="T0" fmla="*/ 13 w 15"/>
                <a:gd name="T1" fmla="*/ 9 h 22"/>
                <a:gd name="T2" fmla="*/ 7 w 15"/>
                <a:gd name="T3" fmla="*/ 7 h 22"/>
                <a:gd name="T4" fmla="*/ 5 w 15"/>
                <a:gd name="T5" fmla="*/ 7 h 22"/>
                <a:gd name="T6" fmla="*/ 6 w 15"/>
                <a:gd name="T7" fmla="*/ 4 h 22"/>
                <a:gd name="T8" fmla="*/ 15 w 15"/>
                <a:gd name="T9" fmla="*/ 4 h 22"/>
                <a:gd name="T10" fmla="*/ 15 w 15"/>
                <a:gd name="T11" fmla="*/ 0 h 22"/>
                <a:gd name="T12" fmla="*/ 2 w 15"/>
                <a:gd name="T13" fmla="*/ 0 h 22"/>
                <a:gd name="T14" fmla="*/ 1 w 15"/>
                <a:gd name="T15" fmla="*/ 11 h 22"/>
                <a:gd name="T16" fmla="*/ 4 w 15"/>
                <a:gd name="T17" fmla="*/ 11 h 22"/>
                <a:gd name="T18" fmla="*/ 10 w 15"/>
                <a:gd name="T19" fmla="*/ 15 h 22"/>
                <a:gd name="T20" fmla="*/ 6 w 15"/>
                <a:gd name="T21" fmla="*/ 18 h 22"/>
                <a:gd name="T22" fmla="*/ 1 w 15"/>
                <a:gd name="T23" fmla="*/ 17 h 22"/>
                <a:gd name="T24" fmla="*/ 0 w 15"/>
                <a:gd name="T25" fmla="*/ 21 h 22"/>
                <a:gd name="T26" fmla="*/ 6 w 15"/>
                <a:gd name="T27" fmla="*/ 22 h 22"/>
                <a:gd name="T28" fmla="*/ 15 w 15"/>
                <a:gd name="T29" fmla="*/ 15 h 22"/>
                <a:gd name="T30" fmla="*/ 13 w 15"/>
                <a:gd name="T31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22">
                  <a:moveTo>
                    <a:pt x="13" y="9"/>
                  </a:moveTo>
                  <a:cubicBezTo>
                    <a:pt x="11" y="8"/>
                    <a:pt x="9" y="7"/>
                    <a:pt x="7" y="7"/>
                  </a:cubicBezTo>
                  <a:cubicBezTo>
                    <a:pt x="6" y="7"/>
                    <a:pt x="6" y="7"/>
                    <a:pt x="5" y="7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8" y="11"/>
                    <a:pt x="10" y="13"/>
                    <a:pt x="10" y="15"/>
                  </a:cubicBezTo>
                  <a:cubicBezTo>
                    <a:pt x="10" y="17"/>
                    <a:pt x="8" y="18"/>
                    <a:pt x="6" y="18"/>
                  </a:cubicBezTo>
                  <a:cubicBezTo>
                    <a:pt x="4" y="18"/>
                    <a:pt x="2" y="18"/>
                    <a:pt x="1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3" y="22"/>
                    <a:pt x="6" y="22"/>
                  </a:cubicBezTo>
                  <a:cubicBezTo>
                    <a:pt x="12" y="22"/>
                    <a:pt x="15" y="19"/>
                    <a:pt x="15" y="15"/>
                  </a:cubicBezTo>
                  <a:cubicBezTo>
                    <a:pt x="15" y="12"/>
                    <a:pt x="14" y="10"/>
                    <a:pt x="13" y="9"/>
                  </a:cubicBez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5750" y="398780"/>
            <a:ext cx="8465820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8.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/media</a:t>
            </a:r>
            <a:r>
              <a:rPr lang="en-US" sz="1600">
                <a:solidFill>
                  <a:schemeClr val="accent4"/>
                </a:solidFill>
                <a:latin typeface="+mn-ea"/>
                <a:cs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: Mount points for removable media such as CD-ROMs (appeared in FHS-2.3).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Temporary mount directory for removable devices.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Examples, /media/cdrom for CD-ROM; /media/floppy for floppy drives; /media/cdrecorder for CD writer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9.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/mnt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: Temporarily mounted filesystems.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Temporary mount directory where sysadmins can mount filesystems.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10.</a:t>
            </a:r>
            <a:r>
              <a:rPr lang="en-US" sz="1600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/opt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: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Optional application software packages.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Contains add-on applications from individual vendors.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Add-on applications should be installed under either /opt/ or /opt/ sub-directory.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41345" y="3742055"/>
            <a:ext cx="2540000" cy="291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</a:t>
            </a:r>
            <a:endParaRPr lang="en-US"/>
          </a:p>
        </p:txBody>
      </p:sp>
      <p:grpSp>
        <p:nvGrpSpPr>
          <p:cNvPr id="42074" name="组合 54"/>
          <p:cNvGrpSpPr/>
          <p:nvPr/>
        </p:nvGrpSpPr>
        <p:grpSpPr>
          <a:xfrm>
            <a:off x="7717155" y="2226945"/>
            <a:ext cx="1125855" cy="1064260"/>
            <a:chOff x="3192968" y="2571029"/>
            <a:chExt cx="1012825" cy="766763"/>
          </a:xfrm>
        </p:grpSpPr>
        <p:sp>
          <p:nvSpPr>
            <p:cNvPr id="103" name="Freeform 74"/>
            <p:cNvSpPr>
              <a:spLocks noEditPoints="1"/>
            </p:cNvSpPr>
            <p:nvPr/>
          </p:nvSpPr>
          <p:spPr bwMode="auto">
            <a:xfrm>
              <a:off x="3485068" y="3082204"/>
              <a:ext cx="649288" cy="239713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4" name="Freeform 75"/>
            <p:cNvSpPr>
              <a:spLocks noEditPoints="1"/>
            </p:cNvSpPr>
            <p:nvPr/>
          </p:nvSpPr>
          <p:spPr bwMode="auto">
            <a:xfrm>
              <a:off x="3473955" y="2807567"/>
              <a:ext cx="649288" cy="244475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5" name="Freeform 76"/>
            <p:cNvSpPr>
              <a:spLocks noEditPoints="1"/>
            </p:cNvSpPr>
            <p:nvPr/>
          </p:nvSpPr>
          <p:spPr bwMode="auto">
            <a:xfrm>
              <a:off x="3192968" y="2750417"/>
              <a:ext cx="280988" cy="587375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6" name="Rectangle 77"/>
            <p:cNvSpPr>
              <a:spLocks noChangeArrowheads="1"/>
            </p:cNvSpPr>
            <p:nvPr/>
          </p:nvSpPr>
          <p:spPr bwMode="auto">
            <a:xfrm>
              <a:off x="3666043" y="2571029"/>
              <a:ext cx="539750" cy="412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7" name="Freeform 78"/>
            <p:cNvSpPr/>
            <p:nvPr/>
          </p:nvSpPr>
          <p:spPr bwMode="auto">
            <a:xfrm>
              <a:off x="4145468" y="2623417"/>
              <a:ext cx="57150" cy="217488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108" name="Rectangle 79"/>
            <p:cNvSpPr>
              <a:spLocks noChangeArrowheads="1"/>
            </p:cNvSpPr>
            <p:nvPr/>
          </p:nvSpPr>
          <p:spPr bwMode="auto">
            <a:xfrm>
              <a:off x="3721605" y="2631354"/>
              <a:ext cx="417513" cy="1603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552450"/>
            <a:ext cx="7832725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11.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</a:rPr>
              <a:t>/sbin</a:t>
            </a:r>
            <a:r>
              <a:rPr lang="en-US" sz="2000" b="1">
                <a:solidFill>
                  <a:schemeClr val="bg1"/>
                </a:solidFill>
                <a:latin typeface="+mn-ea"/>
                <a:cs typeface="+mn-ea"/>
              </a:rPr>
              <a:t> 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: Essential system binaries, e.g., fsck, init, route.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Just like /bin, /sbin also contains binary executables.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The linux commands located under this directory are used typically by system administrator, for system maintenance purpose.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</a:rPr>
              <a:t>Example: iptables, reboot, fdisk, ifconfig, swapon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12. </a:t>
            </a:r>
            <a:r>
              <a:rPr lang="en-US" sz="2000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/srv</a:t>
            </a: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: Site-specific data served by this system, such as data and scripts for web servers, data offered by FTP servers, and repositories for version control systems.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srv stands for service.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Contains server specific services related data.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Example, /srv/cvs contains CVS related data.</a:t>
            </a: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42113" name="组合 60"/>
          <p:cNvGrpSpPr/>
          <p:nvPr/>
        </p:nvGrpSpPr>
        <p:grpSpPr>
          <a:xfrm>
            <a:off x="7994650" y="4004945"/>
            <a:ext cx="827405" cy="693420"/>
            <a:chOff x="1653093" y="4101379"/>
            <a:chExt cx="968375" cy="781050"/>
          </a:xfrm>
        </p:grpSpPr>
        <p:sp>
          <p:nvSpPr>
            <p:cNvPr id="74" name="Freeform 119"/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75" name="Freeform 120"/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5265" y="213995"/>
            <a:ext cx="871791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14. </a:t>
            </a:r>
            <a:r>
              <a:rPr lang="en-US" sz="1800" b="1">
                <a:solidFill>
                  <a:schemeClr val="accent4"/>
                </a:solidFill>
                <a:latin typeface="+mn-ea"/>
                <a:cs typeface="+mn-ea"/>
              </a:rPr>
              <a:t>/usr</a:t>
            </a:r>
            <a:r>
              <a:rPr lang="en-US" sz="1400">
                <a:solidFill>
                  <a:schemeClr val="accent4"/>
                </a:solidFill>
                <a:latin typeface="+mn-ea"/>
                <a:cs typeface="+mn-ea"/>
              </a:rPr>
              <a:t> </a:t>
            </a: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: Secondary hierarchy for read-only user data; contains the majority of (multi-)user utilities and applications. 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 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Contains binaries, libraries, documentation, and source-code for second level programs.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/usr/bin contains binary files for user programs. If you can’t find a user binary under /bin, look under /usr/bin. For example: at, awk, cc, less, scp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/usr/sbin contains binary files for system administrators. If you can’t find a system binary under /sbin, look under /usr/sbin. For example: atd, cron, sshd, useradd, userdel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/usr/lib contains libraries for /usr/bin and /usr/sbin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/usr/local contains users programs that you install from source. For example, when you install apache from source, it goes under /usr/local/apache2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+mn-ea"/>
                <a:cs typeface="+mn-ea"/>
              </a:rPr>
              <a:t>/usr/src holds the Linux kernel sources, header-files and documentation.</a:t>
            </a: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>
              <a:buFont typeface="Arial" panose="020B0604020202020204" pitchFamily="34" charset="0"/>
            </a:pPr>
            <a:endParaRPr 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168" name="Freeform 13"/>
          <p:cNvSpPr>
            <a:spLocks noEditPoints="1"/>
          </p:cNvSpPr>
          <p:nvPr/>
        </p:nvSpPr>
        <p:spPr bwMode="auto">
          <a:xfrm>
            <a:off x="7818120" y="4135755"/>
            <a:ext cx="1189990" cy="784225"/>
          </a:xfrm>
          <a:custGeom>
            <a:avLst/>
            <a:gdLst>
              <a:gd name="T0" fmla="*/ 390 w 594"/>
              <a:gd name="T1" fmla="*/ 126 h 431"/>
              <a:gd name="T2" fmla="*/ 373 w 594"/>
              <a:gd name="T3" fmla="*/ 143 h 431"/>
              <a:gd name="T4" fmla="*/ 344 w 594"/>
              <a:gd name="T5" fmla="*/ 284 h 431"/>
              <a:gd name="T6" fmla="*/ 220 w 594"/>
              <a:gd name="T7" fmla="*/ 255 h 431"/>
              <a:gd name="T8" fmla="*/ 220 w 594"/>
              <a:gd name="T9" fmla="*/ 126 h 431"/>
              <a:gd name="T10" fmla="*/ 204 w 594"/>
              <a:gd name="T11" fmla="*/ 93 h 431"/>
              <a:gd name="T12" fmla="*/ 270 w 594"/>
              <a:gd name="T13" fmla="*/ 124 h 431"/>
              <a:gd name="T14" fmla="*/ 260 w 594"/>
              <a:gd name="T15" fmla="*/ 140 h 431"/>
              <a:gd name="T16" fmla="*/ 260 w 594"/>
              <a:gd name="T17" fmla="*/ 246 h 431"/>
              <a:gd name="T18" fmla="*/ 317 w 594"/>
              <a:gd name="T19" fmla="*/ 246 h 431"/>
              <a:gd name="T20" fmla="*/ 333 w 594"/>
              <a:gd name="T21" fmla="*/ 229 h 431"/>
              <a:gd name="T22" fmla="*/ 333 w 594"/>
              <a:gd name="T23" fmla="*/ 124 h 431"/>
              <a:gd name="T24" fmla="*/ 323 w 594"/>
              <a:gd name="T25" fmla="*/ 93 h 431"/>
              <a:gd name="T26" fmla="*/ 406 w 594"/>
              <a:gd name="T27" fmla="*/ 76 h 431"/>
              <a:gd name="T28" fmla="*/ 306 w 594"/>
              <a:gd name="T29" fmla="*/ 140 h 431"/>
              <a:gd name="T30" fmla="*/ 317 w 594"/>
              <a:gd name="T31" fmla="*/ 229 h 431"/>
              <a:gd name="T32" fmla="*/ 276 w 594"/>
              <a:gd name="T33" fmla="*/ 140 h 431"/>
              <a:gd name="T34" fmla="*/ 287 w 594"/>
              <a:gd name="T35" fmla="*/ 76 h 431"/>
              <a:gd name="T36" fmla="*/ 187 w 594"/>
              <a:gd name="T37" fmla="*/ 143 h 431"/>
              <a:gd name="T38" fmla="*/ 203 w 594"/>
              <a:gd name="T39" fmla="*/ 261 h 431"/>
              <a:gd name="T40" fmla="*/ 351 w 594"/>
              <a:gd name="T41" fmla="*/ 300 h 431"/>
              <a:gd name="T42" fmla="*/ 390 w 594"/>
              <a:gd name="T43" fmla="*/ 143 h 431"/>
              <a:gd name="T44" fmla="*/ 406 w 594"/>
              <a:gd name="T45" fmla="*/ 76 h 431"/>
              <a:gd name="T46" fmla="*/ 560 w 594"/>
              <a:gd name="T47" fmla="*/ 43 h 431"/>
              <a:gd name="T48" fmla="*/ 71 w 594"/>
              <a:gd name="T49" fmla="*/ 0 h 431"/>
              <a:gd name="T50" fmla="*/ 32 w 594"/>
              <a:gd name="T51" fmla="*/ 369 h 431"/>
              <a:gd name="T52" fmla="*/ 0 w 594"/>
              <a:gd name="T53" fmla="*/ 384 h 431"/>
              <a:gd name="T54" fmla="*/ 552 w 594"/>
              <a:gd name="T55" fmla="*/ 431 h 431"/>
              <a:gd name="T56" fmla="*/ 594 w 594"/>
              <a:gd name="T57" fmla="*/ 369 h 431"/>
              <a:gd name="T58" fmla="*/ 327 w 594"/>
              <a:gd name="T59" fmla="*/ 407 h 431"/>
              <a:gd name="T60" fmla="*/ 245 w 594"/>
              <a:gd name="T61" fmla="*/ 394 h 431"/>
              <a:gd name="T62" fmla="*/ 327 w 594"/>
              <a:gd name="T63" fmla="*/ 382 h 431"/>
              <a:gd name="T64" fmla="*/ 327 w 594"/>
              <a:gd name="T65" fmla="*/ 407 h 431"/>
              <a:gd name="T66" fmla="*/ 506 w 594"/>
              <a:gd name="T67" fmla="*/ 337 h 431"/>
              <a:gd name="T68" fmla="*/ 65 w 594"/>
              <a:gd name="T69" fmla="*/ 318 h 431"/>
              <a:gd name="T70" fmla="*/ 88 w 594"/>
              <a:gd name="T71" fmla="*/ 38 h 431"/>
              <a:gd name="T72" fmla="*/ 524 w 594"/>
              <a:gd name="T73" fmla="*/ 5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4" h="431">
                <a:moveTo>
                  <a:pt x="390" y="93"/>
                </a:moveTo>
                <a:cubicBezTo>
                  <a:pt x="390" y="126"/>
                  <a:pt x="390" y="126"/>
                  <a:pt x="390" y="126"/>
                </a:cubicBezTo>
                <a:cubicBezTo>
                  <a:pt x="373" y="126"/>
                  <a:pt x="373" y="126"/>
                  <a:pt x="373" y="126"/>
                </a:cubicBezTo>
                <a:cubicBezTo>
                  <a:pt x="373" y="143"/>
                  <a:pt x="373" y="143"/>
                  <a:pt x="373" y="143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44" y="284"/>
                  <a:pt x="344" y="284"/>
                  <a:pt x="344" y="284"/>
                </a:cubicBezTo>
                <a:cubicBezTo>
                  <a:pt x="248" y="284"/>
                  <a:pt x="248" y="284"/>
                  <a:pt x="248" y="284"/>
                </a:cubicBezTo>
                <a:cubicBezTo>
                  <a:pt x="220" y="255"/>
                  <a:pt x="220" y="255"/>
                  <a:pt x="220" y="255"/>
                </a:cubicBezTo>
                <a:cubicBezTo>
                  <a:pt x="220" y="143"/>
                  <a:pt x="220" y="143"/>
                  <a:pt x="220" y="143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04" y="126"/>
                  <a:pt x="204" y="126"/>
                  <a:pt x="204" y="126"/>
                </a:cubicBezTo>
                <a:cubicBezTo>
                  <a:pt x="204" y="93"/>
                  <a:pt x="204" y="93"/>
                  <a:pt x="204" y="93"/>
                </a:cubicBezTo>
                <a:cubicBezTo>
                  <a:pt x="270" y="93"/>
                  <a:pt x="270" y="93"/>
                  <a:pt x="270" y="93"/>
                </a:cubicBezTo>
                <a:cubicBezTo>
                  <a:pt x="270" y="124"/>
                  <a:pt x="270" y="124"/>
                  <a:pt x="270" y="124"/>
                </a:cubicBezTo>
                <a:cubicBezTo>
                  <a:pt x="260" y="124"/>
                  <a:pt x="260" y="124"/>
                  <a:pt x="260" y="124"/>
                </a:cubicBezTo>
                <a:cubicBezTo>
                  <a:pt x="260" y="140"/>
                  <a:pt x="260" y="140"/>
                  <a:pt x="260" y="140"/>
                </a:cubicBezTo>
                <a:cubicBezTo>
                  <a:pt x="260" y="229"/>
                  <a:pt x="260" y="229"/>
                  <a:pt x="260" y="229"/>
                </a:cubicBezTo>
                <a:cubicBezTo>
                  <a:pt x="260" y="246"/>
                  <a:pt x="260" y="246"/>
                  <a:pt x="260" y="246"/>
                </a:cubicBezTo>
                <a:cubicBezTo>
                  <a:pt x="276" y="246"/>
                  <a:pt x="276" y="246"/>
                  <a:pt x="276" y="246"/>
                </a:cubicBezTo>
                <a:cubicBezTo>
                  <a:pt x="317" y="246"/>
                  <a:pt x="317" y="246"/>
                  <a:pt x="317" y="246"/>
                </a:cubicBezTo>
                <a:cubicBezTo>
                  <a:pt x="333" y="246"/>
                  <a:pt x="333" y="246"/>
                  <a:pt x="333" y="246"/>
                </a:cubicBezTo>
                <a:cubicBezTo>
                  <a:pt x="333" y="229"/>
                  <a:pt x="333" y="229"/>
                  <a:pt x="333" y="229"/>
                </a:cubicBezTo>
                <a:cubicBezTo>
                  <a:pt x="333" y="140"/>
                  <a:pt x="333" y="140"/>
                  <a:pt x="333" y="140"/>
                </a:cubicBezTo>
                <a:cubicBezTo>
                  <a:pt x="333" y="124"/>
                  <a:pt x="333" y="124"/>
                  <a:pt x="333" y="124"/>
                </a:cubicBezTo>
                <a:cubicBezTo>
                  <a:pt x="323" y="124"/>
                  <a:pt x="323" y="124"/>
                  <a:pt x="323" y="124"/>
                </a:cubicBezTo>
                <a:cubicBezTo>
                  <a:pt x="323" y="93"/>
                  <a:pt x="323" y="93"/>
                  <a:pt x="323" y="93"/>
                </a:cubicBezTo>
                <a:cubicBezTo>
                  <a:pt x="390" y="93"/>
                  <a:pt x="390" y="93"/>
                  <a:pt x="390" y="93"/>
                </a:cubicBezTo>
                <a:close/>
                <a:moveTo>
                  <a:pt x="406" y="76"/>
                </a:moveTo>
                <a:cubicBezTo>
                  <a:pt x="306" y="76"/>
                  <a:pt x="306" y="76"/>
                  <a:pt x="306" y="76"/>
                </a:cubicBezTo>
                <a:cubicBezTo>
                  <a:pt x="306" y="140"/>
                  <a:pt x="306" y="140"/>
                  <a:pt x="306" y="140"/>
                </a:cubicBezTo>
                <a:cubicBezTo>
                  <a:pt x="317" y="140"/>
                  <a:pt x="317" y="140"/>
                  <a:pt x="317" y="140"/>
                </a:cubicBezTo>
                <a:cubicBezTo>
                  <a:pt x="317" y="229"/>
                  <a:pt x="317" y="229"/>
                  <a:pt x="317" y="229"/>
                </a:cubicBezTo>
                <a:cubicBezTo>
                  <a:pt x="276" y="229"/>
                  <a:pt x="276" y="229"/>
                  <a:pt x="276" y="229"/>
                </a:cubicBezTo>
                <a:cubicBezTo>
                  <a:pt x="276" y="140"/>
                  <a:pt x="276" y="140"/>
                  <a:pt x="276" y="140"/>
                </a:cubicBezTo>
                <a:cubicBezTo>
                  <a:pt x="287" y="140"/>
                  <a:pt x="287" y="140"/>
                  <a:pt x="287" y="140"/>
                </a:cubicBezTo>
                <a:cubicBezTo>
                  <a:pt x="287" y="76"/>
                  <a:pt x="287" y="76"/>
                  <a:pt x="287" y="76"/>
                </a:cubicBezTo>
                <a:cubicBezTo>
                  <a:pt x="187" y="76"/>
                  <a:pt x="187" y="76"/>
                  <a:pt x="187" y="76"/>
                </a:cubicBezTo>
                <a:cubicBezTo>
                  <a:pt x="187" y="143"/>
                  <a:pt x="187" y="143"/>
                  <a:pt x="187" y="143"/>
                </a:cubicBezTo>
                <a:cubicBezTo>
                  <a:pt x="203" y="143"/>
                  <a:pt x="203" y="143"/>
                  <a:pt x="203" y="143"/>
                </a:cubicBezTo>
                <a:cubicBezTo>
                  <a:pt x="203" y="261"/>
                  <a:pt x="203" y="261"/>
                  <a:pt x="203" y="261"/>
                </a:cubicBezTo>
                <a:cubicBezTo>
                  <a:pt x="241" y="300"/>
                  <a:pt x="241" y="300"/>
                  <a:pt x="241" y="300"/>
                </a:cubicBezTo>
                <a:cubicBezTo>
                  <a:pt x="351" y="300"/>
                  <a:pt x="351" y="300"/>
                  <a:pt x="351" y="300"/>
                </a:cubicBezTo>
                <a:cubicBezTo>
                  <a:pt x="390" y="261"/>
                  <a:pt x="390" y="261"/>
                  <a:pt x="390" y="261"/>
                </a:cubicBezTo>
                <a:cubicBezTo>
                  <a:pt x="390" y="143"/>
                  <a:pt x="390" y="143"/>
                  <a:pt x="390" y="143"/>
                </a:cubicBezTo>
                <a:cubicBezTo>
                  <a:pt x="406" y="143"/>
                  <a:pt x="406" y="143"/>
                  <a:pt x="406" y="143"/>
                </a:cubicBezTo>
                <a:cubicBezTo>
                  <a:pt x="406" y="76"/>
                  <a:pt x="406" y="76"/>
                  <a:pt x="406" y="76"/>
                </a:cubicBezTo>
                <a:close/>
                <a:moveTo>
                  <a:pt x="560" y="369"/>
                </a:moveTo>
                <a:cubicBezTo>
                  <a:pt x="560" y="43"/>
                  <a:pt x="560" y="43"/>
                  <a:pt x="560" y="43"/>
                </a:cubicBezTo>
                <a:cubicBezTo>
                  <a:pt x="560" y="19"/>
                  <a:pt x="542" y="0"/>
                  <a:pt x="52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49" y="0"/>
                  <a:pt x="32" y="19"/>
                  <a:pt x="32" y="43"/>
                </a:cubicBezTo>
                <a:cubicBezTo>
                  <a:pt x="32" y="369"/>
                  <a:pt x="32" y="369"/>
                  <a:pt x="32" y="369"/>
                </a:cubicBezTo>
                <a:cubicBezTo>
                  <a:pt x="0" y="369"/>
                  <a:pt x="0" y="369"/>
                  <a:pt x="0" y="369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410"/>
                  <a:pt x="19" y="431"/>
                  <a:pt x="42" y="431"/>
                </a:cubicBezTo>
                <a:cubicBezTo>
                  <a:pt x="552" y="431"/>
                  <a:pt x="552" y="431"/>
                  <a:pt x="552" y="431"/>
                </a:cubicBezTo>
                <a:cubicBezTo>
                  <a:pt x="575" y="431"/>
                  <a:pt x="594" y="410"/>
                  <a:pt x="594" y="384"/>
                </a:cubicBezTo>
                <a:cubicBezTo>
                  <a:pt x="594" y="369"/>
                  <a:pt x="594" y="369"/>
                  <a:pt x="594" y="369"/>
                </a:cubicBezTo>
                <a:lnTo>
                  <a:pt x="560" y="369"/>
                </a:lnTo>
                <a:close/>
                <a:moveTo>
                  <a:pt x="327" y="407"/>
                </a:moveTo>
                <a:cubicBezTo>
                  <a:pt x="256" y="407"/>
                  <a:pt x="256" y="407"/>
                  <a:pt x="256" y="407"/>
                </a:cubicBezTo>
                <a:cubicBezTo>
                  <a:pt x="250" y="407"/>
                  <a:pt x="245" y="401"/>
                  <a:pt x="245" y="394"/>
                </a:cubicBezTo>
                <a:cubicBezTo>
                  <a:pt x="245" y="387"/>
                  <a:pt x="250" y="382"/>
                  <a:pt x="256" y="382"/>
                </a:cubicBezTo>
                <a:cubicBezTo>
                  <a:pt x="327" y="382"/>
                  <a:pt x="327" y="382"/>
                  <a:pt x="327" y="382"/>
                </a:cubicBezTo>
                <a:cubicBezTo>
                  <a:pt x="334" y="382"/>
                  <a:pt x="339" y="387"/>
                  <a:pt x="339" y="394"/>
                </a:cubicBezTo>
                <a:cubicBezTo>
                  <a:pt x="339" y="401"/>
                  <a:pt x="334" y="407"/>
                  <a:pt x="327" y="407"/>
                </a:cubicBezTo>
                <a:close/>
                <a:moveTo>
                  <a:pt x="524" y="318"/>
                </a:moveTo>
                <a:cubicBezTo>
                  <a:pt x="524" y="328"/>
                  <a:pt x="516" y="337"/>
                  <a:pt x="506" y="337"/>
                </a:cubicBezTo>
                <a:cubicBezTo>
                  <a:pt x="82" y="337"/>
                  <a:pt x="82" y="337"/>
                  <a:pt x="82" y="337"/>
                </a:cubicBezTo>
                <a:cubicBezTo>
                  <a:pt x="73" y="337"/>
                  <a:pt x="65" y="328"/>
                  <a:pt x="65" y="318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47"/>
                  <a:pt x="73" y="38"/>
                  <a:pt x="88" y="38"/>
                </a:cubicBezTo>
                <a:cubicBezTo>
                  <a:pt x="512" y="38"/>
                  <a:pt x="512" y="38"/>
                  <a:pt x="512" y="38"/>
                </a:cubicBezTo>
                <a:cubicBezTo>
                  <a:pt x="516" y="38"/>
                  <a:pt x="524" y="47"/>
                  <a:pt x="524" y="57"/>
                </a:cubicBezTo>
                <a:lnTo>
                  <a:pt x="524" y="318"/>
                </a:lnTo>
                <a:close/>
              </a:path>
            </a:pathLst>
          </a:cu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Arial"/>
        <a:ea typeface="方正兰亭细黑_GBK"/>
        <a:cs typeface=""/>
      </a:majorFont>
      <a:minorFont>
        <a:latin typeface="Arial"/>
        <a:ea typeface="方正兰亭细黑_GBK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4266</Words>
  <Application>WPS Presentation</Application>
  <PresentationFormat>全屏显示(16:9)</PresentationFormat>
  <Paragraphs>118</Paragraphs>
  <Slides>10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方正兰亭细黑_GBK</vt:lpstr>
      <vt:lpstr>Microsoft YaHei</vt:lpstr>
      <vt:lpstr>方正兰亭粗黑简体</vt:lpstr>
      <vt:lpstr>Arial Unicode MS</vt:lpstr>
      <vt:lpstr>Calibri</vt:lpstr>
      <vt:lpstr>Impact</vt:lpstr>
      <vt:lpstr>Mongolian Baiti</vt:lpstr>
      <vt:lpstr>Open Sans Light</vt:lpstr>
      <vt:lpstr>Open Sans</vt:lpstr>
      <vt:lpstr>Segoe Print</vt:lpstr>
      <vt:lpstr>Segoe UI Semilight</vt:lpstr>
      <vt:lpstr>Open Sans Light</vt:lpstr>
      <vt:lpstr>Lao UI</vt:lpstr>
      <vt:lpstr>华康少女文字W5(P)</vt:lpstr>
      <vt:lpstr>方正正大黑简体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Daima Khan</cp:lastModifiedBy>
  <cp:revision>67</cp:revision>
  <dcterms:created xsi:type="dcterms:W3CDTF">2015-03-31T05:49:00Z</dcterms:created>
  <dcterms:modified xsi:type="dcterms:W3CDTF">2022-04-26T04:43:29Z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1033-11.2.0.11042</vt:lpwstr>
  </property>
  <property fmtid="{D5CDD505-2E9C-101B-9397-08002B2CF9AE}" pid="3" name="ICV">
    <vt:lpwstr>56816DB54A794AFEB5C8348D37AF0299</vt:lpwstr>
  </property>
</Properties>
</file>