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3E38-7CD4-4D09-BCAD-75175B316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7B7D-B771-40E4-8A79-2E3956027F5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00584"/>
            <a:ext cx="11874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Samba Server is one of the powerful servers that helps you to share files and printers with Windows-based and other operating systems. It is an open-source implementation of the Server Message Block/Common Internet File System (SMB/CIFS) protocols Linux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Protocol:-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File System (CIFS) is a network file system protocol used for providing shared access to files and printers between machines on the network. A CIFS client application can read, write, edit and even remove files on the remote 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Mechanism:-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brief SMB or SERVER MESSAGE BLOCK is a PROTOCOL that is used between a CLIENT and SERVER When the CLIENT requires access to SHARED RESOURCES on the SERVER it sends an SMB REQUEST and the SERVER responds with an SMB ACKNOWLEDGMENT.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operating systems do not support SMB by default, therefore a compatibly system called Samba was created to allow shares between the two systems.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Samba runs on UNIX platforms, but speaks to WINDOWS Clients like a native.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00584"/>
            <a:ext cx="11874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USERS can happily access FILE and PRINT services without knowing or caring that those services are being offered by a UNIX host. All of this is managed through a PROTOCOL suite which is currently known as the "Common Internet File System", or CIFS.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Samba is an OPEN SOURCE CIFS implementation .Indeed Samba is so versatile, almost any device supporting a version of UNIX is compatible, which also includes MOBILE PHONES, TABLETS, and LAPTOPS etc.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Port:-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 uses either IP port 139 or 445.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98210"/>
            <a:ext cx="118745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Commands:-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samba* -y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firewall-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--permanent --zone=public --add-service=samba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firewall-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--reload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sharefolder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777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sharefolder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smbpasswd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 username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smbpasswd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 username2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/samba/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smb.conf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sharefolder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= shared folder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path = 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sharefolder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yes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writable = no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write list = username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list = username2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!;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chcon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 -t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samba_share_t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sharefolder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testparm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command WIN + 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\\ip address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WPS Presentation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Abubakar Warraich</dc:creator>
  <cp:lastModifiedBy>Daima Khan</cp:lastModifiedBy>
  <cp:revision>10</cp:revision>
  <dcterms:created xsi:type="dcterms:W3CDTF">2020-05-10T17:19:00Z</dcterms:created>
  <dcterms:modified xsi:type="dcterms:W3CDTF">2022-06-06T06:39:04Z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515B15A0D567429691E4B9DFA4C3020C</vt:lpwstr>
  </property>
  <property fmtid="{D5CDD505-2E9C-101B-9397-08002B2CF9AE}" pid="3" name="KSOProductBuildVer">
    <vt:lpwstr>1033-11.2.0.11130</vt:lpwstr>
  </property>
</Properties>
</file>