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5D202B-B7B5-4BAE-ACCA-E5BB26C7236B}" v="6" dt="2022-03-29T15:33:51.3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SUS K513EA" userId="3b1a4321d2e8822b" providerId="LiveId" clId="{2F5D202B-B7B5-4BAE-ACCA-E5BB26C7236B}"/>
    <pc:docChg chg="custSel delSld modSld modMainMaster">
      <pc:chgData name="ASUS K513EA" userId="3b1a4321d2e8822b" providerId="LiveId" clId="{2F5D202B-B7B5-4BAE-ACCA-E5BB26C7236B}" dt="2022-03-29T15:35:26.507" v="78" actId="20577"/>
      <pc:docMkLst>
        <pc:docMk/>
      </pc:docMkLst>
      <pc:sldChg chg="addSp delSp modSp mod">
        <pc:chgData name="ASUS K513EA" userId="3b1a4321d2e8822b" providerId="LiveId" clId="{2F5D202B-B7B5-4BAE-ACCA-E5BB26C7236B}" dt="2022-03-29T15:32:27.454" v="28" actId="1076"/>
        <pc:sldMkLst>
          <pc:docMk/>
          <pc:sldMk cId="3816334578" sldId="256"/>
        </pc:sldMkLst>
        <pc:spChg chg="mod">
          <ac:chgData name="ASUS K513EA" userId="3b1a4321d2e8822b" providerId="LiveId" clId="{2F5D202B-B7B5-4BAE-ACCA-E5BB26C7236B}" dt="2022-03-29T15:27:15.660" v="8"/>
          <ac:spMkLst>
            <pc:docMk/>
            <pc:sldMk cId="3816334578" sldId="256"/>
            <ac:spMk id="2" creationId="{5077267E-C103-4541-AFF9-FA91FFDCC990}"/>
          </ac:spMkLst>
        </pc:spChg>
        <pc:spChg chg="mod">
          <ac:chgData name="ASUS K513EA" userId="3b1a4321d2e8822b" providerId="LiveId" clId="{2F5D202B-B7B5-4BAE-ACCA-E5BB26C7236B}" dt="2022-03-29T15:27:15.762" v="9" actId="27636"/>
          <ac:spMkLst>
            <pc:docMk/>
            <pc:sldMk cId="3816334578" sldId="256"/>
            <ac:spMk id="3" creationId="{F256CB12-CEDD-4093-9E90-F0C365788933}"/>
          </ac:spMkLst>
        </pc:spChg>
        <pc:spChg chg="add del mod">
          <ac:chgData name="ASUS K513EA" userId="3b1a4321d2e8822b" providerId="LiveId" clId="{2F5D202B-B7B5-4BAE-ACCA-E5BB26C7236B}" dt="2022-03-29T15:28:45.106" v="17" actId="478"/>
          <ac:spMkLst>
            <pc:docMk/>
            <pc:sldMk cId="3816334578" sldId="256"/>
            <ac:spMk id="6" creationId="{BDE7B343-2AAC-4216-9145-726E9FA0D80A}"/>
          </ac:spMkLst>
        </pc:spChg>
        <pc:picChg chg="add del mod">
          <ac:chgData name="ASUS K513EA" userId="3b1a4321d2e8822b" providerId="LiveId" clId="{2F5D202B-B7B5-4BAE-ACCA-E5BB26C7236B}" dt="2022-03-29T15:32:16.958" v="25" actId="478"/>
          <ac:picMkLst>
            <pc:docMk/>
            <pc:sldMk cId="3816334578" sldId="256"/>
            <ac:picMk id="5" creationId="{3747FF97-2F2D-4CBB-8A2A-7997F3DB6614}"/>
          </ac:picMkLst>
        </pc:picChg>
        <pc:picChg chg="add mod">
          <ac:chgData name="ASUS K513EA" userId="3b1a4321d2e8822b" providerId="LiveId" clId="{2F5D202B-B7B5-4BAE-ACCA-E5BB26C7236B}" dt="2022-03-29T15:32:27.454" v="28" actId="1076"/>
          <ac:picMkLst>
            <pc:docMk/>
            <pc:sldMk cId="3816334578" sldId="256"/>
            <ac:picMk id="8" creationId="{AACCA01C-2322-494A-AA10-25FE75E8280C}"/>
          </ac:picMkLst>
        </pc:picChg>
      </pc:sldChg>
      <pc:sldChg chg="modSp mod">
        <pc:chgData name="ASUS K513EA" userId="3b1a4321d2e8822b" providerId="LiveId" clId="{2F5D202B-B7B5-4BAE-ACCA-E5BB26C7236B}" dt="2022-03-29T15:34:08.699" v="30" actId="207"/>
        <pc:sldMkLst>
          <pc:docMk/>
          <pc:sldMk cId="3397408653" sldId="257"/>
        </pc:sldMkLst>
        <pc:spChg chg="mod">
          <ac:chgData name="ASUS K513EA" userId="3b1a4321d2e8822b" providerId="LiveId" clId="{2F5D202B-B7B5-4BAE-ACCA-E5BB26C7236B}" dt="2022-03-29T15:27:15.660" v="8"/>
          <ac:spMkLst>
            <pc:docMk/>
            <pc:sldMk cId="3397408653" sldId="257"/>
            <ac:spMk id="2" creationId="{60566456-907B-4B94-970A-1743CD2B88B9}"/>
          </ac:spMkLst>
        </pc:spChg>
        <pc:spChg chg="mod">
          <ac:chgData name="ASUS K513EA" userId="3b1a4321d2e8822b" providerId="LiveId" clId="{2F5D202B-B7B5-4BAE-ACCA-E5BB26C7236B}" dt="2022-03-29T15:34:08.699" v="30" actId="207"/>
          <ac:spMkLst>
            <pc:docMk/>
            <pc:sldMk cId="3397408653" sldId="257"/>
            <ac:spMk id="3" creationId="{1BF3C372-A28E-4787-89D5-A5E39B4582F8}"/>
          </ac:spMkLst>
        </pc:spChg>
      </pc:sldChg>
      <pc:sldChg chg="modSp mod">
        <pc:chgData name="ASUS K513EA" userId="3b1a4321d2e8822b" providerId="LiveId" clId="{2F5D202B-B7B5-4BAE-ACCA-E5BB26C7236B}" dt="2022-03-29T15:35:26.507" v="78" actId="20577"/>
        <pc:sldMkLst>
          <pc:docMk/>
          <pc:sldMk cId="2721119682" sldId="258"/>
        </pc:sldMkLst>
        <pc:spChg chg="mod">
          <ac:chgData name="ASUS K513EA" userId="3b1a4321d2e8822b" providerId="LiveId" clId="{2F5D202B-B7B5-4BAE-ACCA-E5BB26C7236B}" dt="2022-03-29T15:27:15.660" v="8"/>
          <ac:spMkLst>
            <pc:docMk/>
            <pc:sldMk cId="2721119682" sldId="258"/>
            <ac:spMk id="2" creationId="{C528B621-4020-458E-9DAF-CDA5551FF589}"/>
          </ac:spMkLst>
        </pc:spChg>
        <pc:spChg chg="mod">
          <ac:chgData name="ASUS K513EA" userId="3b1a4321d2e8822b" providerId="LiveId" clId="{2F5D202B-B7B5-4BAE-ACCA-E5BB26C7236B}" dt="2022-03-29T15:35:26.507" v="78" actId="20577"/>
          <ac:spMkLst>
            <pc:docMk/>
            <pc:sldMk cId="2721119682" sldId="258"/>
            <ac:spMk id="3" creationId="{B6CDEE58-7B2A-4EA9-93C8-CB81D127FFDF}"/>
          </ac:spMkLst>
        </pc:spChg>
      </pc:sldChg>
      <pc:sldChg chg="modSp mod">
        <pc:chgData name="ASUS K513EA" userId="3b1a4321d2e8822b" providerId="LiveId" clId="{2F5D202B-B7B5-4BAE-ACCA-E5BB26C7236B}" dt="2022-03-29T15:34:43.330" v="42" actId="20577"/>
        <pc:sldMkLst>
          <pc:docMk/>
          <pc:sldMk cId="662976881" sldId="259"/>
        </pc:sldMkLst>
        <pc:spChg chg="mod">
          <ac:chgData name="ASUS K513EA" userId="3b1a4321d2e8822b" providerId="LiveId" clId="{2F5D202B-B7B5-4BAE-ACCA-E5BB26C7236B}" dt="2022-03-29T15:27:15.660" v="8"/>
          <ac:spMkLst>
            <pc:docMk/>
            <pc:sldMk cId="662976881" sldId="259"/>
            <ac:spMk id="2" creationId="{2D423BDE-9A1C-47B0-BE94-AA4C3D490ABF}"/>
          </ac:spMkLst>
        </pc:spChg>
        <pc:spChg chg="mod">
          <ac:chgData name="ASUS K513EA" userId="3b1a4321d2e8822b" providerId="LiveId" clId="{2F5D202B-B7B5-4BAE-ACCA-E5BB26C7236B}" dt="2022-03-29T15:34:43.330" v="42" actId="20577"/>
          <ac:spMkLst>
            <pc:docMk/>
            <pc:sldMk cId="662976881" sldId="259"/>
            <ac:spMk id="3" creationId="{1B202599-1D31-4242-8298-E9096E7CE03F}"/>
          </ac:spMkLst>
        </pc:spChg>
      </pc:sldChg>
      <pc:sldChg chg="modSp del">
        <pc:chgData name="ASUS K513EA" userId="3b1a4321d2e8822b" providerId="LiveId" clId="{2F5D202B-B7B5-4BAE-ACCA-E5BB26C7236B}" dt="2022-03-29T15:28:55.128" v="18" actId="47"/>
        <pc:sldMkLst>
          <pc:docMk/>
          <pc:sldMk cId="722218087" sldId="260"/>
        </pc:sldMkLst>
        <pc:spChg chg="mod">
          <ac:chgData name="ASUS K513EA" userId="3b1a4321d2e8822b" providerId="LiveId" clId="{2F5D202B-B7B5-4BAE-ACCA-E5BB26C7236B}" dt="2022-03-29T15:27:15.660" v="8"/>
          <ac:spMkLst>
            <pc:docMk/>
            <pc:sldMk cId="722218087" sldId="260"/>
            <ac:spMk id="2" creationId="{0255C247-A678-4E67-98C8-10F90C370C8A}"/>
          </ac:spMkLst>
        </pc:spChg>
        <pc:spChg chg="mod">
          <ac:chgData name="ASUS K513EA" userId="3b1a4321d2e8822b" providerId="LiveId" clId="{2F5D202B-B7B5-4BAE-ACCA-E5BB26C7236B}" dt="2022-03-29T15:27:15.660" v="8"/>
          <ac:spMkLst>
            <pc:docMk/>
            <pc:sldMk cId="722218087" sldId="260"/>
            <ac:spMk id="3" creationId="{F979FFE0-BF85-460F-B1BF-3AEBC2397970}"/>
          </ac:spMkLst>
        </pc:spChg>
      </pc:sldChg>
      <pc:sldChg chg="modSp del">
        <pc:chgData name="ASUS K513EA" userId="3b1a4321d2e8822b" providerId="LiveId" clId="{2F5D202B-B7B5-4BAE-ACCA-E5BB26C7236B}" dt="2022-03-29T15:28:55.674" v="19" actId="47"/>
        <pc:sldMkLst>
          <pc:docMk/>
          <pc:sldMk cId="3112851417" sldId="261"/>
        </pc:sldMkLst>
        <pc:spChg chg="mod">
          <ac:chgData name="ASUS K513EA" userId="3b1a4321d2e8822b" providerId="LiveId" clId="{2F5D202B-B7B5-4BAE-ACCA-E5BB26C7236B}" dt="2022-03-29T15:27:15.660" v="8"/>
          <ac:spMkLst>
            <pc:docMk/>
            <pc:sldMk cId="3112851417" sldId="261"/>
            <ac:spMk id="2" creationId="{00E28FA1-05DF-4D01-BC6C-8E747640875F}"/>
          </ac:spMkLst>
        </pc:spChg>
        <pc:spChg chg="mod">
          <ac:chgData name="ASUS K513EA" userId="3b1a4321d2e8822b" providerId="LiveId" clId="{2F5D202B-B7B5-4BAE-ACCA-E5BB26C7236B}" dt="2022-03-29T15:27:15.660" v="8"/>
          <ac:spMkLst>
            <pc:docMk/>
            <pc:sldMk cId="3112851417" sldId="261"/>
            <ac:spMk id="3" creationId="{1DECFC52-ED9C-457C-ACB8-E5FBE1A99E5D}"/>
          </ac:spMkLst>
        </pc:spChg>
      </pc:sldChg>
      <pc:sldChg chg="modSp del">
        <pc:chgData name="ASUS K513EA" userId="3b1a4321d2e8822b" providerId="LiveId" clId="{2F5D202B-B7B5-4BAE-ACCA-E5BB26C7236B}" dt="2022-03-29T15:28:56.135" v="20" actId="47"/>
        <pc:sldMkLst>
          <pc:docMk/>
          <pc:sldMk cId="640794177" sldId="262"/>
        </pc:sldMkLst>
        <pc:spChg chg="mod">
          <ac:chgData name="ASUS K513EA" userId="3b1a4321d2e8822b" providerId="LiveId" clId="{2F5D202B-B7B5-4BAE-ACCA-E5BB26C7236B}" dt="2022-03-29T15:27:15.660" v="8"/>
          <ac:spMkLst>
            <pc:docMk/>
            <pc:sldMk cId="640794177" sldId="262"/>
            <ac:spMk id="2" creationId="{B4023212-9761-4FEC-A97C-F9062B6A04F5}"/>
          </ac:spMkLst>
        </pc:spChg>
        <pc:spChg chg="mod">
          <ac:chgData name="ASUS K513EA" userId="3b1a4321d2e8822b" providerId="LiveId" clId="{2F5D202B-B7B5-4BAE-ACCA-E5BB26C7236B}" dt="2022-03-29T15:27:15.660" v="8"/>
          <ac:spMkLst>
            <pc:docMk/>
            <pc:sldMk cId="640794177" sldId="262"/>
            <ac:spMk id="3" creationId="{18EC226B-667F-4DA8-9CCE-FE764E11A64D}"/>
          </ac:spMkLst>
        </pc:spChg>
      </pc:sldChg>
      <pc:sldMasterChg chg="setBg modSldLayout">
        <pc:chgData name="ASUS K513EA" userId="3b1a4321d2e8822b" providerId="LiveId" clId="{2F5D202B-B7B5-4BAE-ACCA-E5BB26C7236B}" dt="2022-03-29T15:33:51.334" v="29"/>
        <pc:sldMasterMkLst>
          <pc:docMk/>
          <pc:sldMasterMk cId="799430008" sldId="2147483684"/>
        </pc:sldMasterMkLst>
        <pc:sldLayoutChg chg="setBg">
          <pc:chgData name="ASUS K513EA" userId="3b1a4321d2e8822b" providerId="LiveId" clId="{2F5D202B-B7B5-4BAE-ACCA-E5BB26C7236B}" dt="2022-03-29T15:33:51.334" v="29"/>
          <pc:sldLayoutMkLst>
            <pc:docMk/>
            <pc:sldMasterMk cId="799430008" sldId="2147483684"/>
            <pc:sldLayoutMk cId="3652274717" sldId="2147483685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BB688F4-2CBB-4CF5-8C0A-5D2FB60EB56F}" type="datetimeFigureOut">
              <a:rPr lang="en-ID" smtClean="0"/>
              <a:t>29/03/2022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6CC12960-963B-41A2-A673-FC04D420E084}" type="slidenum">
              <a:rPr lang="en-ID" smtClean="0"/>
              <a:t>‹#›</a:t>
            </a:fld>
            <a:endParaRPr lang="en-ID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52274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688F4-2CBB-4CF5-8C0A-5D2FB60EB56F}" type="datetimeFigureOut">
              <a:rPr lang="en-ID" smtClean="0"/>
              <a:t>29/03/2022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12960-963B-41A2-A673-FC04D420E08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54615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688F4-2CBB-4CF5-8C0A-5D2FB60EB56F}" type="datetimeFigureOut">
              <a:rPr lang="en-ID" smtClean="0"/>
              <a:t>29/03/2022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12960-963B-41A2-A673-FC04D420E08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90423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688F4-2CBB-4CF5-8C0A-5D2FB60EB56F}" type="datetimeFigureOut">
              <a:rPr lang="en-ID" smtClean="0"/>
              <a:t>29/03/2022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12960-963B-41A2-A673-FC04D420E08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70600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688F4-2CBB-4CF5-8C0A-5D2FB60EB56F}" type="datetimeFigureOut">
              <a:rPr lang="en-ID" smtClean="0"/>
              <a:t>29/03/2022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12960-963B-41A2-A673-FC04D420E084}" type="slidenum">
              <a:rPr lang="en-ID" smtClean="0"/>
              <a:t>‹#›</a:t>
            </a:fld>
            <a:endParaRPr lang="en-ID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88397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688F4-2CBB-4CF5-8C0A-5D2FB60EB56F}" type="datetimeFigureOut">
              <a:rPr lang="en-ID" smtClean="0"/>
              <a:t>29/03/2022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12960-963B-41A2-A673-FC04D420E08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78192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688F4-2CBB-4CF5-8C0A-5D2FB60EB56F}" type="datetimeFigureOut">
              <a:rPr lang="en-ID" smtClean="0"/>
              <a:t>29/03/2022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12960-963B-41A2-A673-FC04D420E08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91611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688F4-2CBB-4CF5-8C0A-5D2FB60EB56F}" type="datetimeFigureOut">
              <a:rPr lang="en-ID" smtClean="0"/>
              <a:t>29/03/2022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12960-963B-41A2-A673-FC04D420E08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53106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688F4-2CBB-4CF5-8C0A-5D2FB60EB56F}" type="datetimeFigureOut">
              <a:rPr lang="en-ID" smtClean="0"/>
              <a:t>29/03/2022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12960-963B-41A2-A673-FC04D420E08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07442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688F4-2CBB-4CF5-8C0A-5D2FB60EB56F}" type="datetimeFigureOut">
              <a:rPr lang="en-ID" smtClean="0"/>
              <a:t>29/03/2022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12960-963B-41A2-A673-FC04D420E08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01520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688F4-2CBB-4CF5-8C0A-5D2FB60EB56F}" type="datetimeFigureOut">
              <a:rPr lang="en-ID" smtClean="0"/>
              <a:t>29/03/2022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12960-963B-41A2-A673-FC04D420E08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08947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9BB688F4-2CBB-4CF5-8C0A-5D2FB60EB56F}" type="datetimeFigureOut">
              <a:rPr lang="en-ID" smtClean="0"/>
              <a:t>29/03/2022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6CC12960-963B-41A2-A673-FC04D420E08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994300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7267E-C103-4541-AFF9-FA91FFDCC9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HAF STUDIO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56CB12-CEDD-4093-9E90-F0C3657889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Anggota</a:t>
            </a:r>
            <a:r>
              <a:rPr lang="en-US" dirty="0"/>
              <a:t> </a:t>
            </a:r>
            <a:r>
              <a:rPr lang="en-US" dirty="0" err="1"/>
              <a:t>Kelompok</a:t>
            </a:r>
            <a:r>
              <a:rPr lang="en-US" dirty="0"/>
              <a:t>:- Ahmad Haziq </a:t>
            </a:r>
            <a:r>
              <a:rPr lang="en-US" dirty="0" err="1"/>
              <a:t>Mufid</a:t>
            </a:r>
            <a:r>
              <a:rPr lang="en-US" dirty="0"/>
              <a:t> </a:t>
            </a:r>
            <a:r>
              <a:rPr lang="en-US" dirty="0" err="1"/>
              <a:t>Lubis</a:t>
            </a:r>
            <a:endParaRPr lang="en-US" dirty="0"/>
          </a:p>
          <a:p>
            <a:r>
              <a:rPr lang="en-US" dirty="0"/>
              <a:t>-</a:t>
            </a:r>
            <a:r>
              <a:rPr lang="en-US" dirty="0" err="1"/>
              <a:t>Anggun</a:t>
            </a:r>
            <a:r>
              <a:rPr lang="en-US" dirty="0"/>
              <a:t> </a:t>
            </a:r>
            <a:r>
              <a:rPr lang="en-US" dirty="0" err="1"/>
              <a:t>bau</a:t>
            </a:r>
            <a:endParaRPr lang="en-US" dirty="0"/>
          </a:p>
          <a:p>
            <a:r>
              <a:rPr lang="en-US" dirty="0"/>
              <a:t>-</a:t>
            </a:r>
            <a:r>
              <a:rPr lang="en-US" dirty="0" err="1"/>
              <a:t>Febi</a:t>
            </a:r>
            <a:r>
              <a:rPr lang="en-US" dirty="0"/>
              <a:t> </a:t>
            </a:r>
            <a:r>
              <a:rPr lang="en-US" dirty="0" err="1"/>
              <a:t>fakgirl</a:t>
            </a:r>
            <a:endParaRPr lang="en-US" dirty="0"/>
          </a:p>
          <a:p>
            <a:endParaRPr lang="en-US" dirty="0"/>
          </a:p>
          <a:p>
            <a:endParaRPr lang="en-ID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CCA01C-2322-494A-AA10-25FE75E828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1671" y="365760"/>
            <a:ext cx="3274142" cy="3274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334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66456-907B-4B94-970A-1743CD2B8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Latar</a:t>
            </a:r>
            <a:r>
              <a:rPr lang="en-US" dirty="0"/>
              <a:t> </a:t>
            </a:r>
            <a:r>
              <a:rPr lang="en-US" dirty="0" err="1"/>
              <a:t>Belakang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3C372-A28E-4787-89D5-A5E39B458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266700" algn="just">
              <a:lnSpc>
                <a:spcPct val="150000"/>
              </a:lnSpc>
              <a:tabLst>
                <a:tab pos="3272155" algn="l"/>
              </a:tabLst>
            </a:pPr>
            <a:r>
              <a:rPr lang="id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Arsitektur adalah proses dan produk dari perencanaan, perancangan, dan konstruksi bangunan atau struktur lainnya. Karya arsitektur, dalam bentuk bangunan atau struktur, dianggap sebagai simbol kultural dan sebagai karya seni.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66700" algn="just">
              <a:lnSpc>
                <a:spcPct val="150000"/>
              </a:lnSpc>
              <a:tabLst>
                <a:tab pos="3272155" algn="l"/>
              </a:tabLst>
            </a:pPr>
            <a:r>
              <a:rPr lang="id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Bertambahnya masyarakat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ingin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memiliki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hunian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tidak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sekedar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layak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namun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juga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nyaman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indah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d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66700" algn="just">
              <a:lnSpc>
                <a:spcPct val="150000"/>
              </a:lnSpc>
              <a:tabLst>
                <a:tab pos="3272155" algn="l"/>
              </a:tabLst>
            </a:pPr>
            <a:r>
              <a:rPr lang="id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66700" algn="just">
              <a:lnSpc>
                <a:spcPct val="150000"/>
              </a:lnSpc>
              <a:tabLst>
                <a:tab pos="3272155" algn="l"/>
              </a:tabLst>
            </a:pPr>
            <a:r>
              <a:rPr lang="id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Hasil Survei Harga Properti Residensial (SHPR) Bank Indonesia mengindikasikan penjualan properti residensial meningkat pada triwulan I 2021. Hal ini tercermin dari penjualan properti residensial yang tumbuh 13,95% (yoy), meningkat dibandingkan dengan capaian pada triwulan sebelumnya yang terkontraksi sebesar 20,59% (yoy). Peningkatan penjualan properti residensial tersebut terjadi pada seluruh tipe rumah.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66700" algn="just">
              <a:lnSpc>
                <a:spcPct val="150000"/>
              </a:lnSpc>
              <a:spcAft>
                <a:spcPts val="1000"/>
              </a:spcAft>
              <a:tabLst>
                <a:tab pos="3272155" algn="l"/>
              </a:tabLs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Mengacu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pada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permasalahan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telah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diuraikan</a:t>
            </a:r>
            <a:r>
              <a:rPr lang="id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maka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diusulkan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membangun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website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HAF DESIGN STUDIO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website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d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bisa menjadi salah satu solusi dari permasalahan-permasalahan tersebut. Alasan pembuatan </a:t>
            </a:r>
            <a:r>
              <a:rPr lang="id-ID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website</a:t>
            </a:r>
            <a:r>
              <a:rPr lang="id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HAF DESIGN STUDIO</a:t>
            </a:r>
            <a:r>
              <a:rPr lang="id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ini adalah untuk mempermudah masyarakat dalam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mendapatkan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hunian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impian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nya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sesuai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keinginan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pribadi</a:t>
            </a:r>
            <a:r>
              <a:rPr lang="id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397408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23BDE-9A1C-47B0-BE94-AA4C3D490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Fungsionalitas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02599-1D31-4242-8298-E9096E7CE0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D" dirty="0" err="1"/>
              <a:t>pengguna</a:t>
            </a:r>
            <a:r>
              <a:rPr lang="en-ID" dirty="0"/>
              <a:t> = Yang </a:t>
            </a:r>
            <a:r>
              <a:rPr lang="en-ID" dirty="0" err="1"/>
              <a:t>memakai</a:t>
            </a:r>
            <a:r>
              <a:rPr lang="en-ID" dirty="0"/>
              <a:t> </a:t>
            </a:r>
            <a:r>
              <a:rPr lang="en-ID" dirty="0" err="1"/>
              <a:t>jasa</a:t>
            </a:r>
            <a:r>
              <a:rPr lang="en-ID" dirty="0"/>
              <a:t> </a:t>
            </a:r>
          </a:p>
          <a:p>
            <a:endParaRPr lang="en-ID" dirty="0"/>
          </a:p>
          <a:p>
            <a:r>
              <a:rPr lang="en-ID" dirty="0"/>
              <a:t>-Vendor = - </a:t>
            </a:r>
            <a:r>
              <a:rPr lang="en-ID" dirty="0" err="1"/>
              <a:t>produk</a:t>
            </a:r>
            <a:r>
              <a:rPr lang="en-ID" dirty="0"/>
              <a:t>/</a:t>
            </a:r>
            <a:r>
              <a:rPr lang="en-ID" dirty="0" err="1"/>
              <a:t>jasa</a:t>
            </a:r>
            <a:endParaRPr lang="en-ID" dirty="0"/>
          </a:p>
          <a:p>
            <a:r>
              <a:rPr lang="en-ID" dirty="0"/>
              <a:t>                 -</a:t>
            </a:r>
            <a:r>
              <a:rPr lang="en-ID" dirty="0" err="1"/>
              <a:t>protofolio</a:t>
            </a:r>
            <a:endParaRPr lang="en-ID" dirty="0"/>
          </a:p>
          <a:p>
            <a:endParaRPr lang="en-ID" dirty="0"/>
          </a:p>
          <a:p>
            <a:r>
              <a:rPr lang="en-ID" dirty="0"/>
              <a:t>-</a:t>
            </a:r>
            <a:r>
              <a:rPr lang="en-ID" dirty="0" err="1"/>
              <a:t>konsumen</a:t>
            </a:r>
            <a:r>
              <a:rPr lang="en-ID" dirty="0"/>
              <a:t> = -</a:t>
            </a:r>
            <a:r>
              <a:rPr lang="en-ID" dirty="0" err="1"/>
              <a:t>Transaksi</a:t>
            </a:r>
            <a:r>
              <a:rPr lang="en-ID" dirty="0"/>
              <a:t> -(</a:t>
            </a:r>
            <a:r>
              <a:rPr lang="en-ID" dirty="0" err="1"/>
              <a:t>harga</a:t>
            </a:r>
            <a:r>
              <a:rPr lang="en-ID" dirty="0"/>
              <a:t>/</a:t>
            </a:r>
            <a:r>
              <a:rPr lang="en-ID" dirty="0" err="1"/>
              <a:t>Buget</a:t>
            </a:r>
            <a:r>
              <a:rPr lang="en-ID" dirty="0"/>
              <a:t>)</a:t>
            </a:r>
          </a:p>
          <a:p>
            <a:pPr marL="0" indent="0">
              <a:buNone/>
            </a:pPr>
            <a:r>
              <a:rPr lang="en-ID" dirty="0"/>
              <a:t>                         -(</a:t>
            </a:r>
            <a:r>
              <a:rPr lang="en-ID" dirty="0" err="1"/>
              <a:t>Produk</a:t>
            </a:r>
            <a:r>
              <a:rPr lang="en-ID" dirty="0"/>
              <a:t>/</a:t>
            </a:r>
            <a:r>
              <a:rPr lang="en-ID" dirty="0" err="1"/>
              <a:t>jasa</a:t>
            </a:r>
            <a:r>
              <a:rPr lang="en-ID" dirty="0"/>
              <a:t> </a:t>
            </a:r>
            <a:r>
              <a:rPr lang="en-ID" dirty="0" err="1"/>
              <a:t>dipilih</a:t>
            </a:r>
            <a:r>
              <a:rPr lang="en-ID" dirty="0"/>
              <a:t>)</a:t>
            </a:r>
          </a:p>
          <a:p>
            <a:pPr marL="0" indent="0">
              <a:buNone/>
            </a:pPr>
            <a:r>
              <a:rPr lang="en-ID" dirty="0"/>
              <a:t>Toko online = </a:t>
            </a:r>
            <a:r>
              <a:rPr lang="en-ID" dirty="0" err="1"/>
              <a:t>menjual</a:t>
            </a:r>
            <a:r>
              <a:rPr lang="en-ID" dirty="0"/>
              <a:t> interior - </a:t>
            </a:r>
            <a:r>
              <a:rPr lang="en-ID" dirty="0" err="1"/>
              <a:t>Furnitur</a:t>
            </a:r>
            <a:r>
              <a:rPr lang="en-ID" dirty="0"/>
              <a:t> </a:t>
            </a:r>
            <a:r>
              <a:rPr lang="en-ID" dirty="0" err="1"/>
              <a:t>aksesoris</a:t>
            </a:r>
            <a:r>
              <a:rPr lang="en-ID" dirty="0"/>
              <a:t> </a:t>
            </a:r>
            <a:r>
              <a:rPr lang="en-ID" dirty="0" err="1"/>
              <a:t>rumah</a:t>
            </a:r>
            <a:endParaRPr lang="en-ID" dirty="0"/>
          </a:p>
          <a:p>
            <a:pPr marL="0" indent="0">
              <a:buNone/>
            </a:pPr>
            <a:r>
              <a:rPr lang="en-ID" dirty="0" err="1"/>
              <a:t>Konsul</a:t>
            </a:r>
            <a:r>
              <a:rPr lang="en-ID" dirty="0"/>
              <a:t> </a:t>
            </a:r>
            <a:r>
              <a:rPr lang="en-ID" dirty="0" err="1"/>
              <a:t>desian</a:t>
            </a:r>
            <a:r>
              <a:rPr lang="en-ID" dirty="0"/>
              <a:t> = - </a:t>
            </a:r>
            <a:r>
              <a:rPr lang="en-ID" dirty="0" err="1"/>
              <a:t>preorder</a:t>
            </a:r>
            <a:r>
              <a:rPr lang="en-ID" dirty="0"/>
              <a:t>- </a:t>
            </a:r>
            <a:r>
              <a:rPr lang="en-ID" dirty="0" err="1"/>
              <a:t>tanya</a:t>
            </a:r>
            <a:r>
              <a:rPr lang="en-ID" dirty="0"/>
              <a:t> </a:t>
            </a:r>
            <a:r>
              <a:rPr lang="en-ID" dirty="0" err="1"/>
              <a:t>harga</a:t>
            </a:r>
            <a:r>
              <a:rPr lang="en-ID" dirty="0"/>
              <a:t> dan </a:t>
            </a:r>
            <a:r>
              <a:rPr lang="en-ID" dirty="0" err="1"/>
              <a:t>desin</a:t>
            </a:r>
            <a:r>
              <a:rPr lang="en-ID" dirty="0"/>
              <a:t> yang </a:t>
            </a:r>
            <a:r>
              <a:rPr lang="en-ID" dirty="0" err="1"/>
              <a:t>menyesuaikan</a:t>
            </a:r>
            <a:r>
              <a:rPr lang="en-ID" dirty="0"/>
              <a:t> </a:t>
            </a:r>
            <a:r>
              <a:rPr lang="en-ID" dirty="0" err="1"/>
              <a:t>buget</a:t>
            </a:r>
            <a:r>
              <a:rPr lang="en-ID" dirty="0"/>
              <a:t> </a:t>
            </a:r>
          </a:p>
          <a:p>
            <a:pPr marL="0" indent="0">
              <a:buNone/>
            </a:pPr>
            <a:r>
              <a:rPr lang="en-ID" dirty="0" err="1"/>
              <a:t>Diskon</a:t>
            </a:r>
            <a:r>
              <a:rPr lang="en-ID" dirty="0"/>
              <a:t> = </a:t>
            </a:r>
            <a:r>
              <a:rPr lang="en-ID" dirty="0" err="1"/>
              <a:t>jika</a:t>
            </a:r>
            <a:r>
              <a:rPr lang="en-ID" dirty="0"/>
              <a:t> </a:t>
            </a:r>
            <a:r>
              <a:rPr lang="en-ID" dirty="0" err="1"/>
              <a:t>memilih</a:t>
            </a:r>
            <a:r>
              <a:rPr lang="en-ID" dirty="0"/>
              <a:t> </a:t>
            </a:r>
            <a:r>
              <a:rPr lang="en-ID" dirty="0" err="1"/>
              <a:t>paket</a:t>
            </a:r>
            <a:r>
              <a:rPr lang="en-ID" dirty="0"/>
              <a:t> </a:t>
            </a:r>
            <a:r>
              <a:rPr lang="en-ID" dirty="0" err="1"/>
              <a:t>jasa</a:t>
            </a:r>
            <a:r>
              <a:rPr lang="en-ID" dirty="0"/>
              <a:t>\</a:t>
            </a:r>
          </a:p>
          <a:p>
            <a:pPr marL="0" indent="0">
              <a:buNone/>
            </a:pPr>
            <a:r>
              <a:rPr lang="en-ID" dirty="0"/>
              <a:t>Artikel - </a:t>
            </a:r>
            <a:r>
              <a:rPr lang="en-ID" dirty="0" err="1"/>
              <a:t>ceo</a:t>
            </a:r>
            <a:r>
              <a:rPr lang="en-ID" dirty="0"/>
              <a:t> - </a:t>
            </a:r>
            <a:r>
              <a:rPr lang="en-ID" dirty="0" err="1"/>
              <a:t>penjulan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662976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8B621-4020-458E-9DAF-CDA5551FF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Pembagian</a:t>
            </a:r>
            <a:r>
              <a:rPr lang="en-US" dirty="0"/>
              <a:t> </a:t>
            </a:r>
            <a:r>
              <a:rPr lang="en-US" dirty="0" err="1"/>
              <a:t>tugas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DEE58-7B2A-4EA9-93C8-CB81D127F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2 Modul : 1.Mitra </a:t>
            </a:r>
          </a:p>
          <a:p>
            <a:r>
              <a:rPr lang="en-US" dirty="0"/>
              <a:t>(</a:t>
            </a:r>
            <a:r>
              <a:rPr lang="en-US" dirty="0" err="1"/>
              <a:t>Anggunshinta</a:t>
            </a:r>
            <a:r>
              <a:rPr lang="en-US" dirty="0"/>
              <a:t> </a:t>
            </a:r>
            <a:r>
              <a:rPr lang="en-US" dirty="0" err="1"/>
              <a:t>Prashella</a:t>
            </a:r>
            <a:r>
              <a:rPr lang="en-US" dirty="0"/>
              <a:t> </a:t>
            </a:r>
            <a:r>
              <a:rPr lang="en-US" dirty="0" err="1"/>
              <a:t>Dinata</a:t>
            </a:r>
            <a:r>
              <a:rPr lang="en-US" dirty="0"/>
              <a:t> &amp; Feby </a:t>
            </a:r>
            <a:r>
              <a:rPr lang="en-US" dirty="0" err="1"/>
              <a:t>Rachma</a:t>
            </a:r>
            <a:r>
              <a:rPr lang="en-US" dirty="0"/>
              <a:t> </a:t>
            </a:r>
            <a:r>
              <a:rPr lang="en-US" dirty="0" err="1"/>
              <a:t>Cahyaningrum</a:t>
            </a:r>
            <a:r>
              <a:rPr lang="en-US" dirty="0"/>
              <a:t>)     </a:t>
            </a:r>
          </a:p>
          <a:p>
            <a:r>
              <a:rPr lang="en-US"/>
              <a:t>                                 </a:t>
            </a:r>
            <a:r>
              <a:rPr lang="en-US" dirty="0"/>
              <a:t>:-</a:t>
            </a:r>
            <a:r>
              <a:rPr lang="en-US" dirty="0" err="1"/>
              <a:t>Tukang</a:t>
            </a:r>
            <a:r>
              <a:rPr lang="en-US" dirty="0"/>
              <a:t> cat</a:t>
            </a:r>
          </a:p>
          <a:p>
            <a:pPr marL="0" indent="0">
              <a:buNone/>
            </a:pPr>
            <a:r>
              <a:rPr lang="en-US" dirty="0"/>
              <a:t>                                     - Designer Interior</a:t>
            </a:r>
          </a:p>
          <a:p>
            <a:pPr marL="0" indent="0">
              <a:buNone/>
            </a:pPr>
            <a:r>
              <a:rPr lang="en-US" dirty="0"/>
              <a:t>                                     - </a:t>
            </a:r>
            <a:r>
              <a:rPr lang="en-US" dirty="0" err="1"/>
              <a:t>Penjual</a:t>
            </a:r>
            <a:r>
              <a:rPr lang="en-US" dirty="0"/>
              <a:t> Interior </a:t>
            </a:r>
            <a:r>
              <a:rPr lang="en-US" dirty="0" err="1"/>
              <a:t>Rumah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      - Admin  </a:t>
            </a:r>
          </a:p>
          <a:p>
            <a:pPr marL="0" indent="0">
              <a:buNone/>
            </a:pPr>
            <a:r>
              <a:rPr lang="en-US" dirty="0"/>
              <a:t>                     2.Pengguna Jasa(Ahmad Haziq </a:t>
            </a:r>
            <a:r>
              <a:rPr lang="en-US" dirty="0" err="1"/>
              <a:t>Mufid</a:t>
            </a:r>
            <a:r>
              <a:rPr lang="en-US" dirty="0"/>
              <a:t> </a:t>
            </a:r>
            <a:r>
              <a:rPr lang="en-US" dirty="0" err="1"/>
              <a:t>Lubis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                     : -</a:t>
            </a:r>
            <a:r>
              <a:rPr lang="en-US" dirty="0" err="1"/>
              <a:t>Akun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-</a:t>
            </a:r>
            <a:r>
              <a:rPr lang="en-US" dirty="0" err="1"/>
              <a:t>Pembayaran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-</a:t>
            </a:r>
            <a:r>
              <a:rPr lang="en-US" dirty="0" err="1"/>
              <a:t>Konsultasi</a:t>
            </a:r>
            <a:r>
              <a:rPr lang="en-US" dirty="0"/>
              <a:t>  </a:t>
            </a:r>
          </a:p>
          <a:p>
            <a:pPr marL="0" indent="0">
              <a:buNone/>
            </a:pPr>
            <a:r>
              <a:rPr lang="en-US" dirty="0"/>
              <a:t>           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en-ID" dirty="0"/>
              <a:t>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721119682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15</TotalTime>
  <Words>298</Words>
  <Application>Microsoft Office PowerPoint</Application>
  <PresentationFormat>Widescreen</PresentationFormat>
  <Paragraphs>35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Century Schoolbook</vt:lpstr>
      <vt:lpstr>Times New Roman</vt:lpstr>
      <vt:lpstr>Wingdings 2</vt:lpstr>
      <vt:lpstr>View</vt:lpstr>
      <vt:lpstr>HAF STUDIO</vt:lpstr>
      <vt:lpstr>Latar Belakang</vt:lpstr>
      <vt:lpstr>Fungsionalitas</vt:lpstr>
      <vt:lpstr>Pembagian tugas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HAF STUDIO</dc:title>
  <dc:creator>ASUS K513EA</dc:creator>
  <cp:lastModifiedBy>ASUS K513EA</cp:lastModifiedBy>
  <cp:revision>1</cp:revision>
  <dcterms:created xsi:type="dcterms:W3CDTF">2022-03-29T15:19:37Z</dcterms:created>
  <dcterms:modified xsi:type="dcterms:W3CDTF">2022-03-29T15:35:28Z</dcterms:modified>
</cp:coreProperties>
</file>